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3" r:id="rId5"/>
    <p:sldId id="262" r:id="rId6"/>
    <p:sldId id="267" r:id="rId7"/>
    <p:sldId id="269" r:id="rId8"/>
    <p:sldId id="287" r:id="rId9"/>
    <p:sldId id="274" r:id="rId10"/>
    <p:sldId id="275" r:id="rId11"/>
    <p:sldId id="276" r:id="rId12"/>
    <p:sldId id="268" r:id="rId13"/>
    <p:sldId id="283" r:id="rId14"/>
    <p:sldId id="272" r:id="rId15"/>
    <p:sldId id="277" r:id="rId16"/>
    <p:sldId id="282" r:id="rId17"/>
    <p:sldId id="281" r:id="rId18"/>
    <p:sldId id="279" r:id="rId19"/>
    <p:sldId id="280" r:id="rId20"/>
    <p:sldId id="286" r:id="rId21"/>
    <p:sldId id="285" r:id="rId22"/>
    <p:sldId id="284" r:id="rId23"/>
    <p:sldId id="288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59" d="100"/>
          <a:sy n="59" d="100"/>
        </p:scale>
        <p:origin x="629" y="72"/>
      </p:cViewPr>
      <p:guideLst>
        <p:guide orient="horz" pos="4080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dserver1\project\LARP\Shipment&amp;Handling\MQXF%20Shipment%20Instrumentation\Reports\QXFP01%20BNL-FNAL%2002011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QXFP1</a:t>
            </a:r>
            <a:r>
              <a:rPr lang="en-US" b="1" baseline="0" dirty="0"/>
              <a:t> </a:t>
            </a:r>
            <a:r>
              <a:rPr lang="en-US" b="1" baseline="0" dirty="0" smtClean="0"/>
              <a:t>BNL-FNAL (LTL) </a:t>
            </a:r>
            <a:endParaRPr lang="en-US" b="1" dirty="0"/>
          </a:p>
        </c:rich>
      </c:tx>
      <c:layout>
        <c:manualLayout>
          <c:xMode val="edge"/>
          <c:yMode val="edge"/>
          <c:x val="0.38603466754155724"/>
          <c:y val="2.4872592503966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Overall!$B$1</c:f>
              <c:strCache>
                <c:ptCount val="1"/>
                <c:pt idx="0">
                  <c:v>Max |a| (g)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Overall!$A$2:$A$23830</c:f>
              <c:numCache>
                <c:formatCode>m/d/yyyy\ h:mm</c:formatCode>
                <c:ptCount val="23829"/>
                <c:pt idx="0">
                  <c:v>42401.30972222222</c:v>
                </c:pt>
                <c:pt idx="1">
                  <c:v>42401.310416666667</c:v>
                </c:pt>
                <c:pt idx="2">
                  <c:v>42401.311111111114</c:v>
                </c:pt>
                <c:pt idx="3">
                  <c:v>42401.311805555561</c:v>
                </c:pt>
                <c:pt idx="4">
                  <c:v>42401.312500000007</c:v>
                </c:pt>
                <c:pt idx="5">
                  <c:v>42401.313194444454</c:v>
                </c:pt>
                <c:pt idx="6">
                  <c:v>42401.313888888901</c:v>
                </c:pt>
                <c:pt idx="7">
                  <c:v>42401.314583333347</c:v>
                </c:pt>
                <c:pt idx="8">
                  <c:v>42401.315277777794</c:v>
                </c:pt>
                <c:pt idx="9">
                  <c:v>42401.315972222241</c:v>
                </c:pt>
                <c:pt idx="10">
                  <c:v>42401.316666666688</c:v>
                </c:pt>
                <c:pt idx="11">
                  <c:v>42401.317361111134</c:v>
                </c:pt>
                <c:pt idx="12">
                  <c:v>42401.318055555581</c:v>
                </c:pt>
                <c:pt idx="13">
                  <c:v>42401.318750000028</c:v>
                </c:pt>
                <c:pt idx="14">
                  <c:v>42401.319444444474</c:v>
                </c:pt>
                <c:pt idx="15">
                  <c:v>42401.320138888921</c:v>
                </c:pt>
                <c:pt idx="16">
                  <c:v>42401.320833333368</c:v>
                </c:pt>
                <c:pt idx="17">
                  <c:v>42401.321527777814</c:v>
                </c:pt>
                <c:pt idx="18">
                  <c:v>42401.322222222261</c:v>
                </c:pt>
                <c:pt idx="19">
                  <c:v>42401.322916666708</c:v>
                </c:pt>
                <c:pt idx="20">
                  <c:v>42401.323611111155</c:v>
                </c:pt>
                <c:pt idx="21">
                  <c:v>42401.324305555601</c:v>
                </c:pt>
                <c:pt idx="22">
                  <c:v>42401.325000000048</c:v>
                </c:pt>
                <c:pt idx="23">
                  <c:v>42401.325694444495</c:v>
                </c:pt>
                <c:pt idx="24">
                  <c:v>42401.326388888941</c:v>
                </c:pt>
                <c:pt idx="25">
                  <c:v>42401.327083333388</c:v>
                </c:pt>
                <c:pt idx="26">
                  <c:v>42401.327777777835</c:v>
                </c:pt>
                <c:pt idx="27">
                  <c:v>42401.328472222282</c:v>
                </c:pt>
                <c:pt idx="28">
                  <c:v>42401.329166666728</c:v>
                </c:pt>
                <c:pt idx="29">
                  <c:v>42401.329861111175</c:v>
                </c:pt>
                <c:pt idx="30">
                  <c:v>42401.330555555622</c:v>
                </c:pt>
                <c:pt idx="31">
                  <c:v>42401.331250000068</c:v>
                </c:pt>
                <c:pt idx="32">
                  <c:v>42401.331944444515</c:v>
                </c:pt>
                <c:pt idx="33">
                  <c:v>42401.332638888962</c:v>
                </c:pt>
                <c:pt idx="34">
                  <c:v>42401.333333333409</c:v>
                </c:pt>
                <c:pt idx="35">
                  <c:v>42401.334027777855</c:v>
                </c:pt>
                <c:pt idx="36">
                  <c:v>42401.334722222302</c:v>
                </c:pt>
                <c:pt idx="37">
                  <c:v>42401.335416666749</c:v>
                </c:pt>
                <c:pt idx="38">
                  <c:v>42401.336111111195</c:v>
                </c:pt>
                <c:pt idx="39">
                  <c:v>42401.336805555642</c:v>
                </c:pt>
                <c:pt idx="40">
                  <c:v>42401.337500000089</c:v>
                </c:pt>
                <c:pt idx="41">
                  <c:v>42401.338194444535</c:v>
                </c:pt>
                <c:pt idx="42">
                  <c:v>42401.338888888982</c:v>
                </c:pt>
                <c:pt idx="43">
                  <c:v>42401.339583333429</c:v>
                </c:pt>
                <c:pt idx="44">
                  <c:v>42401.340277777876</c:v>
                </c:pt>
                <c:pt idx="45">
                  <c:v>42401.340972222322</c:v>
                </c:pt>
                <c:pt idx="46">
                  <c:v>42401.341666666769</c:v>
                </c:pt>
                <c:pt idx="47">
                  <c:v>42401.342361111216</c:v>
                </c:pt>
                <c:pt idx="48">
                  <c:v>42401.343055555662</c:v>
                </c:pt>
                <c:pt idx="49">
                  <c:v>42401.343750000109</c:v>
                </c:pt>
                <c:pt idx="50">
                  <c:v>42401.344444444556</c:v>
                </c:pt>
                <c:pt idx="51">
                  <c:v>42401.345138889003</c:v>
                </c:pt>
                <c:pt idx="52">
                  <c:v>42401.345833333449</c:v>
                </c:pt>
                <c:pt idx="53">
                  <c:v>42401.346527777896</c:v>
                </c:pt>
                <c:pt idx="54">
                  <c:v>42401.347222222343</c:v>
                </c:pt>
                <c:pt idx="55">
                  <c:v>42401.347916666789</c:v>
                </c:pt>
                <c:pt idx="56">
                  <c:v>42401.348611111236</c:v>
                </c:pt>
                <c:pt idx="57">
                  <c:v>42401.349305555683</c:v>
                </c:pt>
                <c:pt idx="58">
                  <c:v>42401.35000000013</c:v>
                </c:pt>
                <c:pt idx="59">
                  <c:v>42401.350694444576</c:v>
                </c:pt>
                <c:pt idx="60">
                  <c:v>42401.351388889023</c:v>
                </c:pt>
                <c:pt idx="61">
                  <c:v>42401.35208333347</c:v>
                </c:pt>
                <c:pt idx="62">
                  <c:v>42401.352777777916</c:v>
                </c:pt>
                <c:pt idx="63">
                  <c:v>42401.353472222363</c:v>
                </c:pt>
                <c:pt idx="64">
                  <c:v>42401.35416666681</c:v>
                </c:pt>
                <c:pt idx="65">
                  <c:v>42401.354861111256</c:v>
                </c:pt>
                <c:pt idx="66">
                  <c:v>42401.355555555703</c:v>
                </c:pt>
                <c:pt idx="67">
                  <c:v>42401.35625000015</c:v>
                </c:pt>
                <c:pt idx="68">
                  <c:v>42401.356944444597</c:v>
                </c:pt>
                <c:pt idx="69">
                  <c:v>42401.357638889043</c:v>
                </c:pt>
                <c:pt idx="70">
                  <c:v>42401.35833333349</c:v>
                </c:pt>
                <c:pt idx="71">
                  <c:v>42401.359027777937</c:v>
                </c:pt>
                <c:pt idx="72">
                  <c:v>42401.359722222383</c:v>
                </c:pt>
                <c:pt idx="73">
                  <c:v>42401.36041666683</c:v>
                </c:pt>
                <c:pt idx="74">
                  <c:v>42401.361111111277</c:v>
                </c:pt>
                <c:pt idx="75">
                  <c:v>42401.361805555724</c:v>
                </c:pt>
                <c:pt idx="76">
                  <c:v>42401.36250000017</c:v>
                </c:pt>
                <c:pt idx="77">
                  <c:v>42401.363194444617</c:v>
                </c:pt>
                <c:pt idx="78">
                  <c:v>42401.363888889064</c:v>
                </c:pt>
                <c:pt idx="79">
                  <c:v>42401.36458333351</c:v>
                </c:pt>
                <c:pt idx="80">
                  <c:v>42401.365277777957</c:v>
                </c:pt>
                <c:pt idx="81">
                  <c:v>42401.365972222404</c:v>
                </c:pt>
                <c:pt idx="82">
                  <c:v>42401.366666666851</c:v>
                </c:pt>
                <c:pt idx="83">
                  <c:v>42401.367361111297</c:v>
                </c:pt>
                <c:pt idx="84">
                  <c:v>42401.368055555744</c:v>
                </c:pt>
                <c:pt idx="85">
                  <c:v>42401.368750000191</c:v>
                </c:pt>
                <c:pt idx="86">
                  <c:v>42401.369444444637</c:v>
                </c:pt>
                <c:pt idx="87">
                  <c:v>42401.370138889084</c:v>
                </c:pt>
                <c:pt idx="88">
                  <c:v>42401.370833333531</c:v>
                </c:pt>
                <c:pt idx="89">
                  <c:v>42401.371527777977</c:v>
                </c:pt>
                <c:pt idx="90">
                  <c:v>42401.372222222424</c:v>
                </c:pt>
                <c:pt idx="91">
                  <c:v>42401.372916666871</c:v>
                </c:pt>
                <c:pt idx="92">
                  <c:v>42401.373611111318</c:v>
                </c:pt>
                <c:pt idx="93">
                  <c:v>42401.374305555764</c:v>
                </c:pt>
                <c:pt idx="94">
                  <c:v>42401.375000000211</c:v>
                </c:pt>
                <c:pt idx="95">
                  <c:v>42401.375694444658</c:v>
                </c:pt>
                <c:pt idx="96">
                  <c:v>42401.376388889104</c:v>
                </c:pt>
                <c:pt idx="97">
                  <c:v>42401.377083333551</c:v>
                </c:pt>
                <c:pt idx="98">
                  <c:v>42401.377777777998</c:v>
                </c:pt>
                <c:pt idx="99">
                  <c:v>42401.378472222445</c:v>
                </c:pt>
                <c:pt idx="100">
                  <c:v>42401.379166666891</c:v>
                </c:pt>
                <c:pt idx="101">
                  <c:v>42401.379861111338</c:v>
                </c:pt>
                <c:pt idx="102">
                  <c:v>42401.380555555785</c:v>
                </c:pt>
                <c:pt idx="103">
                  <c:v>42401.381250000231</c:v>
                </c:pt>
                <c:pt idx="104">
                  <c:v>42401.381944444678</c:v>
                </c:pt>
                <c:pt idx="105">
                  <c:v>42401.382638889125</c:v>
                </c:pt>
                <c:pt idx="106">
                  <c:v>42401.383333333571</c:v>
                </c:pt>
                <c:pt idx="107">
                  <c:v>42401.384027778018</c:v>
                </c:pt>
                <c:pt idx="108">
                  <c:v>42401.384722222465</c:v>
                </c:pt>
                <c:pt idx="109">
                  <c:v>42401.385416666912</c:v>
                </c:pt>
                <c:pt idx="110">
                  <c:v>42401.386111111358</c:v>
                </c:pt>
                <c:pt idx="111">
                  <c:v>42401.386805555805</c:v>
                </c:pt>
                <c:pt idx="112">
                  <c:v>42401.387500000252</c:v>
                </c:pt>
                <c:pt idx="113">
                  <c:v>42401.388194444698</c:v>
                </c:pt>
                <c:pt idx="114">
                  <c:v>42401.388888889145</c:v>
                </c:pt>
                <c:pt idx="115">
                  <c:v>42401.389583333592</c:v>
                </c:pt>
                <c:pt idx="116">
                  <c:v>42401.390277778039</c:v>
                </c:pt>
                <c:pt idx="117">
                  <c:v>42401.390972222485</c:v>
                </c:pt>
                <c:pt idx="118">
                  <c:v>42401.391666666932</c:v>
                </c:pt>
                <c:pt idx="119">
                  <c:v>42401.392361111379</c:v>
                </c:pt>
                <c:pt idx="120">
                  <c:v>42401.393055555825</c:v>
                </c:pt>
                <c:pt idx="121">
                  <c:v>42401.393750000272</c:v>
                </c:pt>
                <c:pt idx="122">
                  <c:v>42401.394444444719</c:v>
                </c:pt>
                <c:pt idx="123">
                  <c:v>42401.395138889166</c:v>
                </c:pt>
                <c:pt idx="124">
                  <c:v>42401.395833333612</c:v>
                </c:pt>
                <c:pt idx="125">
                  <c:v>42401.396527778059</c:v>
                </c:pt>
                <c:pt idx="126">
                  <c:v>42401.397222222506</c:v>
                </c:pt>
                <c:pt idx="127">
                  <c:v>42401.397916666952</c:v>
                </c:pt>
                <c:pt idx="128">
                  <c:v>42401.398611111399</c:v>
                </c:pt>
                <c:pt idx="129">
                  <c:v>42401.399305555846</c:v>
                </c:pt>
                <c:pt idx="130">
                  <c:v>42401.400000000292</c:v>
                </c:pt>
                <c:pt idx="131">
                  <c:v>42401.400694444739</c:v>
                </c:pt>
                <c:pt idx="132">
                  <c:v>42401.401388889186</c:v>
                </c:pt>
                <c:pt idx="133">
                  <c:v>42401.402083333633</c:v>
                </c:pt>
                <c:pt idx="134">
                  <c:v>42401.402777778079</c:v>
                </c:pt>
                <c:pt idx="135">
                  <c:v>42401.403472222526</c:v>
                </c:pt>
                <c:pt idx="136">
                  <c:v>42401.404166666973</c:v>
                </c:pt>
                <c:pt idx="137">
                  <c:v>42401.404861111419</c:v>
                </c:pt>
                <c:pt idx="138">
                  <c:v>42401.405555555866</c:v>
                </c:pt>
                <c:pt idx="139">
                  <c:v>42401.406250000313</c:v>
                </c:pt>
                <c:pt idx="140">
                  <c:v>42401.40694444476</c:v>
                </c:pt>
                <c:pt idx="141">
                  <c:v>42401.407638889206</c:v>
                </c:pt>
                <c:pt idx="142">
                  <c:v>42401.408333333653</c:v>
                </c:pt>
                <c:pt idx="143">
                  <c:v>42401.4090277781</c:v>
                </c:pt>
                <c:pt idx="144">
                  <c:v>42401.409722222546</c:v>
                </c:pt>
                <c:pt idx="145">
                  <c:v>42401.410416666993</c:v>
                </c:pt>
                <c:pt idx="146">
                  <c:v>42401.41111111144</c:v>
                </c:pt>
                <c:pt idx="147">
                  <c:v>42401.411805555887</c:v>
                </c:pt>
                <c:pt idx="148">
                  <c:v>42401.412500000333</c:v>
                </c:pt>
                <c:pt idx="149">
                  <c:v>42401.41319444478</c:v>
                </c:pt>
                <c:pt idx="150">
                  <c:v>42401.413888889227</c:v>
                </c:pt>
                <c:pt idx="151">
                  <c:v>42401.414583333673</c:v>
                </c:pt>
                <c:pt idx="152">
                  <c:v>42401.41527777812</c:v>
                </c:pt>
                <c:pt idx="153">
                  <c:v>42401.415972222567</c:v>
                </c:pt>
                <c:pt idx="154">
                  <c:v>42401.416666667013</c:v>
                </c:pt>
                <c:pt idx="155">
                  <c:v>42401.41736111146</c:v>
                </c:pt>
                <c:pt idx="156">
                  <c:v>42401.418055555907</c:v>
                </c:pt>
                <c:pt idx="157">
                  <c:v>42401.418750000354</c:v>
                </c:pt>
                <c:pt idx="158">
                  <c:v>42401.4194444448</c:v>
                </c:pt>
                <c:pt idx="159">
                  <c:v>42401.420138889247</c:v>
                </c:pt>
                <c:pt idx="160">
                  <c:v>42401.420833333694</c:v>
                </c:pt>
                <c:pt idx="161">
                  <c:v>42401.42152777814</c:v>
                </c:pt>
                <c:pt idx="162">
                  <c:v>42401.422222222587</c:v>
                </c:pt>
                <c:pt idx="163">
                  <c:v>42401.422916667034</c:v>
                </c:pt>
                <c:pt idx="164">
                  <c:v>42401.423611111481</c:v>
                </c:pt>
                <c:pt idx="165">
                  <c:v>42401.424305555927</c:v>
                </c:pt>
                <c:pt idx="166">
                  <c:v>42401.425000000374</c:v>
                </c:pt>
                <c:pt idx="167">
                  <c:v>42401.425694444821</c:v>
                </c:pt>
                <c:pt idx="168">
                  <c:v>42401.426388889267</c:v>
                </c:pt>
                <c:pt idx="169">
                  <c:v>42401.427083333714</c:v>
                </c:pt>
                <c:pt idx="170">
                  <c:v>42401.427777778161</c:v>
                </c:pt>
                <c:pt idx="171">
                  <c:v>42401.428472222608</c:v>
                </c:pt>
                <c:pt idx="172">
                  <c:v>42401.429166667054</c:v>
                </c:pt>
                <c:pt idx="173">
                  <c:v>42401.429861111501</c:v>
                </c:pt>
                <c:pt idx="174">
                  <c:v>42401.430555555948</c:v>
                </c:pt>
                <c:pt idx="175">
                  <c:v>42401.431250000394</c:v>
                </c:pt>
                <c:pt idx="176">
                  <c:v>42401.431944444841</c:v>
                </c:pt>
                <c:pt idx="177">
                  <c:v>42401.432638889288</c:v>
                </c:pt>
                <c:pt idx="178">
                  <c:v>42401.433333333734</c:v>
                </c:pt>
                <c:pt idx="179">
                  <c:v>42401.434027778181</c:v>
                </c:pt>
                <c:pt idx="180">
                  <c:v>42401.434722222628</c:v>
                </c:pt>
                <c:pt idx="181">
                  <c:v>42401.435416667075</c:v>
                </c:pt>
                <c:pt idx="182">
                  <c:v>42401.436111111521</c:v>
                </c:pt>
                <c:pt idx="183">
                  <c:v>42401.436805555968</c:v>
                </c:pt>
                <c:pt idx="184">
                  <c:v>42401.437500000415</c:v>
                </c:pt>
                <c:pt idx="185">
                  <c:v>42401.438194444861</c:v>
                </c:pt>
                <c:pt idx="186">
                  <c:v>42401.438888889308</c:v>
                </c:pt>
                <c:pt idx="187">
                  <c:v>42401.439583333755</c:v>
                </c:pt>
                <c:pt idx="188">
                  <c:v>42401.440277778202</c:v>
                </c:pt>
                <c:pt idx="189">
                  <c:v>42401.440972222648</c:v>
                </c:pt>
                <c:pt idx="190">
                  <c:v>42401.441666667095</c:v>
                </c:pt>
                <c:pt idx="191">
                  <c:v>42401.442361111542</c:v>
                </c:pt>
                <c:pt idx="192">
                  <c:v>42401.443055555988</c:v>
                </c:pt>
                <c:pt idx="193">
                  <c:v>42401.443750000435</c:v>
                </c:pt>
                <c:pt idx="194">
                  <c:v>42401.444444444882</c:v>
                </c:pt>
                <c:pt idx="195">
                  <c:v>42401.445138889329</c:v>
                </c:pt>
                <c:pt idx="196">
                  <c:v>42401.445833333775</c:v>
                </c:pt>
                <c:pt idx="197">
                  <c:v>42401.446527778222</c:v>
                </c:pt>
                <c:pt idx="198">
                  <c:v>42401.447222222669</c:v>
                </c:pt>
                <c:pt idx="199">
                  <c:v>42401.447916667115</c:v>
                </c:pt>
                <c:pt idx="200">
                  <c:v>42401.448611111562</c:v>
                </c:pt>
                <c:pt idx="201">
                  <c:v>42401.449305556009</c:v>
                </c:pt>
                <c:pt idx="202">
                  <c:v>42401.450000000455</c:v>
                </c:pt>
                <c:pt idx="203">
                  <c:v>42401.450694444902</c:v>
                </c:pt>
                <c:pt idx="204">
                  <c:v>42401.451388889349</c:v>
                </c:pt>
                <c:pt idx="205">
                  <c:v>42401.452083333796</c:v>
                </c:pt>
                <c:pt idx="206">
                  <c:v>42401.452777778242</c:v>
                </c:pt>
                <c:pt idx="207">
                  <c:v>42401.453472222689</c:v>
                </c:pt>
                <c:pt idx="208">
                  <c:v>42401.454166667136</c:v>
                </c:pt>
                <c:pt idx="209">
                  <c:v>42401.454861111582</c:v>
                </c:pt>
                <c:pt idx="210">
                  <c:v>42401.455555556029</c:v>
                </c:pt>
                <c:pt idx="211">
                  <c:v>42401.456250000476</c:v>
                </c:pt>
                <c:pt idx="212">
                  <c:v>42401.456944444923</c:v>
                </c:pt>
                <c:pt idx="213">
                  <c:v>42401.457638889369</c:v>
                </c:pt>
                <c:pt idx="214">
                  <c:v>42401.458333333816</c:v>
                </c:pt>
                <c:pt idx="215">
                  <c:v>42401.459027778263</c:v>
                </c:pt>
                <c:pt idx="216">
                  <c:v>42401.459722222709</c:v>
                </c:pt>
                <c:pt idx="217">
                  <c:v>42401.460416667156</c:v>
                </c:pt>
                <c:pt idx="218">
                  <c:v>42401.461111111603</c:v>
                </c:pt>
                <c:pt idx="219">
                  <c:v>42401.46180555605</c:v>
                </c:pt>
                <c:pt idx="220">
                  <c:v>42401.462500000496</c:v>
                </c:pt>
                <c:pt idx="221">
                  <c:v>42401.463194444943</c:v>
                </c:pt>
                <c:pt idx="222">
                  <c:v>42401.46388888939</c:v>
                </c:pt>
                <c:pt idx="223">
                  <c:v>42401.464583333836</c:v>
                </c:pt>
                <c:pt idx="224">
                  <c:v>42401.465277778283</c:v>
                </c:pt>
                <c:pt idx="225">
                  <c:v>42401.46597222273</c:v>
                </c:pt>
                <c:pt idx="226">
                  <c:v>42401.466666667176</c:v>
                </c:pt>
                <c:pt idx="227">
                  <c:v>42401.467361111623</c:v>
                </c:pt>
                <c:pt idx="228">
                  <c:v>42401.46805555607</c:v>
                </c:pt>
                <c:pt idx="229">
                  <c:v>42401.468750000517</c:v>
                </c:pt>
                <c:pt idx="230">
                  <c:v>42401.469444444963</c:v>
                </c:pt>
                <c:pt idx="231">
                  <c:v>42401.47013888941</c:v>
                </c:pt>
                <c:pt idx="232">
                  <c:v>42401.470833333857</c:v>
                </c:pt>
                <c:pt idx="233">
                  <c:v>42401.471527778303</c:v>
                </c:pt>
                <c:pt idx="234">
                  <c:v>42401.47222222275</c:v>
                </c:pt>
                <c:pt idx="235">
                  <c:v>42401.472916667197</c:v>
                </c:pt>
                <c:pt idx="236">
                  <c:v>42401.473611111644</c:v>
                </c:pt>
                <c:pt idx="237">
                  <c:v>42401.47430555609</c:v>
                </c:pt>
                <c:pt idx="238">
                  <c:v>42401.475000000537</c:v>
                </c:pt>
                <c:pt idx="239">
                  <c:v>42401.475694444984</c:v>
                </c:pt>
                <c:pt idx="240">
                  <c:v>42401.47638888943</c:v>
                </c:pt>
                <c:pt idx="241">
                  <c:v>42401.477083333877</c:v>
                </c:pt>
                <c:pt idx="242">
                  <c:v>42401.477777778324</c:v>
                </c:pt>
                <c:pt idx="243">
                  <c:v>42401.478472222771</c:v>
                </c:pt>
                <c:pt idx="244">
                  <c:v>42401.479166667217</c:v>
                </c:pt>
                <c:pt idx="245">
                  <c:v>42401.479861111664</c:v>
                </c:pt>
                <c:pt idx="246">
                  <c:v>42401.480555556111</c:v>
                </c:pt>
                <c:pt idx="247">
                  <c:v>42401.481250000557</c:v>
                </c:pt>
                <c:pt idx="248">
                  <c:v>42401.481944445004</c:v>
                </c:pt>
                <c:pt idx="249">
                  <c:v>42401.482638889451</c:v>
                </c:pt>
                <c:pt idx="250">
                  <c:v>42401.483333333897</c:v>
                </c:pt>
                <c:pt idx="251">
                  <c:v>42401.484027778344</c:v>
                </c:pt>
                <c:pt idx="252">
                  <c:v>42401.484722222791</c:v>
                </c:pt>
                <c:pt idx="253">
                  <c:v>42401.485416667238</c:v>
                </c:pt>
                <c:pt idx="254">
                  <c:v>42401.486111111684</c:v>
                </c:pt>
                <c:pt idx="255">
                  <c:v>42401.486805556131</c:v>
                </c:pt>
                <c:pt idx="256">
                  <c:v>42401.487500000578</c:v>
                </c:pt>
                <c:pt idx="257">
                  <c:v>42401.488194445024</c:v>
                </c:pt>
                <c:pt idx="258">
                  <c:v>42401.488888889471</c:v>
                </c:pt>
                <c:pt idx="259">
                  <c:v>42401.489583333918</c:v>
                </c:pt>
                <c:pt idx="260">
                  <c:v>42401.490277778365</c:v>
                </c:pt>
                <c:pt idx="261">
                  <c:v>42401.490972222811</c:v>
                </c:pt>
                <c:pt idx="262">
                  <c:v>42401.491666667258</c:v>
                </c:pt>
                <c:pt idx="263">
                  <c:v>42401.492361111705</c:v>
                </c:pt>
                <c:pt idx="264">
                  <c:v>42401.493055556151</c:v>
                </c:pt>
                <c:pt idx="265">
                  <c:v>42401.493750000598</c:v>
                </c:pt>
                <c:pt idx="266">
                  <c:v>42401.494444445045</c:v>
                </c:pt>
                <c:pt idx="267">
                  <c:v>42401.495138889491</c:v>
                </c:pt>
                <c:pt idx="268">
                  <c:v>42401.495833333938</c:v>
                </c:pt>
                <c:pt idx="269">
                  <c:v>42401.496527778385</c:v>
                </c:pt>
                <c:pt idx="270">
                  <c:v>42401.497222222832</c:v>
                </c:pt>
                <c:pt idx="271">
                  <c:v>42401.497916667278</c:v>
                </c:pt>
                <c:pt idx="272">
                  <c:v>42401.498611111725</c:v>
                </c:pt>
                <c:pt idx="273">
                  <c:v>42401.499305556172</c:v>
                </c:pt>
                <c:pt idx="274">
                  <c:v>42401.500000000618</c:v>
                </c:pt>
                <c:pt idx="275">
                  <c:v>42401.500694445065</c:v>
                </c:pt>
                <c:pt idx="276">
                  <c:v>42401.501388889512</c:v>
                </c:pt>
                <c:pt idx="277">
                  <c:v>42401.502083333959</c:v>
                </c:pt>
                <c:pt idx="278">
                  <c:v>42401.502777778405</c:v>
                </c:pt>
                <c:pt idx="279">
                  <c:v>42401.503472222852</c:v>
                </c:pt>
                <c:pt idx="280">
                  <c:v>42401.504166667299</c:v>
                </c:pt>
                <c:pt idx="281">
                  <c:v>42401.504861111745</c:v>
                </c:pt>
                <c:pt idx="282">
                  <c:v>42401.505555556192</c:v>
                </c:pt>
                <c:pt idx="283">
                  <c:v>42401.506250000639</c:v>
                </c:pt>
                <c:pt idx="284">
                  <c:v>42401.506944445086</c:v>
                </c:pt>
                <c:pt idx="285">
                  <c:v>42401.507638889532</c:v>
                </c:pt>
                <c:pt idx="286">
                  <c:v>42401.508333333979</c:v>
                </c:pt>
                <c:pt idx="287">
                  <c:v>42401.509027778426</c:v>
                </c:pt>
                <c:pt idx="288">
                  <c:v>42401.509722222872</c:v>
                </c:pt>
                <c:pt idx="289">
                  <c:v>42401.510416667319</c:v>
                </c:pt>
                <c:pt idx="290">
                  <c:v>42401.511111111766</c:v>
                </c:pt>
                <c:pt idx="291">
                  <c:v>42401.511805556212</c:v>
                </c:pt>
                <c:pt idx="292">
                  <c:v>42401.512500000659</c:v>
                </c:pt>
                <c:pt idx="293">
                  <c:v>42401.513194445106</c:v>
                </c:pt>
                <c:pt idx="294">
                  <c:v>42401.513888889553</c:v>
                </c:pt>
                <c:pt idx="295">
                  <c:v>42401.514583333999</c:v>
                </c:pt>
                <c:pt idx="296">
                  <c:v>42401.515277778446</c:v>
                </c:pt>
                <c:pt idx="297">
                  <c:v>42401.515972222893</c:v>
                </c:pt>
                <c:pt idx="298">
                  <c:v>42401.516666667339</c:v>
                </c:pt>
                <c:pt idx="299">
                  <c:v>42401.517361111786</c:v>
                </c:pt>
                <c:pt idx="300">
                  <c:v>42401.518055556233</c:v>
                </c:pt>
                <c:pt idx="301">
                  <c:v>42401.51875000068</c:v>
                </c:pt>
                <c:pt idx="302">
                  <c:v>42401.519444445126</c:v>
                </c:pt>
                <c:pt idx="303">
                  <c:v>42401.520138889573</c:v>
                </c:pt>
                <c:pt idx="304">
                  <c:v>42401.52083333402</c:v>
                </c:pt>
                <c:pt idx="305">
                  <c:v>42401.521527778466</c:v>
                </c:pt>
                <c:pt idx="306">
                  <c:v>42401.522222222913</c:v>
                </c:pt>
                <c:pt idx="307">
                  <c:v>42401.52291666736</c:v>
                </c:pt>
                <c:pt idx="308">
                  <c:v>42401.523611111807</c:v>
                </c:pt>
                <c:pt idx="309">
                  <c:v>42401.524305556253</c:v>
                </c:pt>
                <c:pt idx="310">
                  <c:v>42401.5250000007</c:v>
                </c:pt>
                <c:pt idx="311">
                  <c:v>42401.525694445147</c:v>
                </c:pt>
                <c:pt idx="312">
                  <c:v>42401.526388889593</c:v>
                </c:pt>
                <c:pt idx="313">
                  <c:v>42401.52708333404</c:v>
                </c:pt>
                <c:pt idx="314">
                  <c:v>42401.527777778487</c:v>
                </c:pt>
                <c:pt idx="315">
                  <c:v>42401.528472222933</c:v>
                </c:pt>
                <c:pt idx="316">
                  <c:v>42401.52916666738</c:v>
                </c:pt>
                <c:pt idx="317">
                  <c:v>42401.529861111827</c:v>
                </c:pt>
                <c:pt idx="318">
                  <c:v>42401.530555556274</c:v>
                </c:pt>
                <c:pt idx="319">
                  <c:v>42401.53125000072</c:v>
                </c:pt>
                <c:pt idx="320">
                  <c:v>42401.531944445167</c:v>
                </c:pt>
                <c:pt idx="321">
                  <c:v>42401.532638889614</c:v>
                </c:pt>
                <c:pt idx="322">
                  <c:v>42401.53333333406</c:v>
                </c:pt>
                <c:pt idx="323">
                  <c:v>42401.534027778507</c:v>
                </c:pt>
                <c:pt idx="324">
                  <c:v>42401.534722222954</c:v>
                </c:pt>
                <c:pt idx="325">
                  <c:v>42401.535416667401</c:v>
                </c:pt>
                <c:pt idx="326">
                  <c:v>42401.536111111847</c:v>
                </c:pt>
                <c:pt idx="327">
                  <c:v>42401.536805556294</c:v>
                </c:pt>
                <c:pt idx="328">
                  <c:v>42401.537500000741</c:v>
                </c:pt>
                <c:pt idx="329">
                  <c:v>42401.538194445187</c:v>
                </c:pt>
                <c:pt idx="330">
                  <c:v>42401.538888889634</c:v>
                </c:pt>
                <c:pt idx="331">
                  <c:v>42401.539583334081</c:v>
                </c:pt>
                <c:pt idx="332">
                  <c:v>42401.540277778528</c:v>
                </c:pt>
                <c:pt idx="333">
                  <c:v>42401.540972222974</c:v>
                </c:pt>
                <c:pt idx="334">
                  <c:v>42401.541666667421</c:v>
                </c:pt>
                <c:pt idx="335">
                  <c:v>42401.542361111868</c:v>
                </c:pt>
                <c:pt idx="336">
                  <c:v>42401.543055556314</c:v>
                </c:pt>
                <c:pt idx="337">
                  <c:v>42401.543750000761</c:v>
                </c:pt>
                <c:pt idx="338">
                  <c:v>42401.544444445208</c:v>
                </c:pt>
                <c:pt idx="339">
                  <c:v>42401.545138889654</c:v>
                </c:pt>
                <c:pt idx="340">
                  <c:v>42401.545833334101</c:v>
                </c:pt>
                <c:pt idx="341">
                  <c:v>42401.546527778548</c:v>
                </c:pt>
                <c:pt idx="342">
                  <c:v>42401.547222222995</c:v>
                </c:pt>
                <c:pt idx="343">
                  <c:v>42401.547916667441</c:v>
                </c:pt>
                <c:pt idx="344">
                  <c:v>42401.548611111888</c:v>
                </c:pt>
                <c:pt idx="345">
                  <c:v>42401.549305556335</c:v>
                </c:pt>
                <c:pt idx="346">
                  <c:v>42401.550000000781</c:v>
                </c:pt>
                <c:pt idx="347">
                  <c:v>42401.550694445228</c:v>
                </c:pt>
                <c:pt idx="348">
                  <c:v>42401.551388889675</c:v>
                </c:pt>
                <c:pt idx="349">
                  <c:v>42401.552083334122</c:v>
                </c:pt>
                <c:pt idx="350">
                  <c:v>42401.552777778568</c:v>
                </c:pt>
                <c:pt idx="351">
                  <c:v>42401.553472223015</c:v>
                </c:pt>
                <c:pt idx="352">
                  <c:v>42401.554166667462</c:v>
                </c:pt>
                <c:pt idx="353">
                  <c:v>42401.554861111908</c:v>
                </c:pt>
                <c:pt idx="354">
                  <c:v>42401.555555556355</c:v>
                </c:pt>
                <c:pt idx="355">
                  <c:v>42401.556250000802</c:v>
                </c:pt>
                <c:pt idx="356">
                  <c:v>42401.556944445249</c:v>
                </c:pt>
                <c:pt idx="357">
                  <c:v>42401.557638889695</c:v>
                </c:pt>
                <c:pt idx="358">
                  <c:v>42401.558333334142</c:v>
                </c:pt>
                <c:pt idx="359">
                  <c:v>42401.559027778589</c:v>
                </c:pt>
                <c:pt idx="360">
                  <c:v>42401.559722223035</c:v>
                </c:pt>
                <c:pt idx="361">
                  <c:v>42401.560416667482</c:v>
                </c:pt>
                <c:pt idx="362">
                  <c:v>42401.561111111929</c:v>
                </c:pt>
                <c:pt idx="363">
                  <c:v>42401.561805556375</c:v>
                </c:pt>
                <c:pt idx="364">
                  <c:v>42401.562500000822</c:v>
                </c:pt>
                <c:pt idx="365">
                  <c:v>42401.563194445269</c:v>
                </c:pt>
                <c:pt idx="366">
                  <c:v>42401.563888889716</c:v>
                </c:pt>
                <c:pt idx="367">
                  <c:v>42401.564583334162</c:v>
                </c:pt>
                <c:pt idx="368">
                  <c:v>42401.565277778609</c:v>
                </c:pt>
                <c:pt idx="369">
                  <c:v>42401.565972223056</c:v>
                </c:pt>
                <c:pt idx="370">
                  <c:v>42401.566666667502</c:v>
                </c:pt>
                <c:pt idx="371">
                  <c:v>42401.567361111949</c:v>
                </c:pt>
                <c:pt idx="372">
                  <c:v>42401.568055556396</c:v>
                </c:pt>
                <c:pt idx="373">
                  <c:v>42401.568750000843</c:v>
                </c:pt>
                <c:pt idx="374">
                  <c:v>42401.569444445289</c:v>
                </c:pt>
                <c:pt idx="375">
                  <c:v>42401.570138889736</c:v>
                </c:pt>
                <c:pt idx="376">
                  <c:v>42401.570833334183</c:v>
                </c:pt>
                <c:pt idx="377">
                  <c:v>42401.571527778629</c:v>
                </c:pt>
                <c:pt idx="378">
                  <c:v>42401.572222223076</c:v>
                </c:pt>
                <c:pt idx="379">
                  <c:v>42401.572916667523</c:v>
                </c:pt>
                <c:pt idx="380">
                  <c:v>42401.57361111197</c:v>
                </c:pt>
                <c:pt idx="381">
                  <c:v>42401.574305556416</c:v>
                </c:pt>
                <c:pt idx="382">
                  <c:v>42401.575000000863</c:v>
                </c:pt>
                <c:pt idx="383">
                  <c:v>42401.57569444531</c:v>
                </c:pt>
                <c:pt idx="384">
                  <c:v>42401.576388889756</c:v>
                </c:pt>
                <c:pt idx="385">
                  <c:v>42401.577083334203</c:v>
                </c:pt>
                <c:pt idx="386">
                  <c:v>42401.57777777865</c:v>
                </c:pt>
                <c:pt idx="387">
                  <c:v>42401.578472223096</c:v>
                </c:pt>
                <c:pt idx="388">
                  <c:v>42401.579166667543</c:v>
                </c:pt>
                <c:pt idx="389">
                  <c:v>42401.57986111199</c:v>
                </c:pt>
                <c:pt idx="390">
                  <c:v>42401.580555556437</c:v>
                </c:pt>
                <c:pt idx="391">
                  <c:v>42401.581250000883</c:v>
                </c:pt>
                <c:pt idx="392">
                  <c:v>42401.58194444533</c:v>
                </c:pt>
                <c:pt idx="393">
                  <c:v>42401.582638889777</c:v>
                </c:pt>
                <c:pt idx="394">
                  <c:v>42401.583333334223</c:v>
                </c:pt>
                <c:pt idx="395">
                  <c:v>42401.58402777867</c:v>
                </c:pt>
                <c:pt idx="396">
                  <c:v>42401.584722223117</c:v>
                </c:pt>
                <c:pt idx="397">
                  <c:v>42401.585416667564</c:v>
                </c:pt>
                <c:pt idx="398">
                  <c:v>42401.58611111201</c:v>
                </c:pt>
                <c:pt idx="399">
                  <c:v>42401.586805556457</c:v>
                </c:pt>
                <c:pt idx="400">
                  <c:v>42401.587500000904</c:v>
                </c:pt>
                <c:pt idx="401">
                  <c:v>42401.58819444535</c:v>
                </c:pt>
                <c:pt idx="402">
                  <c:v>42401.588888889797</c:v>
                </c:pt>
                <c:pt idx="403">
                  <c:v>42401.589583334244</c:v>
                </c:pt>
                <c:pt idx="404">
                  <c:v>42401.590277778691</c:v>
                </c:pt>
                <c:pt idx="405">
                  <c:v>42401.590972223137</c:v>
                </c:pt>
                <c:pt idx="406">
                  <c:v>42401.591666667584</c:v>
                </c:pt>
                <c:pt idx="407">
                  <c:v>42401.592361112031</c:v>
                </c:pt>
                <c:pt idx="408">
                  <c:v>42401.593055556477</c:v>
                </c:pt>
                <c:pt idx="409">
                  <c:v>42401.593750000924</c:v>
                </c:pt>
                <c:pt idx="410">
                  <c:v>42401.594444445371</c:v>
                </c:pt>
                <c:pt idx="411">
                  <c:v>42401.595138889817</c:v>
                </c:pt>
                <c:pt idx="412">
                  <c:v>42401.595833334264</c:v>
                </c:pt>
                <c:pt idx="413">
                  <c:v>42401.596527778711</c:v>
                </c:pt>
                <c:pt idx="414">
                  <c:v>42401.597222223158</c:v>
                </c:pt>
                <c:pt idx="415">
                  <c:v>42401.597916667604</c:v>
                </c:pt>
                <c:pt idx="416">
                  <c:v>42401.598611112051</c:v>
                </c:pt>
                <c:pt idx="417">
                  <c:v>42401.599305556498</c:v>
                </c:pt>
                <c:pt idx="418">
                  <c:v>42401.600000000944</c:v>
                </c:pt>
                <c:pt idx="419">
                  <c:v>42401.600694445391</c:v>
                </c:pt>
                <c:pt idx="420">
                  <c:v>42401.601388889838</c:v>
                </c:pt>
                <c:pt idx="421">
                  <c:v>42401.602083334285</c:v>
                </c:pt>
                <c:pt idx="422">
                  <c:v>42401.602777778731</c:v>
                </c:pt>
                <c:pt idx="423">
                  <c:v>42401.603472223178</c:v>
                </c:pt>
                <c:pt idx="424">
                  <c:v>42401.604166667625</c:v>
                </c:pt>
                <c:pt idx="425">
                  <c:v>42401.604861112071</c:v>
                </c:pt>
                <c:pt idx="426">
                  <c:v>42401.605555556518</c:v>
                </c:pt>
                <c:pt idx="427">
                  <c:v>42401.606250000965</c:v>
                </c:pt>
                <c:pt idx="428">
                  <c:v>42401.606944445412</c:v>
                </c:pt>
                <c:pt idx="429">
                  <c:v>42401.607638889858</c:v>
                </c:pt>
                <c:pt idx="430">
                  <c:v>42401.608333334305</c:v>
                </c:pt>
                <c:pt idx="431">
                  <c:v>42401.609027778752</c:v>
                </c:pt>
                <c:pt idx="432">
                  <c:v>42401.609722223198</c:v>
                </c:pt>
                <c:pt idx="433">
                  <c:v>42401.610416667645</c:v>
                </c:pt>
                <c:pt idx="434">
                  <c:v>42401.611111112092</c:v>
                </c:pt>
                <c:pt idx="435">
                  <c:v>42401.611805556538</c:v>
                </c:pt>
                <c:pt idx="436">
                  <c:v>42401.612500000985</c:v>
                </c:pt>
                <c:pt idx="437">
                  <c:v>42401.613194445432</c:v>
                </c:pt>
                <c:pt idx="438">
                  <c:v>42401.613888889879</c:v>
                </c:pt>
                <c:pt idx="439">
                  <c:v>42401.614583334325</c:v>
                </c:pt>
                <c:pt idx="440">
                  <c:v>42401.615277778772</c:v>
                </c:pt>
                <c:pt idx="441">
                  <c:v>42401.615972223219</c:v>
                </c:pt>
                <c:pt idx="442">
                  <c:v>42401.616666667665</c:v>
                </c:pt>
                <c:pt idx="443">
                  <c:v>42401.617361112112</c:v>
                </c:pt>
                <c:pt idx="444">
                  <c:v>42401.618055556559</c:v>
                </c:pt>
                <c:pt idx="445">
                  <c:v>42401.618750001006</c:v>
                </c:pt>
                <c:pt idx="446">
                  <c:v>42401.619444445452</c:v>
                </c:pt>
                <c:pt idx="447">
                  <c:v>42401.620138889899</c:v>
                </c:pt>
                <c:pt idx="448">
                  <c:v>42401.620833334346</c:v>
                </c:pt>
                <c:pt idx="449">
                  <c:v>42401.621527778792</c:v>
                </c:pt>
                <c:pt idx="450">
                  <c:v>42401.622222223239</c:v>
                </c:pt>
                <c:pt idx="451">
                  <c:v>42401.622916667686</c:v>
                </c:pt>
                <c:pt idx="452">
                  <c:v>42401.623611112132</c:v>
                </c:pt>
                <c:pt idx="453">
                  <c:v>42401.624305556579</c:v>
                </c:pt>
                <c:pt idx="454">
                  <c:v>42401.625000001026</c:v>
                </c:pt>
                <c:pt idx="455">
                  <c:v>42401.625694445473</c:v>
                </c:pt>
                <c:pt idx="456">
                  <c:v>42401.626388889919</c:v>
                </c:pt>
                <c:pt idx="457">
                  <c:v>42401.627083334366</c:v>
                </c:pt>
                <c:pt idx="458">
                  <c:v>42401.627777778813</c:v>
                </c:pt>
                <c:pt idx="459">
                  <c:v>42401.628472223259</c:v>
                </c:pt>
                <c:pt idx="460">
                  <c:v>42401.629166667706</c:v>
                </c:pt>
                <c:pt idx="461">
                  <c:v>42401.629861112153</c:v>
                </c:pt>
                <c:pt idx="462">
                  <c:v>42401.6305555566</c:v>
                </c:pt>
                <c:pt idx="463">
                  <c:v>42401.631250001046</c:v>
                </c:pt>
                <c:pt idx="464">
                  <c:v>42401.631944445493</c:v>
                </c:pt>
                <c:pt idx="465">
                  <c:v>42401.63263888994</c:v>
                </c:pt>
                <c:pt idx="466">
                  <c:v>42401.633333334386</c:v>
                </c:pt>
                <c:pt idx="467">
                  <c:v>42401.634027778833</c:v>
                </c:pt>
                <c:pt idx="468">
                  <c:v>42401.63472222328</c:v>
                </c:pt>
                <c:pt idx="469">
                  <c:v>42401.635416667727</c:v>
                </c:pt>
                <c:pt idx="470">
                  <c:v>42401.636111112173</c:v>
                </c:pt>
                <c:pt idx="471">
                  <c:v>42401.63680555662</c:v>
                </c:pt>
                <c:pt idx="472">
                  <c:v>42401.637500001067</c:v>
                </c:pt>
                <c:pt idx="473">
                  <c:v>42401.638194445513</c:v>
                </c:pt>
                <c:pt idx="474">
                  <c:v>42401.63888888996</c:v>
                </c:pt>
                <c:pt idx="475">
                  <c:v>42401.639583334407</c:v>
                </c:pt>
                <c:pt idx="476">
                  <c:v>42401.640277778853</c:v>
                </c:pt>
                <c:pt idx="477">
                  <c:v>42401.6409722233</c:v>
                </c:pt>
                <c:pt idx="478">
                  <c:v>42401.641666667747</c:v>
                </c:pt>
                <c:pt idx="479">
                  <c:v>42401.642361112194</c:v>
                </c:pt>
                <c:pt idx="480">
                  <c:v>42401.64305555664</c:v>
                </c:pt>
                <c:pt idx="481">
                  <c:v>42401.643750001087</c:v>
                </c:pt>
                <c:pt idx="482">
                  <c:v>42401.644444445534</c:v>
                </c:pt>
                <c:pt idx="483">
                  <c:v>42401.64513888998</c:v>
                </c:pt>
                <c:pt idx="484">
                  <c:v>42401.645833334427</c:v>
                </c:pt>
                <c:pt idx="485">
                  <c:v>42401.646527778874</c:v>
                </c:pt>
                <c:pt idx="486">
                  <c:v>42401.647222223321</c:v>
                </c:pt>
                <c:pt idx="487">
                  <c:v>42401.647916667767</c:v>
                </c:pt>
                <c:pt idx="488">
                  <c:v>42401.648611112214</c:v>
                </c:pt>
                <c:pt idx="489">
                  <c:v>42401.649305556661</c:v>
                </c:pt>
                <c:pt idx="490">
                  <c:v>42401.650000001107</c:v>
                </c:pt>
                <c:pt idx="491">
                  <c:v>42401.650694445554</c:v>
                </c:pt>
                <c:pt idx="492">
                  <c:v>42401.651388890001</c:v>
                </c:pt>
                <c:pt idx="493">
                  <c:v>42401.652083334448</c:v>
                </c:pt>
                <c:pt idx="494">
                  <c:v>42401.652777778894</c:v>
                </c:pt>
                <c:pt idx="495">
                  <c:v>42401.653472223341</c:v>
                </c:pt>
                <c:pt idx="496">
                  <c:v>42401.654166667788</c:v>
                </c:pt>
                <c:pt idx="497">
                  <c:v>42401.654861112234</c:v>
                </c:pt>
                <c:pt idx="498">
                  <c:v>42401.655555556681</c:v>
                </c:pt>
                <c:pt idx="499">
                  <c:v>42401.656250001128</c:v>
                </c:pt>
                <c:pt idx="500">
                  <c:v>42401.656944445574</c:v>
                </c:pt>
                <c:pt idx="501">
                  <c:v>42401.657638890021</c:v>
                </c:pt>
                <c:pt idx="502">
                  <c:v>42401.658333334468</c:v>
                </c:pt>
                <c:pt idx="503">
                  <c:v>42401.659027778915</c:v>
                </c:pt>
                <c:pt idx="504">
                  <c:v>42401.659722223361</c:v>
                </c:pt>
                <c:pt idx="505">
                  <c:v>42401.660416667808</c:v>
                </c:pt>
                <c:pt idx="506">
                  <c:v>42401.661111112255</c:v>
                </c:pt>
                <c:pt idx="507">
                  <c:v>42401.661805556701</c:v>
                </c:pt>
                <c:pt idx="508">
                  <c:v>42401.662500001148</c:v>
                </c:pt>
                <c:pt idx="509">
                  <c:v>42401.663194445595</c:v>
                </c:pt>
                <c:pt idx="510">
                  <c:v>42401.663888890042</c:v>
                </c:pt>
                <c:pt idx="511">
                  <c:v>42401.664583334488</c:v>
                </c:pt>
                <c:pt idx="512">
                  <c:v>42401.665277778935</c:v>
                </c:pt>
                <c:pt idx="513">
                  <c:v>42401.665972223382</c:v>
                </c:pt>
                <c:pt idx="514">
                  <c:v>42401.666666667828</c:v>
                </c:pt>
                <c:pt idx="515">
                  <c:v>42401.667361112275</c:v>
                </c:pt>
                <c:pt idx="516">
                  <c:v>42401.668055556722</c:v>
                </c:pt>
                <c:pt idx="517">
                  <c:v>42401.668750001169</c:v>
                </c:pt>
                <c:pt idx="518">
                  <c:v>42401.669444445615</c:v>
                </c:pt>
                <c:pt idx="519">
                  <c:v>42401.670138890062</c:v>
                </c:pt>
                <c:pt idx="520">
                  <c:v>42401.670833334509</c:v>
                </c:pt>
                <c:pt idx="521">
                  <c:v>42401.671527778955</c:v>
                </c:pt>
                <c:pt idx="522">
                  <c:v>42401.672222223402</c:v>
                </c:pt>
                <c:pt idx="523">
                  <c:v>42401.672916667849</c:v>
                </c:pt>
                <c:pt idx="524">
                  <c:v>42401.673611112295</c:v>
                </c:pt>
                <c:pt idx="525">
                  <c:v>42401.674305556742</c:v>
                </c:pt>
                <c:pt idx="526">
                  <c:v>42401.675000001189</c:v>
                </c:pt>
                <c:pt idx="527">
                  <c:v>42401.675694445636</c:v>
                </c:pt>
                <c:pt idx="528">
                  <c:v>42401.676388890082</c:v>
                </c:pt>
                <c:pt idx="529">
                  <c:v>42401.677083334529</c:v>
                </c:pt>
                <c:pt idx="530">
                  <c:v>42401.677777778976</c:v>
                </c:pt>
                <c:pt idx="531">
                  <c:v>42401.678472223422</c:v>
                </c:pt>
                <c:pt idx="532">
                  <c:v>42401.679166667869</c:v>
                </c:pt>
                <c:pt idx="533">
                  <c:v>42401.679861112316</c:v>
                </c:pt>
                <c:pt idx="534">
                  <c:v>42401.680555556763</c:v>
                </c:pt>
                <c:pt idx="535">
                  <c:v>42401.681250001209</c:v>
                </c:pt>
                <c:pt idx="536">
                  <c:v>42401.681944445656</c:v>
                </c:pt>
                <c:pt idx="537">
                  <c:v>42401.682638890103</c:v>
                </c:pt>
                <c:pt idx="538">
                  <c:v>42401.683333334549</c:v>
                </c:pt>
                <c:pt idx="539">
                  <c:v>42401.684027778996</c:v>
                </c:pt>
                <c:pt idx="540">
                  <c:v>42401.684722223443</c:v>
                </c:pt>
                <c:pt idx="541">
                  <c:v>42401.68541666789</c:v>
                </c:pt>
                <c:pt idx="542">
                  <c:v>42401.686111112336</c:v>
                </c:pt>
                <c:pt idx="543">
                  <c:v>42401.686805556783</c:v>
                </c:pt>
                <c:pt idx="544">
                  <c:v>42401.68750000123</c:v>
                </c:pt>
                <c:pt idx="545">
                  <c:v>42401.688194445676</c:v>
                </c:pt>
                <c:pt idx="546">
                  <c:v>42401.688888890123</c:v>
                </c:pt>
                <c:pt idx="547">
                  <c:v>42401.68958333457</c:v>
                </c:pt>
                <c:pt idx="548">
                  <c:v>42401.690277779016</c:v>
                </c:pt>
                <c:pt idx="549">
                  <c:v>42401.690972223463</c:v>
                </c:pt>
                <c:pt idx="550">
                  <c:v>42401.69166666791</c:v>
                </c:pt>
                <c:pt idx="551">
                  <c:v>42401.692361112357</c:v>
                </c:pt>
                <c:pt idx="552">
                  <c:v>42401.693055556803</c:v>
                </c:pt>
                <c:pt idx="553">
                  <c:v>42401.69375000125</c:v>
                </c:pt>
                <c:pt idx="554">
                  <c:v>42401.694444445697</c:v>
                </c:pt>
                <c:pt idx="555">
                  <c:v>42401.695138890143</c:v>
                </c:pt>
                <c:pt idx="556">
                  <c:v>42401.69583333459</c:v>
                </c:pt>
                <c:pt idx="557">
                  <c:v>42401.696527779037</c:v>
                </c:pt>
                <c:pt idx="558">
                  <c:v>42401.697222223484</c:v>
                </c:pt>
                <c:pt idx="559">
                  <c:v>42401.69791666793</c:v>
                </c:pt>
                <c:pt idx="560">
                  <c:v>42401.698611112377</c:v>
                </c:pt>
                <c:pt idx="561">
                  <c:v>42401.699305556824</c:v>
                </c:pt>
                <c:pt idx="562">
                  <c:v>42401.70000000127</c:v>
                </c:pt>
                <c:pt idx="563">
                  <c:v>42401.700694445717</c:v>
                </c:pt>
                <c:pt idx="564">
                  <c:v>42401.701388890164</c:v>
                </c:pt>
                <c:pt idx="565">
                  <c:v>42401.702083334611</c:v>
                </c:pt>
                <c:pt idx="566">
                  <c:v>42401.702777779057</c:v>
                </c:pt>
                <c:pt idx="567">
                  <c:v>42401.703472223504</c:v>
                </c:pt>
                <c:pt idx="568">
                  <c:v>42401.704166667951</c:v>
                </c:pt>
                <c:pt idx="569">
                  <c:v>42401.704861112397</c:v>
                </c:pt>
                <c:pt idx="570">
                  <c:v>42401.705555556844</c:v>
                </c:pt>
                <c:pt idx="571">
                  <c:v>42401.706250001291</c:v>
                </c:pt>
                <c:pt idx="572">
                  <c:v>42401.706944445737</c:v>
                </c:pt>
                <c:pt idx="573">
                  <c:v>42401.707638890184</c:v>
                </c:pt>
                <c:pt idx="574">
                  <c:v>42401.708333334631</c:v>
                </c:pt>
                <c:pt idx="575">
                  <c:v>42401.709027779078</c:v>
                </c:pt>
                <c:pt idx="576">
                  <c:v>42401.709722223524</c:v>
                </c:pt>
                <c:pt idx="577">
                  <c:v>42401.710416667971</c:v>
                </c:pt>
                <c:pt idx="578">
                  <c:v>42401.711111112418</c:v>
                </c:pt>
                <c:pt idx="579">
                  <c:v>42401.711805556864</c:v>
                </c:pt>
                <c:pt idx="580">
                  <c:v>42401.712500001311</c:v>
                </c:pt>
                <c:pt idx="581">
                  <c:v>42401.713194445758</c:v>
                </c:pt>
                <c:pt idx="582">
                  <c:v>42401.713888890205</c:v>
                </c:pt>
                <c:pt idx="583">
                  <c:v>42401.714583334651</c:v>
                </c:pt>
                <c:pt idx="584">
                  <c:v>42401.715277779098</c:v>
                </c:pt>
                <c:pt idx="585">
                  <c:v>42401.715972223545</c:v>
                </c:pt>
                <c:pt idx="586">
                  <c:v>42401.716666667991</c:v>
                </c:pt>
                <c:pt idx="587">
                  <c:v>42401.717361112438</c:v>
                </c:pt>
                <c:pt idx="588">
                  <c:v>42401.718055556885</c:v>
                </c:pt>
                <c:pt idx="589">
                  <c:v>42401.718750001332</c:v>
                </c:pt>
                <c:pt idx="590">
                  <c:v>42401.719444445778</c:v>
                </c:pt>
                <c:pt idx="591">
                  <c:v>42401.720138890225</c:v>
                </c:pt>
                <c:pt idx="592">
                  <c:v>42401.720833334672</c:v>
                </c:pt>
                <c:pt idx="593">
                  <c:v>42401.721527779118</c:v>
                </c:pt>
                <c:pt idx="594">
                  <c:v>42401.722222223565</c:v>
                </c:pt>
                <c:pt idx="595">
                  <c:v>42401.722916668012</c:v>
                </c:pt>
                <c:pt idx="596">
                  <c:v>42401.723611112458</c:v>
                </c:pt>
                <c:pt idx="597">
                  <c:v>42401.724305556905</c:v>
                </c:pt>
                <c:pt idx="598">
                  <c:v>42401.725000001352</c:v>
                </c:pt>
                <c:pt idx="599">
                  <c:v>42401.725694445799</c:v>
                </c:pt>
                <c:pt idx="600">
                  <c:v>42401.726388890245</c:v>
                </c:pt>
                <c:pt idx="601">
                  <c:v>42401.727083334692</c:v>
                </c:pt>
                <c:pt idx="602">
                  <c:v>42401.727777779139</c:v>
                </c:pt>
                <c:pt idx="603">
                  <c:v>42401.728472223585</c:v>
                </c:pt>
                <c:pt idx="604">
                  <c:v>42401.729166668032</c:v>
                </c:pt>
                <c:pt idx="605">
                  <c:v>42401.729861112479</c:v>
                </c:pt>
                <c:pt idx="606">
                  <c:v>42401.730555556926</c:v>
                </c:pt>
                <c:pt idx="607">
                  <c:v>42401.731250001372</c:v>
                </c:pt>
                <c:pt idx="608">
                  <c:v>42401.731944445819</c:v>
                </c:pt>
                <c:pt idx="609">
                  <c:v>42401.732638890266</c:v>
                </c:pt>
                <c:pt idx="610">
                  <c:v>42401.733333334712</c:v>
                </c:pt>
                <c:pt idx="611">
                  <c:v>42401.734027779159</c:v>
                </c:pt>
                <c:pt idx="612">
                  <c:v>42401.734722223606</c:v>
                </c:pt>
                <c:pt idx="613">
                  <c:v>42401.735416668052</c:v>
                </c:pt>
                <c:pt idx="614">
                  <c:v>42401.736111112499</c:v>
                </c:pt>
                <c:pt idx="615">
                  <c:v>42401.736805556946</c:v>
                </c:pt>
                <c:pt idx="616">
                  <c:v>42401.737500001393</c:v>
                </c:pt>
                <c:pt idx="617">
                  <c:v>42401.738194445839</c:v>
                </c:pt>
                <c:pt idx="618">
                  <c:v>42401.738888890286</c:v>
                </c:pt>
                <c:pt idx="619">
                  <c:v>42401.739583334733</c:v>
                </c:pt>
                <c:pt idx="620">
                  <c:v>42401.740277779179</c:v>
                </c:pt>
                <c:pt idx="621">
                  <c:v>42401.740972223626</c:v>
                </c:pt>
                <c:pt idx="622">
                  <c:v>42401.741666668073</c:v>
                </c:pt>
                <c:pt idx="623">
                  <c:v>42401.74236111252</c:v>
                </c:pt>
                <c:pt idx="624">
                  <c:v>42401.743055556966</c:v>
                </c:pt>
                <c:pt idx="625">
                  <c:v>42401.743750001413</c:v>
                </c:pt>
                <c:pt idx="626">
                  <c:v>42401.74444444586</c:v>
                </c:pt>
                <c:pt idx="627">
                  <c:v>42401.745138890306</c:v>
                </c:pt>
                <c:pt idx="628">
                  <c:v>42401.745833334753</c:v>
                </c:pt>
                <c:pt idx="629">
                  <c:v>42401.7465277792</c:v>
                </c:pt>
                <c:pt idx="630">
                  <c:v>42401.747222223647</c:v>
                </c:pt>
                <c:pt idx="631">
                  <c:v>42401.747916668093</c:v>
                </c:pt>
                <c:pt idx="632">
                  <c:v>42401.74861111254</c:v>
                </c:pt>
                <c:pt idx="633">
                  <c:v>42401.749305556987</c:v>
                </c:pt>
                <c:pt idx="634">
                  <c:v>42401.750000001433</c:v>
                </c:pt>
                <c:pt idx="635">
                  <c:v>42401.75069444588</c:v>
                </c:pt>
                <c:pt idx="636">
                  <c:v>42401.751388890327</c:v>
                </c:pt>
                <c:pt idx="637">
                  <c:v>42401.752083334773</c:v>
                </c:pt>
                <c:pt idx="638">
                  <c:v>42401.75277777922</c:v>
                </c:pt>
                <c:pt idx="639">
                  <c:v>42401.753472223667</c:v>
                </c:pt>
                <c:pt idx="640">
                  <c:v>42401.754166668114</c:v>
                </c:pt>
                <c:pt idx="641">
                  <c:v>42401.75486111256</c:v>
                </c:pt>
                <c:pt idx="642">
                  <c:v>42401.755555557007</c:v>
                </c:pt>
                <c:pt idx="643">
                  <c:v>42401.756250001454</c:v>
                </c:pt>
                <c:pt idx="644">
                  <c:v>42401.7569444459</c:v>
                </c:pt>
                <c:pt idx="645">
                  <c:v>42401.757638890347</c:v>
                </c:pt>
                <c:pt idx="646">
                  <c:v>42401.758333334794</c:v>
                </c:pt>
                <c:pt idx="647">
                  <c:v>42401.759027779241</c:v>
                </c:pt>
                <c:pt idx="648">
                  <c:v>42401.759722223687</c:v>
                </c:pt>
                <c:pt idx="649">
                  <c:v>42401.760416668134</c:v>
                </c:pt>
                <c:pt idx="650">
                  <c:v>42401.761111112581</c:v>
                </c:pt>
                <c:pt idx="651">
                  <c:v>42401.761805557027</c:v>
                </c:pt>
                <c:pt idx="652">
                  <c:v>42401.762500001474</c:v>
                </c:pt>
                <c:pt idx="653">
                  <c:v>42401.763194445921</c:v>
                </c:pt>
                <c:pt idx="654">
                  <c:v>42401.763888890368</c:v>
                </c:pt>
                <c:pt idx="655">
                  <c:v>42401.764583334814</c:v>
                </c:pt>
                <c:pt idx="656">
                  <c:v>42401.765277779261</c:v>
                </c:pt>
                <c:pt idx="657">
                  <c:v>42401.765972223708</c:v>
                </c:pt>
                <c:pt idx="658">
                  <c:v>42401.766666668154</c:v>
                </c:pt>
                <c:pt idx="659">
                  <c:v>42401.767361112601</c:v>
                </c:pt>
                <c:pt idx="660">
                  <c:v>42401.768055557048</c:v>
                </c:pt>
                <c:pt idx="661">
                  <c:v>42401.768750001494</c:v>
                </c:pt>
                <c:pt idx="662">
                  <c:v>42401.769444445941</c:v>
                </c:pt>
                <c:pt idx="663">
                  <c:v>42401.770138890388</c:v>
                </c:pt>
                <c:pt idx="664">
                  <c:v>42401.770833334835</c:v>
                </c:pt>
                <c:pt idx="665">
                  <c:v>42401.771527779281</c:v>
                </c:pt>
                <c:pt idx="666">
                  <c:v>42401.772222223728</c:v>
                </c:pt>
                <c:pt idx="667">
                  <c:v>42401.772916668175</c:v>
                </c:pt>
                <c:pt idx="668">
                  <c:v>42401.773611112621</c:v>
                </c:pt>
                <c:pt idx="669">
                  <c:v>42401.774305557068</c:v>
                </c:pt>
                <c:pt idx="670">
                  <c:v>42401.775000001515</c:v>
                </c:pt>
                <c:pt idx="671">
                  <c:v>42401.775694445962</c:v>
                </c:pt>
                <c:pt idx="672">
                  <c:v>42401.776388890408</c:v>
                </c:pt>
                <c:pt idx="673">
                  <c:v>42401.777083334855</c:v>
                </c:pt>
                <c:pt idx="674">
                  <c:v>42401.777777779302</c:v>
                </c:pt>
                <c:pt idx="675">
                  <c:v>42401.778472223748</c:v>
                </c:pt>
                <c:pt idx="676">
                  <c:v>42401.779166668195</c:v>
                </c:pt>
                <c:pt idx="677">
                  <c:v>42401.779861112642</c:v>
                </c:pt>
                <c:pt idx="678">
                  <c:v>42401.780555557089</c:v>
                </c:pt>
                <c:pt idx="679">
                  <c:v>42401.781250001535</c:v>
                </c:pt>
                <c:pt idx="680">
                  <c:v>42401.781944445982</c:v>
                </c:pt>
                <c:pt idx="681">
                  <c:v>42401.782638890429</c:v>
                </c:pt>
                <c:pt idx="682">
                  <c:v>42401.783333334875</c:v>
                </c:pt>
                <c:pt idx="683">
                  <c:v>42401.784027779322</c:v>
                </c:pt>
                <c:pt idx="684">
                  <c:v>42401.784722223769</c:v>
                </c:pt>
                <c:pt idx="685">
                  <c:v>42401.785416668215</c:v>
                </c:pt>
                <c:pt idx="686">
                  <c:v>42401.786111112662</c:v>
                </c:pt>
                <c:pt idx="687">
                  <c:v>42401.786805557109</c:v>
                </c:pt>
                <c:pt idx="688">
                  <c:v>42401.787500001556</c:v>
                </c:pt>
                <c:pt idx="689">
                  <c:v>42401.788194446002</c:v>
                </c:pt>
                <c:pt idx="690">
                  <c:v>42401.788888890449</c:v>
                </c:pt>
                <c:pt idx="691">
                  <c:v>42401.789583334896</c:v>
                </c:pt>
                <c:pt idx="692">
                  <c:v>42401.790277779342</c:v>
                </c:pt>
                <c:pt idx="693">
                  <c:v>42401.790972223789</c:v>
                </c:pt>
                <c:pt idx="694">
                  <c:v>42401.791666668236</c:v>
                </c:pt>
                <c:pt idx="695">
                  <c:v>42401.792361112683</c:v>
                </c:pt>
                <c:pt idx="696">
                  <c:v>42401.793055557129</c:v>
                </c:pt>
                <c:pt idx="697">
                  <c:v>42401.793750001576</c:v>
                </c:pt>
                <c:pt idx="698">
                  <c:v>42401.794444446023</c:v>
                </c:pt>
                <c:pt idx="699">
                  <c:v>42401.795138890469</c:v>
                </c:pt>
                <c:pt idx="700">
                  <c:v>42401.795833334916</c:v>
                </c:pt>
                <c:pt idx="701">
                  <c:v>42401.796527779363</c:v>
                </c:pt>
                <c:pt idx="702">
                  <c:v>42401.79722222381</c:v>
                </c:pt>
                <c:pt idx="703">
                  <c:v>42401.797916668256</c:v>
                </c:pt>
                <c:pt idx="704">
                  <c:v>42401.798611112703</c:v>
                </c:pt>
                <c:pt idx="705">
                  <c:v>42401.79930555715</c:v>
                </c:pt>
                <c:pt idx="706">
                  <c:v>42401.800000001596</c:v>
                </c:pt>
                <c:pt idx="707">
                  <c:v>42401.800694446043</c:v>
                </c:pt>
                <c:pt idx="708">
                  <c:v>42401.80138889049</c:v>
                </c:pt>
                <c:pt idx="709">
                  <c:v>42401.802083334936</c:v>
                </c:pt>
                <c:pt idx="710">
                  <c:v>42401.802777779383</c:v>
                </c:pt>
                <c:pt idx="711">
                  <c:v>42401.80347222383</c:v>
                </c:pt>
                <c:pt idx="712">
                  <c:v>42401.804166668277</c:v>
                </c:pt>
                <c:pt idx="713">
                  <c:v>42401.804861112723</c:v>
                </c:pt>
                <c:pt idx="714">
                  <c:v>42401.80555555717</c:v>
                </c:pt>
                <c:pt idx="715">
                  <c:v>42401.806250001617</c:v>
                </c:pt>
                <c:pt idx="716">
                  <c:v>42401.806944446063</c:v>
                </c:pt>
                <c:pt idx="717">
                  <c:v>42401.80763889051</c:v>
                </c:pt>
                <c:pt idx="718">
                  <c:v>42401.808333334957</c:v>
                </c:pt>
                <c:pt idx="719">
                  <c:v>42401.809027779404</c:v>
                </c:pt>
                <c:pt idx="720">
                  <c:v>42401.80972222385</c:v>
                </c:pt>
                <c:pt idx="721">
                  <c:v>42401.810416668297</c:v>
                </c:pt>
                <c:pt idx="722">
                  <c:v>42401.811111112744</c:v>
                </c:pt>
                <c:pt idx="723">
                  <c:v>42401.81180555719</c:v>
                </c:pt>
                <c:pt idx="724">
                  <c:v>42401.812500001637</c:v>
                </c:pt>
                <c:pt idx="725">
                  <c:v>42401.813194446084</c:v>
                </c:pt>
                <c:pt idx="726">
                  <c:v>42401.813888890531</c:v>
                </c:pt>
                <c:pt idx="727">
                  <c:v>42401.814583334977</c:v>
                </c:pt>
                <c:pt idx="728">
                  <c:v>42401.815277779424</c:v>
                </c:pt>
                <c:pt idx="729">
                  <c:v>42401.815972223871</c:v>
                </c:pt>
                <c:pt idx="730">
                  <c:v>42401.816666668317</c:v>
                </c:pt>
                <c:pt idx="731">
                  <c:v>42401.817361112764</c:v>
                </c:pt>
                <c:pt idx="732">
                  <c:v>42401.818055557211</c:v>
                </c:pt>
                <c:pt idx="733">
                  <c:v>42401.818750001657</c:v>
                </c:pt>
                <c:pt idx="734">
                  <c:v>42401.819444446104</c:v>
                </c:pt>
                <c:pt idx="735">
                  <c:v>42401.820138890551</c:v>
                </c:pt>
                <c:pt idx="736">
                  <c:v>42401.820833334998</c:v>
                </c:pt>
                <c:pt idx="737">
                  <c:v>42401.821527779444</c:v>
                </c:pt>
                <c:pt idx="738">
                  <c:v>42401.822222223891</c:v>
                </c:pt>
                <c:pt idx="739">
                  <c:v>42401.822916668338</c:v>
                </c:pt>
                <c:pt idx="740">
                  <c:v>42401.823611112784</c:v>
                </c:pt>
                <c:pt idx="741">
                  <c:v>42401.824305557231</c:v>
                </c:pt>
                <c:pt idx="742">
                  <c:v>42401.825000001678</c:v>
                </c:pt>
                <c:pt idx="743">
                  <c:v>42401.825694446125</c:v>
                </c:pt>
                <c:pt idx="744">
                  <c:v>42401.826388890571</c:v>
                </c:pt>
                <c:pt idx="745">
                  <c:v>42401.827083335018</c:v>
                </c:pt>
                <c:pt idx="746">
                  <c:v>42401.827777779465</c:v>
                </c:pt>
                <c:pt idx="747">
                  <c:v>42401.828472223911</c:v>
                </c:pt>
                <c:pt idx="748">
                  <c:v>42401.829166668358</c:v>
                </c:pt>
                <c:pt idx="749">
                  <c:v>42401.829861112805</c:v>
                </c:pt>
                <c:pt idx="750">
                  <c:v>42401.830555557252</c:v>
                </c:pt>
                <c:pt idx="751">
                  <c:v>42401.831250001698</c:v>
                </c:pt>
                <c:pt idx="752">
                  <c:v>42401.831944446145</c:v>
                </c:pt>
                <c:pt idx="753">
                  <c:v>42401.832638890592</c:v>
                </c:pt>
                <c:pt idx="754">
                  <c:v>42401.833333335038</c:v>
                </c:pt>
                <c:pt idx="755">
                  <c:v>42401.834027779485</c:v>
                </c:pt>
                <c:pt idx="756">
                  <c:v>42401.834722223932</c:v>
                </c:pt>
                <c:pt idx="757">
                  <c:v>42401.835416668378</c:v>
                </c:pt>
                <c:pt idx="758">
                  <c:v>42401.836111112825</c:v>
                </c:pt>
                <c:pt idx="759">
                  <c:v>42401.836805557272</c:v>
                </c:pt>
                <c:pt idx="760">
                  <c:v>42401.837500001719</c:v>
                </c:pt>
                <c:pt idx="761">
                  <c:v>42401.838194446165</c:v>
                </c:pt>
                <c:pt idx="762">
                  <c:v>42401.838888890612</c:v>
                </c:pt>
                <c:pt idx="763">
                  <c:v>42401.839583335059</c:v>
                </c:pt>
                <c:pt idx="764">
                  <c:v>42401.840277779505</c:v>
                </c:pt>
                <c:pt idx="765">
                  <c:v>42401.840972223952</c:v>
                </c:pt>
                <c:pt idx="766">
                  <c:v>42401.841666668399</c:v>
                </c:pt>
                <c:pt idx="767">
                  <c:v>42401.842361112846</c:v>
                </c:pt>
                <c:pt idx="768">
                  <c:v>42401.843055557292</c:v>
                </c:pt>
                <c:pt idx="769">
                  <c:v>42401.843750001739</c:v>
                </c:pt>
                <c:pt idx="770">
                  <c:v>42401.844444446186</c:v>
                </c:pt>
                <c:pt idx="771">
                  <c:v>42401.845138890632</c:v>
                </c:pt>
                <c:pt idx="772">
                  <c:v>42401.845833335079</c:v>
                </c:pt>
                <c:pt idx="773">
                  <c:v>42401.846527779526</c:v>
                </c:pt>
                <c:pt idx="774">
                  <c:v>42401.847222223972</c:v>
                </c:pt>
                <c:pt idx="775">
                  <c:v>42401.847916668419</c:v>
                </c:pt>
                <c:pt idx="776">
                  <c:v>42401.848611112866</c:v>
                </c:pt>
                <c:pt idx="777">
                  <c:v>42401.849305557313</c:v>
                </c:pt>
                <c:pt idx="778">
                  <c:v>42401.850000001759</c:v>
                </c:pt>
                <c:pt idx="779">
                  <c:v>42401.850694446206</c:v>
                </c:pt>
                <c:pt idx="780">
                  <c:v>42401.851388890653</c:v>
                </c:pt>
                <c:pt idx="781">
                  <c:v>42401.852083335099</c:v>
                </c:pt>
                <c:pt idx="782">
                  <c:v>42401.852777779546</c:v>
                </c:pt>
                <c:pt idx="783">
                  <c:v>42401.853472223993</c:v>
                </c:pt>
                <c:pt idx="784">
                  <c:v>42401.85416666844</c:v>
                </c:pt>
                <c:pt idx="785">
                  <c:v>42401.854861112886</c:v>
                </c:pt>
                <c:pt idx="786">
                  <c:v>42401.855555557333</c:v>
                </c:pt>
                <c:pt idx="787">
                  <c:v>42401.85625000178</c:v>
                </c:pt>
                <c:pt idx="788">
                  <c:v>42401.856944446226</c:v>
                </c:pt>
                <c:pt idx="789">
                  <c:v>42401.857638890673</c:v>
                </c:pt>
                <c:pt idx="790">
                  <c:v>42401.85833333512</c:v>
                </c:pt>
                <c:pt idx="791">
                  <c:v>42401.859027779567</c:v>
                </c:pt>
                <c:pt idx="792">
                  <c:v>42401.859722224013</c:v>
                </c:pt>
                <c:pt idx="793">
                  <c:v>42401.86041666846</c:v>
                </c:pt>
                <c:pt idx="794">
                  <c:v>42401.861111112907</c:v>
                </c:pt>
                <c:pt idx="795">
                  <c:v>42401.861805557353</c:v>
                </c:pt>
                <c:pt idx="796">
                  <c:v>42401.8625000018</c:v>
                </c:pt>
                <c:pt idx="797">
                  <c:v>42401.863194446247</c:v>
                </c:pt>
                <c:pt idx="798">
                  <c:v>42401.863888890693</c:v>
                </c:pt>
                <c:pt idx="799">
                  <c:v>42401.86458333514</c:v>
                </c:pt>
                <c:pt idx="800">
                  <c:v>42401.865277779587</c:v>
                </c:pt>
                <c:pt idx="801">
                  <c:v>42401.865972224034</c:v>
                </c:pt>
                <c:pt idx="802">
                  <c:v>42401.86666666848</c:v>
                </c:pt>
                <c:pt idx="803">
                  <c:v>42401.867361112927</c:v>
                </c:pt>
                <c:pt idx="804">
                  <c:v>42401.868055557374</c:v>
                </c:pt>
                <c:pt idx="805">
                  <c:v>42401.86875000182</c:v>
                </c:pt>
                <c:pt idx="806">
                  <c:v>42401.869444446267</c:v>
                </c:pt>
                <c:pt idx="807">
                  <c:v>42401.870138890714</c:v>
                </c:pt>
                <c:pt idx="808">
                  <c:v>42401.870833335161</c:v>
                </c:pt>
                <c:pt idx="809">
                  <c:v>42401.871527779607</c:v>
                </c:pt>
                <c:pt idx="810">
                  <c:v>42401.872222224054</c:v>
                </c:pt>
                <c:pt idx="811">
                  <c:v>42401.872916668501</c:v>
                </c:pt>
                <c:pt idx="812">
                  <c:v>42401.873611112947</c:v>
                </c:pt>
                <c:pt idx="813">
                  <c:v>42401.874305557394</c:v>
                </c:pt>
                <c:pt idx="814">
                  <c:v>42401.875000001841</c:v>
                </c:pt>
                <c:pt idx="815">
                  <c:v>42401.875694446288</c:v>
                </c:pt>
                <c:pt idx="816">
                  <c:v>42401.876388890734</c:v>
                </c:pt>
                <c:pt idx="817">
                  <c:v>42401.877083335181</c:v>
                </c:pt>
                <c:pt idx="818">
                  <c:v>42401.877777779628</c:v>
                </c:pt>
                <c:pt idx="819">
                  <c:v>42401.878472224074</c:v>
                </c:pt>
                <c:pt idx="820">
                  <c:v>42401.879166668521</c:v>
                </c:pt>
                <c:pt idx="821">
                  <c:v>42401.879861112968</c:v>
                </c:pt>
                <c:pt idx="822">
                  <c:v>42401.880555557414</c:v>
                </c:pt>
                <c:pt idx="823">
                  <c:v>42401.881250001861</c:v>
                </c:pt>
                <c:pt idx="824">
                  <c:v>42401.881944446308</c:v>
                </c:pt>
                <c:pt idx="825">
                  <c:v>42401.882638890755</c:v>
                </c:pt>
                <c:pt idx="826">
                  <c:v>42401.883333335201</c:v>
                </c:pt>
                <c:pt idx="827">
                  <c:v>42401.884027779648</c:v>
                </c:pt>
                <c:pt idx="828">
                  <c:v>42401.884722224095</c:v>
                </c:pt>
                <c:pt idx="829">
                  <c:v>42401.885416668541</c:v>
                </c:pt>
                <c:pt idx="830">
                  <c:v>42401.886111112988</c:v>
                </c:pt>
                <c:pt idx="831">
                  <c:v>42401.886805557435</c:v>
                </c:pt>
                <c:pt idx="832">
                  <c:v>42401.887500001882</c:v>
                </c:pt>
                <c:pt idx="833">
                  <c:v>42401.888194446328</c:v>
                </c:pt>
                <c:pt idx="834">
                  <c:v>42401.888888890775</c:v>
                </c:pt>
                <c:pt idx="835">
                  <c:v>42401.889583335222</c:v>
                </c:pt>
                <c:pt idx="836">
                  <c:v>42401.890277779668</c:v>
                </c:pt>
                <c:pt idx="837">
                  <c:v>42401.890972224115</c:v>
                </c:pt>
                <c:pt idx="838">
                  <c:v>42401.891666668562</c:v>
                </c:pt>
                <c:pt idx="839">
                  <c:v>42401.892361113009</c:v>
                </c:pt>
                <c:pt idx="840">
                  <c:v>42401.893055557455</c:v>
                </c:pt>
                <c:pt idx="841">
                  <c:v>42401.893750001902</c:v>
                </c:pt>
                <c:pt idx="842">
                  <c:v>42401.894444446349</c:v>
                </c:pt>
                <c:pt idx="843">
                  <c:v>42401.895138890795</c:v>
                </c:pt>
                <c:pt idx="844">
                  <c:v>42401.895833335242</c:v>
                </c:pt>
                <c:pt idx="845">
                  <c:v>42401.896527779689</c:v>
                </c:pt>
                <c:pt idx="846">
                  <c:v>42401.897222224135</c:v>
                </c:pt>
                <c:pt idx="847">
                  <c:v>42401.897916668582</c:v>
                </c:pt>
                <c:pt idx="848">
                  <c:v>42401.898611113029</c:v>
                </c:pt>
                <c:pt idx="849">
                  <c:v>42401.899305557476</c:v>
                </c:pt>
                <c:pt idx="850">
                  <c:v>42401.900000001922</c:v>
                </c:pt>
                <c:pt idx="851">
                  <c:v>42401.900694446369</c:v>
                </c:pt>
                <c:pt idx="852">
                  <c:v>42401.901388890816</c:v>
                </c:pt>
                <c:pt idx="853">
                  <c:v>42401.902083335262</c:v>
                </c:pt>
                <c:pt idx="854">
                  <c:v>42401.902777779709</c:v>
                </c:pt>
                <c:pt idx="855">
                  <c:v>42401.903472224156</c:v>
                </c:pt>
                <c:pt idx="856">
                  <c:v>42401.904166668603</c:v>
                </c:pt>
                <c:pt idx="857">
                  <c:v>42401.904861113049</c:v>
                </c:pt>
                <c:pt idx="858">
                  <c:v>42401.905555557496</c:v>
                </c:pt>
                <c:pt idx="859">
                  <c:v>42401.906250001943</c:v>
                </c:pt>
                <c:pt idx="860">
                  <c:v>42401.906944446389</c:v>
                </c:pt>
                <c:pt idx="861">
                  <c:v>42401.907638890836</c:v>
                </c:pt>
                <c:pt idx="862">
                  <c:v>42401.908333335283</c:v>
                </c:pt>
                <c:pt idx="863">
                  <c:v>42401.90902777973</c:v>
                </c:pt>
                <c:pt idx="864">
                  <c:v>42401.909722224176</c:v>
                </c:pt>
                <c:pt idx="865">
                  <c:v>42401.910416668623</c:v>
                </c:pt>
                <c:pt idx="866">
                  <c:v>42401.91111111307</c:v>
                </c:pt>
                <c:pt idx="867">
                  <c:v>42401.911805557516</c:v>
                </c:pt>
                <c:pt idx="868">
                  <c:v>42401.912500001963</c:v>
                </c:pt>
                <c:pt idx="869">
                  <c:v>42401.91319444641</c:v>
                </c:pt>
                <c:pt idx="870">
                  <c:v>42401.913888890856</c:v>
                </c:pt>
                <c:pt idx="871">
                  <c:v>42401.914583335303</c:v>
                </c:pt>
                <c:pt idx="872">
                  <c:v>42401.91527777975</c:v>
                </c:pt>
                <c:pt idx="873">
                  <c:v>42401.915972224197</c:v>
                </c:pt>
                <c:pt idx="874">
                  <c:v>42401.916666668643</c:v>
                </c:pt>
                <c:pt idx="875">
                  <c:v>42401.91736111309</c:v>
                </c:pt>
                <c:pt idx="876">
                  <c:v>42401.918055557537</c:v>
                </c:pt>
                <c:pt idx="877">
                  <c:v>42401.918750001983</c:v>
                </c:pt>
                <c:pt idx="878">
                  <c:v>42401.91944444643</c:v>
                </c:pt>
                <c:pt idx="879">
                  <c:v>42401.920138890877</c:v>
                </c:pt>
                <c:pt idx="880">
                  <c:v>42401.920833335324</c:v>
                </c:pt>
                <c:pt idx="881">
                  <c:v>42401.92152777977</c:v>
                </c:pt>
                <c:pt idx="882">
                  <c:v>42401.922222224217</c:v>
                </c:pt>
                <c:pt idx="883">
                  <c:v>42401.922916668664</c:v>
                </c:pt>
                <c:pt idx="884">
                  <c:v>42401.92361111311</c:v>
                </c:pt>
                <c:pt idx="885">
                  <c:v>42401.924305557557</c:v>
                </c:pt>
                <c:pt idx="886">
                  <c:v>42401.925000002004</c:v>
                </c:pt>
                <c:pt idx="887">
                  <c:v>42401.925694446451</c:v>
                </c:pt>
                <c:pt idx="888">
                  <c:v>42401.926388890897</c:v>
                </c:pt>
                <c:pt idx="889">
                  <c:v>42401.927083335344</c:v>
                </c:pt>
                <c:pt idx="890">
                  <c:v>42401.927777779791</c:v>
                </c:pt>
                <c:pt idx="891">
                  <c:v>42401.928472224237</c:v>
                </c:pt>
                <c:pt idx="892">
                  <c:v>42401.929166668684</c:v>
                </c:pt>
                <c:pt idx="893">
                  <c:v>42401.929861113131</c:v>
                </c:pt>
                <c:pt idx="894">
                  <c:v>42401.930555557577</c:v>
                </c:pt>
                <c:pt idx="895">
                  <c:v>42401.931250002024</c:v>
                </c:pt>
                <c:pt idx="896">
                  <c:v>42401.931944446471</c:v>
                </c:pt>
                <c:pt idx="897">
                  <c:v>42401.932638890918</c:v>
                </c:pt>
                <c:pt idx="898">
                  <c:v>42401.933333335364</c:v>
                </c:pt>
                <c:pt idx="899">
                  <c:v>42401.934027779811</c:v>
                </c:pt>
                <c:pt idx="900">
                  <c:v>42401.934722224258</c:v>
                </c:pt>
                <c:pt idx="901">
                  <c:v>42401.935416668704</c:v>
                </c:pt>
                <c:pt idx="902">
                  <c:v>42401.936111113151</c:v>
                </c:pt>
                <c:pt idx="903">
                  <c:v>42401.936805557598</c:v>
                </c:pt>
                <c:pt idx="904">
                  <c:v>42401.937500002045</c:v>
                </c:pt>
                <c:pt idx="905">
                  <c:v>42401.938194446491</c:v>
                </c:pt>
                <c:pt idx="906">
                  <c:v>42401.938888890938</c:v>
                </c:pt>
                <c:pt idx="907">
                  <c:v>42401.939583335385</c:v>
                </c:pt>
                <c:pt idx="908">
                  <c:v>42401.940277779831</c:v>
                </c:pt>
                <c:pt idx="909">
                  <c:v>42401.940972224278</c:v>
                </c:pt>
                <c:pt idx="910">
                  <c:v>42401.941666668725</c:v>
                </c:pt>
                <c:pt idx="911">
                  <c:v>42401.942361113172</c:v>
                </c:pt>
                <c:pt idx="912">
                  <c:v>42401.943055557618</c:v>
                </c:pt>
                <c:pt idx="913">
                  <c:v>42401.943750002065</c:v>
                </c:pt>
                <c:pt idx="914">
                  <c:v>42401.944444446512</c:v>
                </c:pt>
                <c:pt idx="915">
                  <c:v>42401.945138890958</c:v>
                </c:pt>
                <c:pt idx="916">
                  <c:v>42401.945833335405</c:v>
                </c:pt>
                <c:pt idx="917">
                  <c:v>42401.946527779852</c:v>
                </c:pt>
                <c:pt idx="918">
                  <c:v>42401.947222224298</c:v>
                </c:pt>
                <c:pt idx="919">
                  <c:v>42401.947916668745</c:v>
                </c:pt>
                <c:pt idx="920">
                  <c:v>42401.948611113192</c:v>
                </c:pt>
                <c:pt idx="921">
                  <c:v>42401.949305557639</c:v>
                </c:pt>
                <c:pt idx="922">
                  <c:v>42401.950000002085</c:v>
                </c:pt>
                <c:pt idx="923">
                  <c:v>42401.950694446532</c:v>
                </c:pt>
                <c:pt idx="924">
                  <c:v>42401.951388890979</c:v>
                </c:pt>
                <c:pt idx="925">
                  <c:v>42401.952083335425</c:v>
                </c:pt>
                <c:pt idx="926">
                  <c:v>42401.952777779872</c:v>
                </c:pt>
                <c:pt idx="927">
                  <c:v>42401.953472224319</c:v>
                </c:pt>
                <c:pt idx="928">
                  <c:v>42401.954166668766</c:v>
                </c:pt>
                <c:pt idx="929">
                  <c:v>42401.954861113212</c:v>
                </c:pt>
                <c:pt idx="930">
                  <c:v>42401.955555557659</c:v>
                </c:pt>
                <c:pt idx="931">
                  <c:v>42401.956250002106</c:v>
                </c:pt>
                <c:pt idx="932">
                  <c:v>42401.956944446552</c:v>
                </c:pt>
                <c:pt idx="933">
                  <c:v>42401.957638890999</c:v>
                </c:pt>
                <c:pt idx="934">
                  <c:v>42401.958333335446</c:v>
                </c:pt>
                <c:pt idx="935">
                  <c:v>42401.959027779892</c:v>
                </c:pt>
                <c:pt idx="936">
                  <c:v>42401.959722224339</c:v>
                </c:pt>
                <c:pt idx="937">
                  <c:v>42401.960416668786</c:v>
                </c:pt>
                <c:pt idx="938">
                  <c:v>42401.961111113233</c:v>
                </c:pt>
                <c:pt idx="939">
                  <c:v>42401.961805557679</c:v>
                </c:pt>
                <c:pt idx="940">
                  <c:v>42401.962500002126</c:v>
                </c:pt>
                <c:pt idx="941">
                  <c:v>42401.963194446573</c:v>
                </c:pt>
                <c:pt idx="942">
                  <c:v>42401.963888891019</c:v>
                </c:pt>
                <c:pt idx="943">
                  <c:v>42401.964583335466</c:v>
                </c:pt>
                <c:pt idx="944">
                  <c:v>42401.965277779913</c:v>
                </c:pt>
                <c:pt idx="945">
                  <c:v>42401.96597222436</c:v>
                </c:pt>
                <c:pt idx="946">
                  <c:v>42401.966666668806</c:v>
                </c:pt>
                <c:pt idx="947">
                  <c:v>42401.967361113253</c:v>
                </c:pt>
                <c:pt idx="948">
                  <c:v>42401.9680555577</c:v>
                </c:pt>
                <c:pt idx="949">
                  <c:v>42401.968750002146</c:v>
                </c:pt>
                <c:pt idx="950">
                  <c:v>42401.969444446593</c:v>
                </c:pt>
                <c:pt idx="951">
                  <c:v>42401.97013889104</c:v>
                </c:pt>
                <c:pt idx="952">
                  <c:v>42401.970833335487</c:v>
                </c:pt>
                <c:pt idx="953">
                  <c:v>42401.971527779933</c:v>
                </c:pt>
                <c:pt idx="954">
                  <c:v>42401.97222222438</c:v>
                </c:pt>
                <c:pt idx="955">
                  <c:v>42401.972916668827</c:v>
                </c:pt>
                <c:pt idx="956">
                  <c:v>42401.973611113273</c:v>
                </c:pt>
                <c:pt idx="957">
                  <c:v>42401.97430555772</c:v>
                </c:pt>
                <c:pt idx="958">
                  <c:v>42401.975000002167</c:v>
                </c:pt>
                <c:pt idx="959">
                  <c:v>42401.975694446613</c:v>
                </c:pt>
                <c:pt idx="960">
                  <c:v>42401.97638889106</c:v>
                </c:pt>
                <c:pt idx="961">
                  <c:v>42401.977083335507</c:v>
                </c:pt>
                <c:pt idx="962">
                  <c:v>42401.977777779954</c:v>
                </c:pt>
                <c:pt idx="963">
                  <c:v>42401.9784722244</c:v>
                </c:pt>
                <c:pt idx="964">
                  <c:v>42401.979166668847</c:v>
                </c:pt>
                <c:pt idx="965">
                  <c:v>42401.979861113294</c:v>
                </c:pt>
                <c:pt idx="966">
                  <c:v>42401.98055555774</c:v>
                </c:pt>
                <c:pt idx="967">
                  <c:v>42401.981250002187</c:v>
                </c:pt>
                <c:pt idx="968">
                  <c:v>42401.981944446634</c:v>
                </c:pt>
                <c:pt idx="969">
                  <c:v>42401.982638891081</c:v>
                </c:pt>
                <c:pt idx="970">
                  <c:v>42401.983333335527</c:v>
                </c:pt>
                <c:pt idx="971">
                  <c:v>42401.984027779974</c:v>
                </c:pt>
                <c:pt idx="972">
                  <c:v>42401.984722224421</c:v>
                </c:pt>
                <c:pt idx="973">
                  <c:v>42401.985416668867</c:v>
                </c:pt>
                <c:pt idx="974">
                  <c:v>42401.986111113314</c:v>
                </c:pt>
                <c:pt idx="975">
                  <c:v>42401.986805557761</c:v>
                </c:pt>
                <c:pt idx="976">
                  <c:v>42401.987500002208</c:v>
                </c:pt>
                <c:pt idx="977">
                  <c:v>42401.988194446654</c:v>
                </c:pt>
                <c:pt idx="978">
                  <c:v>42401.988888891101</c:v>
                </c:pt>
                <c:pt idx="979">
                  <c:v>42401.989583335548</c:v>
                </c:pt>
                <c:pt idx="980">
                  <c:v>42401.990277779994</c:v>
                </c:pt>
                <c:pt idx="981">
                  <c:v>42401.990972224441</c:v>
                </c:pt>
                <c:pt idx="982">
                  <c:v>42401.991666668888</c:v>
                </c:pt>
                <c:pt idx="983">
                  <c:v>42401.992361113334</c:v>
                </c:pt>
                <c:pt idx="984">
                  <c:v>42401.993055557781</c:v>
                </c:pt>
                <c:pt idx="985">
                  <c:v>42401.993750002228</c:v>
                </c:pt>
                <c:pt idx="986">
                  <c:v>42401.994444446675</c:v>
                </c:pt>
                <c:pt idx="987">
                  <c:v>42401.995138891121</c:v>
                </c:pt>
                <c:pt idx="988">
                  <c:v>42401.995833335568</c:v>
                </c:pt>
                <c:pt idx="989">
                  <c:v>42401.996527780015</c:v>
                </c:pt>
                <c:pt idx="990">
                  <c:v>42401.997222224461</c:v>
                </c:pt>
                <c:pt idx="991">
                  <c:v>42401.997916668908</c:v>
                </c:pt>
                <c:pt idx="992">
                  <c:v>42401.998611113355</c:v>
                </c:pt>
                <c:pt idx="993">
                  <c:v>42401.999305557802</c:v>
                </c:pt>
                <c:pt idx="994">
                  <c:v>42402.000000002248</c:v>
                </c:pt>
                <c:pt idx="995">
                  <c:v>42402.000694446695</c:v>
                </c:pt>
                <c:pt idx="996">
                  <c:v>42402.001388891142</c:v>
                </c:pt>
                <c:pt idx="997">
                  <c:v>42402.002083335588</c:v>
                </c:pt>
                <c:pt idx="998">
                  <c:v>42402.002777780035</c:v>
                </c:pt>
                <c:pt idx="999">
                  <c:v>42402.003472224482</c:v>
                </c:pt>
                <c:pt idx="1000">
                  <c:v>42402.004166668929</c:v>
                </c:pt>
                <c:pt idx="1001">
                  <c:v>42402.004861113375</c:v>
                </c:pt>
                <c:pt idx="1002">
                  <c:v>42402.005555557822</c:v>
                </c:pt>
                <c:pt idx="1003">
                  <c:v>42402.006250002269</c:v>
                </c:pt>
                <c:pt idx="1004">
                  <c:v>42402.006944446715</c:v>
                </c:pt>
                <c:pt idx="1005">
                  <c:v>42402.007638891162</c:v>
                </c:pt>
                <c:pt idx="1006">
                  <c:v>42402.008333335609</c:v>
                </c:pt>
                <c:pt idx="1007">
                  <c:v>42402.009027780055</c:v>
                </c:pt>
                <c:pt idx="1008">
                  <c:v>42402.009722224502</c:v>
                </c:pt>
                <c:pt idx="1009">
                  <c:v>42402.010416668949</c:v>
                </c:pt>
                <c:pt idx="1010">
                  <c:v>42402.011111113396</c:v>
                </c:pt>
                <c:pt idx="1011">
                  <c:v>42402.011805557842</c:v>
                </c:pt>
                <c:pt idx="1012">
                  <c:v>42402.012500002289</c:v>
                </c:pt>
                <c:pt idx="1013">
                  <c:v>42402.013194446736</c:v>
                </c:pt>
                <c:pt idx="1014">
                  <c:v>42402.013888891182</c:v>
                </c:pt>
                <c:pt idx="1015">
                  <c:v>42402.014583335629</c:v>
                </c:pt>
                <c:pt idx="1016">
                  <c:v>42402.015277780076</c:v>
                </c:pt>
                <c:pt idx="1017">
                  <c:v>42402.015972224523</c:v>
                </c:pt>
                <c:pt idx="1018">
                  <c:v>42402.016666668969</c:v>
                </c:pt>
                <c:pt idx="1019">
                  <c:v>42402.017361113416</c:v>
                </c:pt>
                <c:pt idx="1020">
                  <c:v>42402.018055557863</c:v>
                </c:pt>
                <c:pt idx="1021">
                  <c:v>42402.018750002309</c:v>
                </c:pt>
                <c:pt idx="1022">
                  <c:v>42402.019444446756</c:v>
                </c:pt>
                <c:pt idx="1023">
                  <c:v>42402.020138891203</c:v>
                </c:pt>
                <c:pt idx="1024">
                  <c:v>42402.02083333565</c:v>
                </c:pt>
                <c:pt idx="1025">
                  <c:v>42402.021527780096</c:v>
                </c:pt>
                <c:pt idx="1026">
                  <c:v>42402.022222224543</c:v>
                </c:pt>
                <c:pt idx="1027">
                  <c:v>42402.02291666899</c:v>
                </c:pt>
                <c:pt idx="1028">
                  <c:v>42402.023611113436</c:v>
                </c:pt>
                <c:pt idx="1029">
                  <c:v>42402.024305557883</c:v>
                </c:pt>
                <c:pt idx="1030">
                  <c:v>42402.02500000233</c:v>
                </c:pt>
                <c:pt idx="1031">
                  <c:v>42402.025694446776</c:v>
                </c:pt>
                <c:pt idx="1032">
                  <c:v>42402.026388891223</c:v>
                </c:pt>
                <c:pt idx="1033">
                  <c:v>42402.02708333567</c:v>
                </c:pt>
                <c:pt idx="1034">
                  <c:v>42402.027777780117</c:v>
                </c:pt>
                <c:pt idx="1035">
                  <c:v>42402.028472224563</c:v>
                </c:pt>
                <c:pt idx="1036">
                  <c:v>42402.02916666901</c:v>
                </c:pt>
                <c:pt idx="1037">
                  <c:v>42402.029861113457</c:v>
                </c:pt>
                <c:pt idx="1038">
                  <c:v>42402.030555557903</c:v>
                </c:pt>
                <c:pt idx="1039">
                  <c:v>42402.03125000235</c:v>
                </c:pt>
                <c:pt idx="1040">
                  <c:v>42402.031944446797</c:v>
                </c:pt>
                <c:pt idx="1041">
                  <c:v>42402.032638891244</c:v>
                </c:pt>
                <c:pt idx="1042">
                  <c:v>42402.03333333569</c:v>
                </c:pt>
                <c:pt idx="1043">
                  <c:v>42402.034027780137</c:v>
                </c:pt>
                <c:pt idx="1044">
                  <c:v>42402.034722224584</c:v>
                </c:pt>
                <c:pt idx="1045">
                  <c:v>42402.03541666903</c:v>
                </c:pt>
                <c:pt idx="1046">
                  <c:v>42402.036111113477</c:v>
                </c:pt>
                <c:pt idx="1047">
                  <c:v>42402.036805557924</c:v>
                </c:pt>
                <c:pt idx="1048">
                  <c:v>42402.037500002371</c:v>
                </c:pt>
                <c:pt idx="1049">
                  <c:v>42402.038194446817</c:v>
                </c:pt>
                <c:pt idx="1050">
                  <c:v>42402.038888891264</c:v>
                </c:pt>
                <c:pt idx="1051">
                  <c:v>42402.039583335711</c:v>
                </c:pt>
                <c:pt idx="1052">
                  <c:v>42402.040277780157</c:v>
                </c:pt>
                <c:pt idx="1053">
                  <c:v>42402.040972224604</c:v>
                </c:pt>
                <c:pt idx="1054">
                  <c:v>42402.041666669051</c:v>
                </c:pt>
                <c:pt idx="1055">
                  <c:v>42402.042361113497</c:v>
                </c:pt>
                <c:pt idx="1056">
                  <c:v>42402.043055557944</c:v>
                </c:pt>
                <c:pt idx="1057">
                  <c:v>42402.043750002391</c:v>
                </c:pt>
                <c:pt idx="1058">
                  <c:v>42402.044444446838</c:v>
                </c:pt>
                <c:pt idx="1059">
                  <c:v>42402.045138891284</c:v>
                </c:pt>
                <c:pt idx="1060">
                  <c:v>42402.045833335731</c:v>
                </c:pt>
                <c:pt idx="1061">
                  <c:v>42402.046527780178</c:v>
                </c:pt>
                <c:pt idx="1062">
                  <c:v>42402.047222224624</c:v>
                </c:pt>
                <c:pt idx="1063">
                  <c:v>42402.047916669071</c:v>
                </c:pt>
                <c:pt idx="1064">
                  <c:v>42402.048611113518</c:v>
                </c:pt>
                <c:pt idx="1065">
                  <c:v>42402.049305557965</c:v>
                </c:pt>
                <c:pt idx="1066">
                  <c:v>42402.050000002411</c:v>
                </c:pt>
                <c:pt idx="1067">
                  <c:v>42402.050694446858</c:v>
                </c:pt>
                <c:pt idx="1068">
                  <c:v>42402.051388891305</c:v>
                </c:pt>
                <c:pt idx="1069">
                  <c:v>42402.052083335751</c:v>
                </c:pt>
                <c:pt idx="1070">
                  <c:v>42402.052777780198</c:v>
                </c:pt>
                <c:pt idx="1071">
                  <c:v>42402.053472224645</c:v>
                </c:pt>
                <c:pt idx="1072">
                  <c:v>42402.054166669092</c:v>
                </c:pt>
                <c:pt idx="1073">
                  <c:v>42402.054861113538</c:v>
                </c:pt>
                <c:pt idx="1074">
                  <c:v>42402.055555557985</c:v>
                </c:pt>
                <c:pt idx="1075">
                  <c:v>42402.056250002432</c:v>
                </c:pt>
                <c:pt idx="1076">
                  <c:v>42402.056944446878</c:v>
                </c:pt>
                <c:pt idx="1077">
                  <c:v>42402.057638891325</c:v>
                </c:pt>
                <c:pt idx="1078">
                  <c:v>42402.058333335772</c:v>
                </c:pt>
                <c:pt idx="1079">
                  <c:v>42402.059027780218</c:v>
                </c:pt>
                <c:pt idx="1080">
                  <c:v>42402.059722224665</c:v>
                </c:pt>
                <c:pt idx="1081">
                  <c:v>42402.060416669112</c:v>
                </c:pt>
                <c:pt idx="1082">
                  <c:v>42402.061111113559</c:v>
                </c:pt>
                <c:pt idx="1083">
                  <c:v>42402.061805558005</c:v>
                </c:pt>
                <c:pt idx="1084">
                  <c:v>42402.062500002452</c:v>
                </c:pt>
                <c:pt idx="1085">
                  <c:v>42402.063194446899</c:v>
                </c:pt>
                <c:pt idx="1086">
                  <c:v>42402.063888891345</c:v>
                </c:pt>
                <c:pt idx="1087">
                  <c:v>42402.064583335792</c:v>
                </c:pt>
                <c:pt idx="1088">
                  <c:v>42402.065277780239</c:v>
                </c:pt>
                <c:pt idx="1089">
                  <c:v>42402.065972224686</c:v>
                </c:pt>
                <c:pt idx="1090">
                  <c:v>42402.066666669132</c:v>
                </c:pt>
                <c:pt idx="1091">
                  <c:v>42402.067361113579</c:v>
                </c:pt>
                <c:pt idx="1092">
                  <c:v>42402.068055558026</c:v>
                </c:pt>
                <c:pt idx="1093">
                  <c:v>42402.068750002472</c:v>
                </c:pt>
                <c:pt idx="1094">
                  <c:v>42402.069444446919</c:v>
                </c:pt>
                <c:pt idx="1095">
                  <c:v>42402.070138891366</c:v>
                </c:pt>
                <c:pt idx="1096">
                  <c:v>42402.070833335812</c:v>
                </c:pt>
                <c:pt idx="1097">
                  <c:v>42402.071527780259</c:v>
                </c:pt>
                <c:pt idx="1098">
                  <c:v>42402.072222224706</c:v>
                </c:pt>
                <c:pt idx="1099">
                  <c:v>42402.072916669153</c:v>
                </c:pt>
                <c:pt idx="1100">
                  <c:v>42402.073611113599</c:v>
                </c:pt>
                <c:pt idx="1101">
                  <c:v>42402.074305558046</c:v>
                </c:pt>
                <c:pt idx="1102">
                  <c:v>42402.075000002493</c:v>
                </c:pt>
                <c:pt idx="1103">
                  <c:v>42402.075694446939</c:v>
                </c:pt>
                <c:pt idx="1104">
                  <c:v>42402.076388891386</c:v>
                </c:pt>
                <c:pt idx="1105">
                  <c:v>42402.077083335833</c:v>
                </c:pt>
                <c:pt idx="1106">
                  <c:v>42402.07777778028</c:v>
                </c:pt>
                <c:pt idx="1107">
                  <c:v>42402.078472224726</c:v>
                </c:pt>
                <c:pt idx="1108">
                  <c:v>42402.079166669173</c:v>
                </c:pt>
                <c:pt idx="1109">
                  <c:v>42402.07986111362</c:v>
                </c:pt>
                <c:pt idx="1110">
                  <c:v>42402.080555558066</c:v>
                </c:pt>
                <c:pt idx="1111">
                  <c:v>42402.081250002513</c:v>
                </c:pt>
                <c:pt idx="1112">
                  <c:v>42402.08194444696</c:v>
                </c:pt>
                <c:pt idx="1113">
                  <c:v>42402.082638891407</c:v>
                </c:pt>
                <c:pt idx="1114">
                  <c:v>42402.083333335853</c:v>
                </c:pt>
                <c:pt idx="1115">
                  <c:v>42402.0840277803</c:v>
                </c:pt>
                <c:pt idx="1116">
                  <c:v>42402.084722224747</c:v>
                </c:pt>
                <c:pt idx="1117">
                  <c:v>42402.085416669193</c:v>
                </c:pt>
                <c:pt idx="1118">
                  <c:v>42402.08611111364</c:v>
                </c:pt>
                <c:pt idx="1119">
                  <c:v>42402.086805558087</c:v>
                </c:pt>
                <c:pt idx="1120">
                  <c:v>42402.087500002533</c:v>
                </c:pt>
                <c:pt idx="1121">
                  <c:v>42402.08819444698</c:v>
                </c:pt>
                <c:pt idx="1122">
                  <c:v>42402.088888891427</c:v>
                </c:pt>
                <c:pt idx="1123">
                  <c:v>42402.089583335874</c:v>
                </c:pt>
                <c:pt idx="1124">
                  <c:v>42402.09027778032</c:v>
                </c:pt>
                <c:pt idx="1125">
                  <c:v>42402.090972224767</c:v>
                </c:pt>
                <c:pt idx="1126">
                  <c:v>42402.091666669214</c:v>
                </c:pt>
                <c:pt idx="1127">
                  <c:v>42402.09236111366</c:v>
                </c:pt>
                <c:pt idx="1128">
                  <c:v>42402.093055558107</c:v>
                </c:pt>
                <c:pt idx="1129">
                  <c:v>42402.093750002554</c:v>
                </c:pt>
                <c:pt idx="1130">
                  <c:v>42402.094444447001</c:v>
                </c:pt>
                <c:pt idx="1131">
                  <c:v>42402.095138891447</c:v>
                </c:pt>
                <c:pt idx="1132">
                  <c:v>42402.095833335894</c:v>
                </c:pt>
                <c:pt idx="1133">
                  <c:v>42402.096527780341</c:v>
                </c:pt>
                <c:pt idx="1134">
                  <c:v>42402.097222224787</c:v>
                </c:pt>
                <c:pt idx="1135">
                  <c:v>42402.097916669234</c:v>
                </c:pt>
                <c:pt idx="1136">
                  <c:v>42402.098611113681</c:v>
                </c:pt>
                <c:pt idx="1137">
                  <c:v>42402.099305558128</c:v>
                </c:pt>
                <c:pt idx="1138">
                  <c:v>42402.100000002574</c:v>
                </c:pt>
                <c:pt idx="1139">
                  <c:v>42402.100694447021</c:v>
                </c:pt>
                <c:pt idx="1140">
                  <c:v>42402.101388891468</c:v>
                </c:pt>
                <c:pt idx="1141">
                  <c:v>42402.102083335914</c:v>
                </c:pt>
                <c:pt idx="1142">
                  <c:v>42402.102777780361</c:v>
                </c:pt>
                <c:pt idx="1143">
                  <c:v>42402.103472224808</c:v>
                </c:pt>
                <c:pt idx="1144">
                  <c:v>42402.104166669254</c:v>
                </c:pt>
                <c:pt idx="1145">
                  <c:v>42402.104861113701</c:v>
                </c:pt>
                <c:pt idx="1146">
                  <c:v>42402.105555558148</c:v>
                </c:pt>
                <c:pt idx="1147">
                  <c:v>42402.106250002595</c:v>
                </c:pt>
                <c:pt idx="1148">
                  <c:v>42402.106944447041</c:v>
                </c:pt>
                <c:pt idx="1149">
                  <c:v>42402.107638891488</c:v>
                </c:pt>
                <c:pt idx="1150">
                  <c:v>42402.108333335935</c:v>
                </c:pt>
                <c:pt idx="1151">
                  <c:v>42402.109027780381</c:v>
                </c:pt>
                <c:pt idx="1152">
                  <c:v>42402.109722224828</c:v>
                </c:pt>
                <c:pt idx="1153">
                  <c:v>42402.110416669275</c:v>
                </c:pt>
                <c:pt idx="1154">
                  <c:v>42402.111111113722</c:v>
                </c:pt>
                <c:pt idx="1155">
                  <c:v>42402.111805558168</c:v>
                </c:pt>
                <c:pt idx="1156">
                  <c:v>42402.112500002615</c:v>
                </c:pt>
                <c:pt idx="1157">
                  <c:v>42402.113194447062</c:v>
                </c:pt>
                <c:pt idx="1158">
                  <c:v>42402.113888891508</c:v>
                </c:pt>
                <c:pt idx="1159">
                  <c:v>42402.114583335955</c:v>
                </c:pt>
                <c:pt idx="1160">
                  <c:v>42402.115277780402</c:v>
                </c:pt>
                <c:pt idx="1161">
                  <c:v>42402.115972224849</c:v>
                </c:pt>
                <c:pt idx="1162">
                  <c:v>42402.116666669295</c:v>
                </c:pt>
                <c:pt idx="1163">
                  <c:v>42402.117361113742</c:v>
                </c:pt>
                <c:pt idx="1164">
                  <c:v>42402.118055558189</c:v>
                </c:pt>
                <c:pt idx="1165">
                  <c:v>42402.118750002635</c:v>
                </c:pt>
                <c:pt idx="1166">
                  <c:v>42402.119444447082</c:v>
                </c:pt>
                <c:pt idx="1167">
                  <c:v>42402.120138891529</c:v>
                </c:pt>
                <c:pt idx="1168">
                  <c:v>42402.120833335975</c:v>
                </c:pt>
                <c:pt idx="1169">
                  <c:v>42402.121527780422</c:v>
                </c:pt>
                <c:pt idx="1170">
                  <c:v>42402.122222224869</c:v>
                </c:pt>
                <c:pt idx="1171">
                  <c:v>42402.122916669316</c:v>
                </c:pt>
                <c:pt idx="1172">
                  <c:v>42402.123611113762</c:v>
                </c:pt>
                <c:pt idx="1173">
                  <c:v>42402.124305558209</c:v>
                </c:pt>
                <c:pt idx="1174">
                  <c:v>42402.125000002656</c:v>
                </c:pt>
                <c:pt idx="1175">
                  <c:v>42402.125694447102</c:v>
                </c:pt>
                <c:pt idx="1176">
                  <c:v>42402.126388891549</c:v>
                </c:pt>
                <c:pt idx="1177">
                  <c:v>42402.127083335996</c:v>
                </c:pt>
                <c:pt idx="1178">
                  <c:v>42402.127777780443</c:v>
                </c:pt>
                <c:pt idx="1179">
                  <c:v>42402.128472224889</c:v>
                </c:pt>
                <c:pt idx="1180">
                  <c:v>42402.129166669336</c:v>
                </c:pt>
                <c:pt idx="1181">
                  <c:v>42402.129861113783</c:v>
                </c:pt>
                <c:pt idx="1182">
                  <c:v>42402.130555558229</c:v>
                </c:pt>
                <c:pt idx="1183">
                  <c:v>42402.131250002676</c:v>
                </c:pt>
                <c:pt idx="1184">
                  <c:v>42402.131944447123</c:v>
                </c:pt>
                <c:pt idx="1185">
                  <c:v>42402.13263889157</c:v>
                </c:pt>
                <c:pt idx="1186">
                  <c:v>42402.133333336016</c:v>
                </c:pt>
                <c:pt idx="1187">
                  <c:v>42402.134027780463</c:v>
                </c:pt>
                <c:pt idx="1188">
                  <c:v>42402.13472222491</c:v>
                </c:pt>
                <c:pt idx="1189">
                  <c:v>42402.135416669356</c:v>
                </c:pt>
                <c:pt idx="1190">
                  <c:v>42402.136111113803</c:v>
                </c:pt>
                <c:pt idx="1191">
                  <c:v>42402.13680555825</c:v>
                </c:pt>
                <c:pt idx="1192">
                  <c:v>42402.137500002696</c:v>
                </c:pt>
                <c:pt idx="1193">
                  <c:v>42402.138194447143</c:v>
                </c:pt>
                <c:pt idx="1194">
                  <c:v>42402.13888889159</c:v>
                </c:pt>
                <c:pt idx="1195">
                  <c:v>42402.139583336037</c:v>
                </c:pt>
                <c:pt idx="1196">
                  <c:v>42402.140277780483</c:v>
                </c:pt>
                <c:pt idx="1197">
                  <c:v>42402.14097222493</c:v>
                </c:pt>
                <c:pt idx="1198">
                  <c:v>42402.141666669377</c:v>
                </c:pt>
                <c:pt idx="1199">
                  <c:v>42402.142361113823</c:v>
                </c:pt>
                <c:pt idx="1200">
                  <c:v>42402.14305555827</c:v>
                </c:pt>
                <c:pt idx="1201">
                  <c:v>42402.143750002717</c:v>
                </c:pt>
                <c:pt idx="1202">
                  <c:v>42402.144444447164</c:v>
                </c:pt>
                <c:pt idx="1203">
                  <c:v>42402.14513889161</c:v>
                </c:pt>
                <c:pt idx="1204">
                  <c:v>42402.145833336057</c:v>
                </c:pt>
                <c:pt idx="1205">
                  <c:v>42402.146527780504</c:v>
                </c:pt>
                <c:pt idx="1206">
                  <c:v>42402.14722222495</c:v>
                </c:pt>
                <c:pt idx="1207">
                  <c:v>42402.147916669397</c:v>
                </c:pt>
                <c:pt idx="1208">
                  <c:v>42402.148611113844</c:v>
                </c:pt>
                <c:pt idx="1209">
                  <c:v>42402.149305558291</c:v>
                </c:pt>
                <c:pt idx="1210">
                  <c:v>42402.150000002737</c:v>
                </c:pt>
                <c:pt idx="1211">
                  <c:v>42402.150694447184</c:v>
                </c:pt>
                <c:pt idx="1212">
                  <c:v>42402.151388891631</c:v>
                </c:pt>
                <c:pt idx="1213">
                  <c:v>42402.152083336077</c:v>
                </c:pt>
                <c:pt idx="1214">
                  <c:v>42402.152777780524</c:v>
                </c:pt>
                <c:pt idx="1215">
                  <c:v>42402.153472224971</c:v>
                </c:pt>
                <c:pt idx="1216">
                  <c:v>42402.154166669417</c:v>
                </c:pt>
                <c:pt idx="1217">
                  <c:v>42402.154861113864</c:v>
                </c:pt>
                <c:pt idx="1218">
                  <c:v>42402.155555558311</c:v>
                </c:pt>
                <c:pt idx="1219">
                  <c:v>42402.156250002758</c:v>
                </c:pt>
                <c:pt idx="1220">
                  <c:v>42402.156944447204</c:v>
                </c:pt>
                <c:pt idx="1221">
                  <c:v>42402.157638891651</c:v>
                </c:pt>
                <c:pt idx="1222">
                  <c:v>42402.158333336098</c:v>
                </c:pt>
                <c:pt idx="1223">
                  <c:v>42402.159027780544</c:v>
                </c:pt>
                <c:pt idx="1224">
                  <c:v>42402.159722224991</c:v>
                </c:pt>
                <c:pt idx="1225">
                  <c:v>42402.160416669438</c:v>
                </c:pt>
                <c:pt idx="1226">
                  <c:v>42402.161111113885</c:v>
                </c:pt>
                <c:pt idx="1227">
                  <c:v>42402.161805558331</c:v>
                </c:pt>
                <c:pt idx="1228">
                  <c:v>42402.162500002778</c:v>
                </c:pt>
                <c:pt idx="1229">
                  <c:v>42402.163194447225</c:v>
                </c:pt>
                <c:pt idx="1230">
                  <c:v>42402.163888891671</c:v>
                </c:pt>
                <c:pt idx="1231">
                  <c:v>42402.164583336118</c:v>
                </c:pt>
                <c:pt idx="1232">
                  <c:v>42402.165277780565</c:v>
                </c:pt>
                <c:pt idx="1233">
                  <c:v>42402.165972225012</c:v>
                </c:pt>
                <c:pt idx="1234">
                  <c:v>42402.166666669458</c:v>
                </c:pt>
                <c:pt idx="1235">
                  <c:v>42402.167361113905</c:v>
                </c:pt>
                <c:pt idx="1236">
                  <c:v>42402.168055558352</c:v>
                </c:pt>
                <c:pt idx="1237">
                  <c:v>42402.168750002798</c:v>
                </c:pt>
                <c:pt idx="1238">
                  <c:v>42402.169444447245</c:v>
                </c:pt>
                <c:pt idx="1239">
                  <c:v>42402.170138891692</c:v>
                </c:pt>
                <c:pt idx="1240">
                  <c:v>42402.170833336138</c:v>
                </c:pt>
                <c:pt idx="1241">
                  <c:v>42402.171527780585</c:v>
                </c:pt>
                <c:pt idx="1242">
                  <c:v>42402.172222225032</c:v>
                </c:pt>
                <c:pt idx="1243">
                  <c:v>42402.172916669479</c:v>
                </c:pt>
                <c:pt idx="1244">
                  <c:v>42402.173611113925</c:v>
                </c:pt>
                <c:pt idx="1245">
                  <c:v>42402.174305558372</c:v>
                </c:pt>
                <c:pt idx="1246">
                  <c:v>42402.175000002819</c:v>
                </c:pt>
                <c:pt idx="1247">
                  <c:v>42402.175694447265</c:v>
                </c:pt>
                <c:pt idx="1248">
                  <c:v>42402.176388891712</c:v>
                </c:pt>
                <c:pt idx="1249">
                  <c:v>42402.177083336159</c:v>
                </c:pt>
                <c:pt idx="1250">
                  <c:v>42402.177777780606</c:v>
                </c:pt>
                <c:pt idx="1251">
                  <c:v>42402.178472225052</c:v>
                </c:pt>
                <c:pt idx="1252">
                  <c:v>42402.179166669499</c:v>
                </c:pt>
                <c:pt idx="1253">
                  <c:v>42402.179861113946</c:v>
                </c:pt>
                <c:pt idx="1254">
                  <c:v>42402.180555558392</c:v>
                </c:pt>
                <c:pt idx="1255">
                  <c:v>42402.181250002839</c:v>
                </c:pt>
                <c:pt idx="1256">
                  <c:v>42402.181944447286</c:v>
                </c:pt>
                <c:pt idx="1257">
                  <c:v>42402.182638891732</c:v>
                </c:pt>
                <c:pt idx="1258">
                  <c:v>42402.183333336179</c:v>
                </c:pt>
                <c:pt idx="1259">
                  <c:v>42402.184027780626</c:v>
                </c:pt>
                <c:pt idx="1260">
                  <c:v>42402.184722225073</c:v>
                </c:pt>
                <c:pt idx="1261">
                  <c:v>42402.185416669519</c:v>
                </c:pt>
                <c:pt idx="1262">
                  <c:v>42402.186111113966</c:v>
                </c:pt>
                <c:pt idx="1263">
                  <c:v>42402.186805558413</c:v>
                </c:pt>
                <c:pt idx="1264">
                  <c:v>42402.187500002859</c:v>
                </c:pt>
                <c:pt idx="1265">
                  <c:v>42402.188194447306</c:v>
                </c:pt>
                <c:pt idx="1266">
                  <c:v>42402.188888891753</c:v>
                </c:pt>
                <c:pt idx="1267">
                  <c:v>42402.1895833362</c:v>
                </c:pt>
                <c:pt idx="1268">
                  <c:v>42402.190277780646</c:v>
                </c:pt>
                <c:pt idx="1269">
                  <c:v>42402.190972225093</c:v>
                </c:pt>
                <c:pt idx="1270">
                  <c:v>42402.19166666954</c:v>
                </c:pt>
                <c:pt idx="1271">
                  <c:v>42402.192361113986</c:v>
                </c:pt>
                <c:pt idx="1272">
                  <c:v>42402.193055558433</c:v>
                </c:pt>
                <c:pt idx="1273">
                  <c:v>42402.19375000288</c:v>
                </c:pt>
                <c:pt idx="1274">
                  <c:v>42402.194444447327</c:v>
                </c:pt>
                <c:pt idx="1275">
                  <c:v>42402.195138891773</c:v>
                </c:pt>
                <c:pt idx="1276">
                  <c:v>42402.19583333622</c:v>
                </c:pt>
                <c:pt idx="1277">
                  <c:v>42402.196527780667</c:v>
                </c:pt>
                <c:pt idx="1278">
                  <c:v>42402.197222225113</c:v>
                </c:pt>
                <c:pt idx="1279">
                  <c:v>42402.19791666956</c:v>
                </c:pt>
                <c:pt idx="1280">
                  <c:v>42402.198611114007</c:v>
                </c:pt>
                <c:pt idx="1281">
                  <c:v>42402.199305558453</c:v>
                </c:pt>
                <c:pt idx="1282">
                  <c:v>42402.2000000029</c:v>
                </c:pt>
                <c:pt idx="1283">
                  <c:v>42402.200694447347</c:v>
                </c:pt>
                <c:pt idx="1284">
                  <c:v>42402.201388891794</c:v>
                </c:pt>
                <c:pt idx="1285">
                  <c:v>42402.20208333624</c:v>
                </c:pt>
                <c:pt idx="1286">
                  <c:v>42402.202777780687</c:v>
                </c:pt>
                <c:pt idx="1287">
                  <c:v>42402.203472225134</c:v>
                </c:pt>
                <c:pt idx="1288">
                  <c:v>42402.20416666958</c:v>
                </c:pt>
                <c:pt idx="1289">
                  <c:v>42402.204861114027</c:v>
                </c:pt>
                <c:pt idx="1290">
                  <c:v>42402.205555558474</c:v>
                </c:pt>
                <c:pt idx="1291">
                  <c:v>42402.206250002921</c:v>
                </c:pt>
                <c:pt idx="1292">
                  <c:v>42402.206944447367</c:v>
                </c:pt>
                <c:pt idx="1293">
                  <c:v>42402.207638891814</c:v>
                </c:pt>
                <c:pt idx="1294">
                  <c:v>42402.208333336261</c:v>
                </c:pt>
                <c:pt idx="1295">
                  <c:v>42402.209027780707</c:v>
                </c:pt>
                <c:pt idx="1296">
                  <c:v>42402.209722225154</c:v>
                </c:pt>
                <c:pt idx="1297">
                  <c:v>42402.210416669601</c:v>
                </c:pt>
                <c:pt idx="1298">
                  <c:v>42402.211111114048</c:v>
                </c:pt>
                <c:pt idx="1299">
                  <c:v>42402.211805558494</c:v>
                </c:pt>
                <c:pt idx="1300">
                  <c:v>42402.212500002941</c:v>
                </c:pt>
                <c:pt idx="1301">
                  <c:v>42402.213194447388</c:v>
                </c:pt>
                <c:pt idx="1302">
                  <c:v>42402.213888891834</c:v>
                </c:pt>
                <c:pt idx="1303">
                  <c:v>42402.214583336281</c:v>
                </c:pt>
                <c:pt idx="1304">
                  <c:v>42402.215277780728</c:v>
                </c:pt>
                <c:pt idx="1305">
                  <c:v>42402.215972225174</c:v>
                </c:pt>
                <c:pt idx="1306">
                  <c:v>42402.216666669621</c:v>
                </c:pt>
                <c:pt idx="1307">
                  <c:v>42402.217361114068</c:v>
                </c:pt>
                <c:pt idx="1308">
                  <c:v>42402.218055558515</c:v>
                </c:pt>
                <c:pt idx="1309">
                  <c:v>42402.218750002961</c:v>
                </c:pt>
                <c:pt idx="1310">
                  <c:v>42402.219444447408</c:v>
                </c:pt>
                <c:pt idx="1311">
                  <c:v>42402.220138891855</c:v>
                </c:pt>
                <c:pt idx="1312">
                  <c:v>42402.220833336301</c:v>
                </c:pt>
                <c:pt idx="1313">
                  <c:v>42402.221527780748</c:v>
                </c:pt>
                <c:pt idx="1314">
                  <c:v>42402.222222225195</c:v>
                </c:pt>
                <c:pt idx="1315">
                  <c:v>42402.222916669642</c:v>
                </c:pt>
                <c:pt idx="1316">
                  <c:v>42402.223611114088</c:v>
                </c:pt>
                <c:pt idx="1317">
                  <c:v>42402.224305558535</c:v>
                </c:pt>
                <c:pt idx="1318">
                  <c:v>42402.225000002982</c:v>
                </c:pt>
                <c:pt idx="1319">
                  <c:v>42402.225694447428</c:v>
                </c:pt>
                <c:pt idx="1320">
                  <c:v>42402.226388891875</c:v>
                </c:pt>
                <c:pt idx="1321">
                  <c:v>42402.227083336322</c:v>
                </c:pt>
                <c:pt idx="1322">
                  <c:v>42402.227777780769</c:v>
                </c:pt>
                <c:pt idx="1323">
                  <c:v>42402.228472225215</c:v>
                </c:pt>
                <c:pt idx="1324">
                  <c:v>42402.229166669662</c:v>
                </c:pt>
                <c:pt idx="1325">
                  <c:v>42402.229861114109</c:v>
                </c:pt>
                <c:pt idx="1326">
                  <c:v>42402.230555558555</c:v>
                </c:pt>
                <c:pt idx="1327">
                  <c:v>42402.231250003002</c:v>
                </c:pt>
                <c:pt idx="1328">
                  <c:v>42402.231944447449</c:v>
                </c:pt>
                <c:pt idx="1329">
                  <c:v>42402.232638891895</c:v>
                </c:pt>
                <c:pt idx="1330">
                  <c:v>42402.233333336342</c:v>
                </c:pt>
                <c:pt idx="1331">
                  <c:v>42402.234027780789</c:v>
                </c:pt>
                <c:pt idx="1332">
                  <c:v>42402.234722225236</c:v>
                </c:pt>
                <c:pt idx="1333">
                  <c:v>42402.235416669682</c:v>
                </c:pt>
                <c:pt idx="1334">
                  <c:v>42402.236111114129</c:v>
                </c:pt>
                <c:pt idx="1335">
                  <c:v>42402.236805558576</c:v>
                </c:pt>
                <c:pt idx="1336">
                  <c:v>42402.237500003022</c:v>
                </c:pt>
                <c:pt idx="1337">
                  <c:v>42402.238194447469</c:v>
                </c:pt>
                <c:pt idx="1338">
                  <c:v>42402.238888891916</c:v>
                </c:pt>
                <c:pt idx="1339">
                  <c:v>42402.239583336363</c:v>
                </c:pt>
                <c:pt idx="1340">
                  <c:v>42402.240277780809</c:v>
                </c:pt>
                <c:pt idx="1341">
                  <c:v>42402.240972225256</c:v>
                </c:pt>
                <c:pt idx="1342">
                  <c:v>42402.241666669703</c:v>
                </c:pt>
                <c:pt idx="1343">
                  <c:v>42402.242361114149</c:v>
                </c:pt>
                <c:pt idx="1344">
                  <c:v>42402.243055558596</c:v>
                </c:pt>
                <c:pt idx="1345">
                  <c:v>42402.243750003043</c:v>
                </c:pt>
                <c:pt idx="1346">
                  <c:v>42402.24444444749</c:v>
                </c:pt>
                <c:pt idx="1347">
                  <c:v>42402.245138891936</c:v>
                </c:pt>
                <c:pt idx="1348">
                  <c:v>42402.245833336383</c:v>
                </c:pt>
                <c:pt idx="1349">
                  <c:v>42402.24652778083</c:v>
                </c:pt>
                <c:pt idx="1350">
                  <c:v>42402.247222225276</c:v>
                </c:pt>
                <c:pt idx="1351">
                  <c:v>42402.247916669723</c:v>
                </c:pt>
                <c:pt idx="1352">
                  <c:v>42402.24861111417</c:v>
                </c:pt>
                <c:pt idx="1353">
                  <c:v>42402.249305558616</c:v>
                </c:pt>
                <c:pt idx="1354">
                  <c:v>42402.250000003063</c:v>
                </c:pt>
                <c:pt idx="1355">
                  <c:v>42402.25069444751</c:v>
                </c:pt>
                <c:pt idx="1356">
                  <c:v>42402.251388891957</c:v>
                </c:pt>
                <c:pt idx="1357">
                  <c:v>42402.252083336403</c:v>
                </c:pt>
                <c:pt idx="1358">
                  <c:v>42402.25277778085</c:v>
                </c:pt>
                <c:pt idx="1359">
                  <c:v>42402.253472225297</c:v>
                </c:pt>
                <c:pt idx="1360">
                  <c:v>42402.254166669743</c:v>
                </c:pt>
                <c:pt idx="1361">
                  <c:v>42402.25486111419</c:v>
                </c:pt>
                <c:pt idx="1362">
                  <c:v>42402.255555558637</c:v>
                </c:pt>
                <c:pt idx="1363">
                  <c:v>42402.256250003084</c:v>
                </c:pt>
                <c:pt idx="1364">
                  <c:v>42402.25694444753</c:v>
                </c:pt>
                <c:pt idx="1365">
                  <c:v>42402.257638891977</c:v>
                </c:pt>
                <c:pt idx="1366">
                  <c:v>42402.258333336424</c:v>
                </c:pt>
                <c:pt idx="1367">
                  <c:v>42402.25902778087</c:v>
                </c:pt>
                <c:pt idx="1368">
                  <c:v>42402.259722225317</c:v>
                </c:pt>
                <c:pt idx="1369">
                  <c:v>42402.260416669764</c:v>
                </c:pt>
                <c:pt idx="1370">
                  <c:v>42402.261111114211</c:v>
                </c:pt>
                <c:pt idx="1371">
                  <c:v>42402.261805558657</c:v>
                </c:pt>
                <c:pt idx="1372">
                  <c:v>42402.262500003104</c:v>
                </c:pt>
                <c:pt idx="1373">
                  <c:v>42402.263194447551</c:v>
                </c:pt>
                <c:pt idx="1374">
                  <c:v>42402.263888891997</c:v>
                </c:pt>
                <c:pt idx="1375">
                  <c:v>42402.264583336444</c:v>
                </c:pt>
                <c:pt idx="1376">
                  <c:v>42402.265277780891</c:v>
                </c:pt>
                <c:pt idx="1377">
                  <c:v>42402.265972225337</c:v>
                </c:pt>
                <c:pt idx="1378">
                  <c:v>42402.266666669784</c:v>
                </c:pt>
                <c:pt idx="1379">
                  <c:v>42402.267361114231</c:v>
                </c:pt>
                <c:pt idx="1380">
                  <c:v>42402.268055558678</c:v>
                </c:pt>
                <c:pt idx="1381">
                  <c:v>42402.268750003124</c:v>
                </c:pt>
                <c:pt idx="1382">
                  <c:v>42402.269444447571</c:v>
                </c:pt>
                <c:pt idx="1383">
                  <c:v>42402.270138892018</c:v>
                </c:pt>
                <c:pt idx="1384">
                  <c:v>42402.270833336464</c:v>
                </c:pt>
                <c:pt idx="1385">
                  <c:v>42402.271527780911</c:v>
                </c:pt>
                <c:pt idx="1386">
                  <c:v>42402.272222225358</c:v>
                </c:pt>
                <c:pt idx="1387">
                  <c:v>42402.272916669805</c:v>
                </c:pt>
                <c:pt idx="1388">
                  <c:v>42402.273611114251</c:v>
                </c:pt>
                <c:pt idx="1389">
                  <c:v>42402.274305558698</c:v>
                </c:pt>
                <c:pt idx="1390">
                  <c:v>42402.275000003145</c:v>
                </c:pt>
                <c:pt idx="1391">
                  <c:v>42402.275694447591</c:v>
                </c:pt>
                <c:pt idx="1392">
                  <c:v>42402.276388892038</c:v>
                </c:pt>
                <c:pt idx="1393">
                  <c:v>42402.277083336485</c:v>
                </c:pt>
                <c:pt idx="1394">
                  <c:v>42402.277777780932</c:v>
                </c:pt>
                <c:pt idx="1395">
                  <c:v>42402.278472225378</c:v>
                </c:pt>
                <c:pt idx="1396">
                  <c:v>42402.279166669825</c:v>
                </c:pt>
                <c:pt idx="1397">
                  <c:v>42402.279861114272</c:v>
                </c:pt>
                <c:pt idx="1398">
                  <c:v>42402.280555558718</c:v>
                </c:pt>
                <c:pt idx="1399">
                  <c:v>42402.281250003165</c:v>
                </c:pt>
                <c:pt idx="1400">
                  <c:v>42402.281944447612</c:v>
                </c:pt>
                <c:pt idx="1401">
                  <c:v>42402.282638892058</c:v>
                </c:pt>
                <c:pt idx="1402">
                  <c:v>42402.283333336505</c:v>
                </c:pt>
                <c:pt idx="1403">
                  <c:v>42402.284027780952</c:v>
                </c:pt>
                <c:pt idx="1404">
                  <c:v>42402.284722225399</c:v>
                </c:pt>
                <c:pt idx="1405">
                  <c:v>42402.285416669845</c:v>
                </c:pt>
                <c:pt idx="1406">
                  <c:v>42402.286111114292</c:v>
                </c:pt>
                <c:pt idx="1407">
                  <c:v>42402.286805558739</c:v>
                </c:pt>
                <c:pt idx="1408">
                  <c:v>42402.287500003185</c:v>
                </c:pt>
                <c:pt idx="1409">
                  <c:v>42402.288194447632</c:v>
                </c:pt>
                <c:pt idx="1410">
                  <c:v>42402.288888892079</c:v>
                </c:pt>
                <c:pt idx="1411">
                  <c:v>42402.289583336526</c:v>
                </c:pt>
                <c:pt idx="1412">
                  <c:v>42402.290277780972</c:v>
                </c:pt>
                <c:pt idx="1413">
                  <c:v>42402.290972225419</c:v>
                </c:pt>
                <c:pt idx="1414">
                  <c:v>42402.291666669866</c:v>
                </c:pt>
                <c:pt idx="1415">
                  <c:v>42402.292361114312</c:v>
                </c:pt>
                <c:pt idx="1416">
                  <c:v>42402.293055558759</c:v>
                </c:pt>
                <c:pt idx="1417">
                  <c:v>42402.293750003206</c:v>
                </c:pt>
                <c:pt idx="1418">
                  <c:v>42402.294444447652</c:v>
                </c:pt>
                <c:pt idx="1419">
                  <c:v>42402.295138892099</c:v>
                </c:pt>
                <c:pt idx="1420">
                  <c:v>42402.295833336546</c:v>
                </c:pt>
                <c:pt idx="1421">
                  <c:v>42402.296527780993</c:v>
                </c:pt>
                <c:pt idx="1422">
                  <c:v>42402.297222225439</c:v>
                </c:pt>
                <c:pt idx="1423">
                  <c:v>42402.297916669886</c:v>
                </c:pt>
                <c:pt idx="1424">
                  <c:v>42402.298611114333</c:v>
                </c:pt>
                <c:pt idx="1425">
                  <c:v>42402.299305558779</c:v>
                </c:pt>
                <c:pt idx="1426">
                  <c:v>42402.300000003226</c:v>
                </c:pt>
                <c:pt idx="1427">
                  <c:v>42402.300694447673</c:v>
                </c:pt>
                <c:pt idx="1428">
                  <c:v>42402.30138889212</c:v>
                </c:pt>
                <c:pt idx="1429">
                  <c:v>42402.302083336566</c:v>
                </c:pt>
                <c:pt idx="1430">
                  <c:v>42402.302777781013</c:v>
                </c:pt>
                <c:pt idx="1431">
                  <c:v>42402.30347222546</c:v>
                </c:pt>
                <c:pt idx="1432">
                  <c:v>42402.304166669906</c:v>
                </c:pt>
                <c:pt idx="1433">
                  <c:v>42402.304861114353</c:v>
                </c:pt>
                <c:pt idx="1434">
                  <c:v>42402.3055555588</c:v>
                </c:pt>
                <c:pt idx="1435">
                  <c:v>42402.306250003247</c:v>
                </c:pt>
                <c:pt idx="1436">
                  <c:v>42402.306944447693</c:v>
                </c:pt>
                <c:pt idx="1437">
                  <c:v>42402.30763889214</c:v>
                </c:pt>
                <c:pt idx="1438">
                  <c:v>42402.308333336587</c:v>
                </c:pt>
                <c:pt idx="1439">
                  <c:v>42402.309027781033</c:v>
                </c:pt>
                <c:pt idx="1440">
                  <c:v>42402.30972222548</c:v>
                </c:pt>
                <c:pt idx="1441">
                  <c:v>42402.310416669927</c:v>
                </c:pt>
                <c:pt idx="1442">
                  <c:v>42402.311111114373</c:v>
                </c:pt>
                <c:pt idx="1443">
                  <c:v>42402.31180555882</c:v>
                </c:pt>
                <c:pt idx="1444">
                  <c:v>42402.312500003267</c:v>
                </c:pt>
                <c:pt idx="1445">
                  <c:v>42402.313194447714</c:v>
                </c:pt>
                <c:pt idx="1446">
                  <c:v>42402.31388889216</c:v>
                </c:pt>
                <c:pt idx="1447">
                  <c:v>42402.314583336607</c:v>
                </c:pt>
                <c:pt idx="1448">
                  <c:v>42402.315277781054</c:v>
                </c:pt>
                <c:pt idx="1449">
                  <c:v>42402.3159722255</c:v>
                </c:pt>
                <c:pt idx="1450">
                  <c:v>42402.316666669947</c:v>
                </c:pt>
                <c:pt idx="1451">
                  <c:v>42402.317361114394</c:v>
                </c:pt>
                <c:pt idx="1452">
                  <c:v>42402.318055558841</c:v>
                </c:pt>
                <c:pt idx="1453">
                  <c:v>42402.318750003287</c:v>
                </c:pt>
                <c:pt idx="1454">
                  <c:v>42402.319444447734</c:v>
                </c:pt>
                <c:pt idx="1455">
                  <c:v>42402.320138892181</c:v>
                </c:pt>
                <c:pt idx="1456">
                  <c:v>42402.320833336627</c:v>
                </c:pt>
                <c:pt idx="1457">
                  <c:v>42402.321527781074</c:v>
                </c:pt>
                <c:pt idx="1458">
                  <c:v>42402.322222225521</c:v>
                </c:pt>
                <c:pt idx="1459">
                  <c:v>42402.322916669968</c:v>
                </c:pt>
                <c:pt idx="1460">
                  <c:v>42402.323611114414</c:v>
                </c:pt>
                <c:pt idx="1461">
                  <c:v>42402.324305558861</c:v>
                </c:pt>
                <c:pt idx="1462">
                  <c:v>42402.325000003308</c:v>
                </c:pt>
                <c:pt idx="1463">
                  <c:v>42402.325694447754</c:v>
                </c:pt>
                <c:pt idx="1464">
                  <c:v>42402.326388892201</c:v>
                </c:pt>
                <c:pt idx="1465">
                  <c:v>42402.327083336648</c:v>
                </c:pt>
                <c:pt idx="1466">
                  <c:v>42402.327777781094</c:v>
                </c:pt>
                <c:pt idx="1467">
                  <c:v>42402.328472225541</c:v>
                </c:pt>
                <c:pt idx="1468">
                  <c:v>42402.329166669988</c:v>
                </c:pt>
                <c:pt idx="1469">
                  <c:v>42402.329861114435</c:v>
                </c:pt>
                <c:pt idx="1470">
                  <c:v>42402.330555558881</c:v>
                </c:pt>
                <c:pt idx="1471">
                  <c:v>42402.331250003328</c:v>
                </c:pt>
                <c:pt idx="1472">
                  <c:v>42402.331944447775</c:v>
                </c:pt>
                <c:pt idx="1473">
                  <c:v>42402.332638892221</c:v>
                </c:pt>
                <c:pt idx="1474">
                  <c:v>42402.333333336668</c:v>
                </c:pt>
                <c:pt idx="1475">
                  <c:v>42402.334027781115</c:v>
                </c:pt>
                <c:pt idx="1476">
                  <c:v>42402.334722225562</c:v>
                </c:pt>
                <c:pt idx="1477">
                  <c:v>42402.335416670008</c:v>
                </c:pt>
                <c:pt idx="1478">
                  <c:v>42402.336111114455</c:v>
                </c:pt>
                <c:pt idx="1479">
                  <c:v>42402.336805558902</c:v>
                </c:pt>
                <c:pt idx="1480">
                  <c:v>42402.337500003348</c:v>
                </c:pt>
                <c:pt idx="1481">
                  <c:v>42402.338194447795</c:v>
                </c:pt>
                <c:pt idx="1482">
                  <c:v>42402.338888892242</c:v>
                </c:pt>
                <c:pt idx="1483">
                  <c:v>42402.339583336689</c:v>
                </c:pt>
                <c:pt idx="1484">
                  <c:v>42402.340277781135</c:v>
                </c:pt>
                <c:pt idx="1485">
                  <c:v>42402.340972225582</c:v>
                </c:pt>
                <c:pt idx="1486">
                  <c:v>42402.341666670029</c:v>
                </c:pt>
                <c:pt idx="1487">
                  <c:v>42402.342361114475</c:v>
                </c:pt>
                <c:pt idx="1488">
                  <c:v>42402.343055558922</c:v>
                </c:pt>
                <c:pt idx="1489">
                  <c:v>42402.343750003369</c:v>
                </c:pt>
                <c:pt idx="1490">
                  <c:v>42402.344444447815</c:v>
                </c:pt>
                <c:pt idx="1491">
                  <c:v>42402.345138892262</c:v>
                </c:pt>
                <c:pt idx="1492">
                  <c:v>42402.345833336709</c:v>
                </c:pt>
                <c:pt idx="1493">
                  <c:v>42402.346527781156</c:v>
                </c:pt>
                <c:pt idx="1494">
                  <c:v>42402.347222225602</c:v>
                </c:pt>
                <c:pt idx="1495">
                  <c:v>42402.347916670049</c:v>
                </c:pt>
                <c:pt idx="1496">
                  <c:v>42402.348611114496</c:v>
                </c:pt>
                <c:pt idx="1497">
                  <c:v>42402.349305558942</c:v>
                </c:pt>
                <c:pt idx="1498">
                  <c:v>42402.350000003389</c:v>
                </c:pt>
                <c:pt idx="1499">
                  <c:v>42402.350694447836</c:v>
                </c:pt>
                <c:pt idx="1500">
                  <c:v>42402.351388892283</c:v>
                </c:pt>
                <c:pt idx="1501">
                  <c:v>42402.352083336729</c:v>
                </c:pt>
                <c:pt idx="1502">
                  <c:v>42402.352777781176</c:v>
                </c:pt>
                <c:pt idx="1503">
                  <c:v>42402.353472225623</c:v>
                </c:pt>
                <c:pt idx="1504">
                  <c:v>42402.354166670069</c:v>
                </c:pt>
                <c:pt idx="1505">
                  <c:v>42402.354861114516</c:v>
                </c:pt>
                <c:pt idx="1506">
                  <c:v>42402.355555558963</c:v>
                </c:pt>
                <c:pt idx="1507">
                  <c:v>42402.35625000341</c:v>
                </c:pt>
                <c:pt idx="1508">
                  <c:v>42402.356944447856</c:v>
                </c:pt>
                <c:pt idx="1509">
                  <c:v>42402.357638892303</c:v>
                </c:pt>
                <c:pt idx="1510">
                  <c:v>42402.35833333675</c:v>
                </c:pt>
                <c:pt idx="1511">
                  <c:v>42402.359027781196</c:v>
                </c:pt>
                <c:pt idx="1512">
                  <c:v>42402.359722225643</c:v>
                </c:pt>
                <c:pt idx="1513">
                  <c:v>42402.36041667009</c:v>
                </c:pt>
                <c:pt idx="1514">
                  <c:v>42402.361111114536</c:v>
                </c:pt>
                <c:pt idx="1515">
                  <c:v>42402.361805558983</c:v>
                </c:pt>
                <c:pt idx="1516">
                  <c:v>42402.36250000343</c:v>
                </c:pt>
                <c:pt idx="1517">
                  <c:v>42402.363194447877</c:v>
                </c:pt>
                <c:pt idx="1518">
                  <c:v>42402.363888892323</c:v>
                </c:pt>
                <c:pt idx="1519">
                  <c:v>42402.36458333677</c:v>
                </c:pt>
                <c:pt idx="1520">
                  <c:v>42402.365277781217</c:v>
                </c:pt>
                <c:pt idx="1521">
                  <c:v>42402.365972225663</c:v>
                </c:pt>
                <c:pt idx="1522">
                  <c:v>42402.36666667011</c:v>
                </c:pt>
                <c:pt idx="1523">
                  <c:v>42402.367361114557</c:v>
                </c:pt>
                <c:pt idx="1524">
                  <c:v>42402.368055559004</c:v>
                </c:pt>
                <c:pt idx="1525">
                  <c:v>42402.36875000345</c:v>
                </c:pt>
                <c:pt idx="1526">
                  <c:v>42402.369444447897</c:v>
                </c:pt>
                <c:pt idx="1527">
                  <c:v>42402.370138892344</c:v>
                </c:pt>
                <c:pt idx="1528">
                  <c:v>42402.37083333679</c:v>
                </c:pt>
                <c:pt idx="1529">
                  <c:v>42402.371527781237</c:v>
                </c:pt>
                <c:pt idx="1530">
                  <c:v>42402.372222225684</c:v>
                </c:pt>
                <c:pt idx="1531">
                  <c:v>42402.372916670131</c:v>
                </c:pt>
                <c:pt idx="1532">
                  <c:v>42402.373611114577</c:v>
                </c:pt>
                <c:pt idx="1533">
                  <c:v>42402.374305559024</c:v>
                </c:pt>
                <c:pt idx="1534">
                  <c:v>42402.375000003471</c:v>
                </c:pt>
                <c:pt idx="1535">
                  <c:v>42402.375694447917</c:v>
                </c:pt>
                <c:pt idx="1536">
                  <c:v>42402.376388892364</c:v>
                </c:pt>
                <c:pt idx="1537">
                  <c:v>42402.377083336811</c:v>
                </c:pt>
                <c:pt idx="1538">
                  <c:v>42402.377777781257</c:v>
                </c:pt>
                <c:pt idx="1539">
                  <c:v>42402.378472225704</c:v>
                </c:pt>
                <c:pt idx="1540">
                  <c:v>42402.379166670151</c:v>
                </c:pt>
                <c:pt idx="1541">
                  <c:v>42402.379861114598</c:v>
                </c:pt>
                <c:pt idx="1542">
                  <c:v>42402.380555559044</c:v>
                </c:pt>
                <c:pt idx="1543">
                  <c:v>42402.381250003491</c:v>
                </c:pt>
                <c:pt idx="1544">
                  <c:v>42402.381944447938</c:v>
                </c:pt>
                <c:pt idx="1545">
                  <c:v>42402.382638892384</c:v>
                </c:pt>
                <c:pt idx="1546">
                  <c:v>42402.383333336831</c:v>
                </c:pt>
                <c:pt idx="1547">
                  <c:v>42402.384027781278</c:v>
                </c:pt>
                <c:pt idx="1548">
                  <c:v>42402.384722225725</c:v>
                </c:pt>
                <c:pt idx="1549">
                  <c:v>42402.385416670171</c:v>
                </c:pt>
                <c:pt idx="1550">
                  <c:v>42402.386111114618</c:v>
                </c:pt>
                <c:pt idx="1551">
                  <c:v>42402.386805559065</c:v>
                </c:pt>
                <c:pt idx="1552">
                  <c:v>42402.387500003511</c:v>
                </c:pt>
                <c:pt idx="1553">
                  <c:v>42402.388194447958</c:v>
                </c:pt>
                <c:pt idx="1554">
                  <c:v>42402.388888892405</c:v>
                </c:pt>
                <c:pt idx="1555">
                  <c:v>42402.389583336852</c:v>
                </c:pt>
                <c:pt idx="1556">
                  <c:v>42402.390277781298</c:v>
                </c:pt>
                <c:pt idx="1557">
                  <c:v>42402.390972225745</c:v>
                </c:pt>
                <c:pt idx="1558">
                  <c:v>42402.391666670192</c:v>
                </c:pt>
                <c:pt idx="1559">
                  <c:v>42402.392361114638</c:v>
                </c:pt>
                <c:pt idx="1560">
                  <c:v>42402.393055559085</c:v>
                </c:pt>
                <c:pt idx="1561">
                  <c:v>42402.393750003532</c:v>
                </c:pt>
                <c:pt idx="1562">
                  <c:v>42402.394444447978</c:v>
                </c:pt>
                <c:pt idx="1563">
                  <c:v>42402.395138892425</c:v>
                </c:pt>
                <c:pt idx="1564">
                  <c:v>42402.395833336872</c:v>
                </c:pt>
                <c:pt idx="1565">
                  <c:v>42402.396527781319</c:v>
                </c:pt>
                <c:pt idx="1566">
                  <c:v>42402.397222225765</c:v>
                </c:pt>
                <c:pt idx="1567">
                  <c:v>42402.397916670212</c:v>
                </c:pt>
                <c:pt idx="1568">
                  <c:v>42402.398611114659</c:v>
                </c:pt>
                <c:pt idx="1569">
                  <c:v>42402.399305559105</c:v>
                </c:pt>
                <c:pt idx="1570">
                  <c:v>42402.400000003552</c:v>
                </c:pt>
                <c:pt idx="1571">
                  <c:v>42402.400694447999</c:v>
                </c:pt>
                <c:pt idx="1572">
                  <c:v>42402.401388892446</c:v>
                </c:pt>
                <c:pt idx="1573">
                  <c:v>42402.402083336892</c:v>
                </c:pt>
                <c:pt idx="1574">
                  <c:v>42402.402777781339</c:v>
                </c:pt>
                <c:pt idx="1575">
                  <c:v>42402.403472225786</c:v>
                </c:pt>
                <c:pt idx="1576">
                  <c:v>42402.404166670232</c:v>
                </c:pt>
                <c:pt idx="1577">
                  <c:v>42402.404861114679</c:v>
                </c:pt>
                <c:pt idx="1578">
                  <c:v>42402.405555559126</c:v>
                </c:pt>
                <c:pt idx="1579">
                  <c:v>42402.406250003572</c:v>
                </c:pt>
                <c:pt idx="1580">
                  <c:v>42402.406944448019</c:v>
                </c:pt>
                <c:pt idx="1581">
                  <c:v>42402.407638892466</c:v>
                </c:pt>
                <c:pt idx="1582">
                  <c:v>42402.408333336913</c:v>
                </c:pt>
                <c:pt idx="1583">
                  <c:v>42402.409027781359</c:v>
                </c:pt>
                <c:pt idx="1584">
                  <c:v>42402.409722225806</c:v>
                </c:pt>
                <c:pt idx="1585">
                  <c:v>42402.410416670253</c:v>
                </c:pt>
                <c:pt idx="1586">
                  <c:v>42402.411111114699</c:v>
                </c:pt>
                <c:pt idx="1587">
                  <c:v>42402.411805559146</c:v>
                </c:pt>
                <c:pt idx="1588">
                  <c:v>42402.412500003593</c:v>
                </c:pt>
                <c:pt idx="1589">
                  <c:v>42402.41319444804</c:v>
                </c:pt>
                <c:pt idx="1590">
                  <c:v>42402.413888892486</c:v>
                </c:pt>
                <c:pt idx="1591">
                  <c:v>42402.414583336933</c:v>
                </c:pt>
                <c:pt idx="1592">
                  <c:v>42402.41527778138</c:v>
                </c:pt>
                <c:pt idx="1593">
                  <c:v>42402.415972225826</c:v>
                </c:pt>
                <c:pt idx="1594">
                  <c:v>42402.416666670273</c:v>
                </c:pt>
                <c:pt idx="1595">
                  <c:v>42402.41736111472</c:v>
                </c:pt>
                <c:pt idx="1596">
                  <c:v>42402.418055559167</c:v>
                </c:pt>
                <c:pt idx="1597">
                  <c:v>42402.418750003613</c:v>
                </c:pt>
                <c:pt idx="1598">
                  <c:v>42402.41944444806</c:v>
                </c:pt>
                <c:pt idx="1599">
                  <c:v>42402.420138892507</c:v>
                </c:pt>
                <c:pt idx="1600">
                  <c:v>42402.420833336953</c:v>
                </c:pt>
                <c:pt idx="1601">
                  <c:v>42402.4215277814</c:v>
                </c:pt>
                <c:pt idx="1602">
                  <c:v>42402.422222225847</c:v>
                </c:pt>
                <c:pt idx="1603">
                  <c:v>42402.422916670293</c:v>
                </c:pt>
                <c:pt idx="1604">
                  <c:v>42402.42361111474</c:v>
                </c:pt>
                <c:pt idx="1605">
                  <c:v>42402.424305559187</c:v>
                </c:pt>
                <c:pt idx="1606">
                  <c:v>42402.425000003634</c:v>
                </c:pt>
                <c:pt idx="1607">
                  <c:v>42402.42569444808</c:v>
                </c:pt>
                <c:pt idx="1608">
                  <c:v>42402.426388892527</c:v>
                </c:pt>
                <c:pt idx="1609">
                  <c:v>42402.427083336974</c:v>
                </c:pt>
                <c:pt idx="1610">
                  <c:v>42402.42777778142</c:v>
                </c:pt>
                <c:pt idx="1611">
                  <c:v>42402.428472225867</c:v>
                </c:pt>
                <c:pt idx="1612">
                  <c:v>42402.429166670314</c:v>
                </c:pt>
                <c:pt idx="1613">
                  <c:v>42402.429861114761</c:v>
                </c:pt>
                <c:pt idx="1614">
                  <c:v>42402.430555559207</c:v>
                </c:pt>
                <c:pt idx="1615">
                  <c:v>42402.431250003654</c:v>
                </c:pt>
                <c:pt idx="1616">
                  <c:v>42402.431944448101</c:v>
                </c:pt>
                <c:pt idx="1617">
                  <c:v>42402.432638892547</c:v>
                </c:pt>
                <c:pt idx="1618">
                  <c:v>42402.433333336994</c:v>
                </c:pt>
                <c:pt idx="1619">
                  <c:v>42402.434027781441</c:v>
                </c:pt>
                <c:pt idx="1620">
                  <c:v>42402.434722225888</c:v>
                </c:pt>
                <c:pt idx="1621">
                  <c:v>42402.435416670334</c:v>
                </c:pt>
                <c:pt idx="1622">
                  <c:v>42402.436111114781</c:v>
                </c:pt>
                <c:pt idx="1623">
                  <c:v>42402.436805559228</c:v>
                </c:pt>
                <c:pt idx="1624">
                  <c:v>42402.437500003674</c:v>
                </c:pt>
                <c:pt idx="1625">
                  <c:v>42402.438194448121</c:v>
                </c:pt>
                <c:pt idx="1626">
                  <c:v>42402.438888892568</c:v>
                </c:pt>
                <c:pt idx="1627">
                  <c:v>42402.439583337014</c:v>
                </c:pt>
                <c:pt idx="1628">
                  <c:v>42402.440277781461</c:v>
                </c:pt>
                <c:pt idx="1629">
                  <c:v>42402.440972225908</c:v>
                </c:pt>
                <c:pt idx="1630">
                  <c:v>42402.441666670355</c:v>
                </c:pt>
                <c:pt idx="1631">
                  <c:v>42402.442361114801</c:v>
                </c:pt>
                <c:pt idx="1632">
                  <c:v>42402.443055559248</c:v>
                </c:pt>
                <c:pt idx="1633">
                  <c:v>42402.443750003695</c:v>
                </c:pt>
                <c:pt idx="1634">
                  <c:v>42402.444444448141</c:v>
                </c:pt>
                <c:pt idx="1635">
                  <c:v>42402.445138892588</c:v>
                </c:pt>
                <c:pt idx="1636">
                  <c:v>42402.445833337035</c:v>
                </c:pt>
                <c:pt idx="1637">
                  <c:v>42402.446527781482</c:v>
                </c:pt>
                <c:pt idx="1638">
                  <c:v>42402.447222225928</c:v>
                </c:pt>
                <c:pt idx="1639">
                  <c:v>42402.447916670375</c:v>
                </c:pt>
                <c:pt idx="1640">
                  <c:v>42402.448611114822</c:v>
                </c:pt>
                <c:pt idx="1641">
                  <c:v>42402.449305559268</c:v>
                </c:pt>
                <c:pt idx="1642">
                  <c:v>42402.450000003715</c:v>
                </c:pt>
                <c:pt idx="1643">
                  <c:v>42402.450694448162</c:v>
                </c:pt>
                <c:pt idx="1644">
                  <c:v>42402.451388892609</c:v>
                </c:pt>
                <c:pt idx="1645">
                  <c:v>42402.452083337055</c:v>
                </c:pt>
                <c:pt idx="1646">
                  <c:v>42402.452777781502</c:v>
                </c:pt>
                <c:pt idx="1647">
                  <c:v>42402.453472225949</c:v>
                </c:pt>
                <c:pt idx="1648">
                  <c:v>42402.454166670395</c:v>
                </c:pt>
                <c:pt idx="1649">
                  <c:v>42402.454861114842</c:v>
                </c:pt>
                <c:pt idx="1650">
                  <c:v>42402.455555559289</c:v>
                </c:pt>
                <c:pt idx="1651">
                  <c:v>42402.456250003735</c:v>
                </c:pt>
                <c:pt idx="1652">
                  <c:v>42402.456944448182</c:v>
                </c:pt>
                <c:pt idx="1653">
                  <c:v>42402.457638892629</c:v>
                </c:pt>
                <c:pt idx="1654">
                  <c:v>42402.458333337076</c:v>
                </c:pt>
                <c:pt idx="1655">
                  <c:v>42402.459027781522</c:v>
                </c:pt>
                <c:pt idx="1656">
                  <c:v>42402.459722225969</c:v>
                </c:pt>
                <c:pt idx="1657">
                  <c:v>42402.460416670416</c:v>
                </c:pt>
                <c:pt idx="1658">
                  <c:v>42402.461111114862</c:v>
                </c:pt>
                <c:pt idx="1659">
                  <c:v>42402.461805559309</c:v>
                </c:pt>
                <c:pt idx="1660">
                  <c:v>42402.462500003756</c:v>
                </c:pt>
                <c:pt idx="1661">
                  <c:v>42402.463194448203</c:v>
                </c:pt>
                <c:pt idx="1662">
                  <c:v>42402.463888892649</c:v>
                </c:pt>
                <c:pt idx="1663">
                  <c:v>42402.464583337096</c:v>
                </c:pt>
                <c:pt idx="1664">
                  <c:v>42402.465277781543</c:v>
                </c:pt>
                <c:pt idx="1665">
                  <c:v>42402.465972225989</c:v>
                </c:pt>
                <c:pt idx="1666">
                  <c:v>42402.466666670436</c:v>
                </c:pt>
                <c:pt idx="1667">
                  <c:v>42402.467361114883</c:v>
                </c:pt>
                <c:pt idx="1668">
                  <c:v>42402.46805555933</c:v>
                </c:pt>
                <c:pt idx="1669">
                  <c:v>42402.468750003776</c:v>
                </c:pt>
                <c:pt idx="1670">
                  <c:v>42402.469444448223</c:v>
                </c:pt>
                <c:pt idx="1671">
                  <c:v>42402.47013889267</c:v>
                </c:pt>
                <c:pt idx="1672">
                  <c:v>42402.470833337116</c:v>
                </c:pt>
                <c:pt idx="1673">
                  <c:v>42402.471527781563</c:v>
                </c:pt>
                <c:pt idx="1674">
                  <c:v>42402.47222222601</c:v>
                </c:pt>
                <c:pt idx="1675">
                  <c:v>42402.472916670456</c:v>
                </c:pt>
                <c:pt idx="1676">
                  <c:v>42402.473611114903</c:v>
                </c:pt>
                <c:pt idx="1677">
                  <c:v>42402.47430555935</c:v>
                </c:pt>
                <c:pt idx="1678">
                  <c:v>42402.475000003797</c:v>
                </c:pt>
                <c:pt idx="1679">
                  <c:v>42402.475694448243</c:v>
                </c:pt>
                <c:pt idx="1680">
                  <c:v>42402.47638889269</c:v>
                </c:pt>
                <c:pt idx="1681">
                  <c:v>42402.477083337137</c:v>
                </c:pt>
                <c:pt idx="1682">
                  <c:v>42402.477777781583</c:v>
                </c:pt>
                <c:pt idx="1683">
                  <c:v>42402.47847222603</c:v>
                </c:pt>
                <c:pt idx="1684">
                  <c:v>42402.479166670477</c:v>
                </c:pt>
                <c:pt idx="1685">
                  <c:v>42402.479861114924</c:v>
                </c:pt>
                <c:pt idx="1686">
                  <c:v>42402.48055555937</c:v>
                </c:pt>
                <c:pt idx="1687">
                  <c:v>42402.481250003817</c:v>
                </c:pt>
                <c:pt idx="1688">
                  <c:v>42402.481944448264</c:v>
                </c:pt>
                <c:pt idx="1689">
                  <c:v>42402.48263889271</c:v>
                </c:pt>
                <c:pt idx="1690">
                  <c:v>42402.483333337157</c:v>
                </c:pt>
                <c:pt idx="1691">
                  <c:v>42402.484027781604</c:v>
                </c:pt>
                <c:pt idx="1692">
                  <c:v>42402.484722226051</c:v>
                </c:pt>
                <c:pt idx="1693">
                  <c:v>42402.485416670497</c:v>
                </c:pt>
                <c:pt idx="1694">
                  <c:v>42402.486111114944</c:v>
                </c:pt>
                <c:pt idx="1695">
                  <c:v>42402.486805559391</c:v>
                </c:pt>
                <c:pt idx="1696">
                  <c:v>42402.487500003837</c:v>
                </c:pt>
                <c:pt idx="1697">
                  <c:v>42402.488194448284</c:v>
                </c:pt>
                <c:pt idx="1698">
                  <c:v>42402.488888892731</c:v>
                </c:pt>
                <c:pt idx="1699">
                  <c:v>42402.489583337177</c:v>
                </c:pt>
                <c:pt idx="1700">
                  <c:v>42402.490277781624</c:v>
                </c:pt>
                <c:pt idx="1701">
                  <c:v>42402.490972226071</c:v>
                </c:pt>
                <c:pt idx="1702">
                  <c:v>42402.491666670518</c:v>
                </c:pt>
                <c:pt idx="1703">
                  <c:v>42402.492361114964</c:v>
                </c:pt>
                <c:pt idx="1704">
                  <c:v>42402.493055559411</c:v>
                </c:pt>
                <c:pt idx="1705">
                  <c:v>42402.493750003858</c:v>
                </c:pt>
                <c:pt idx="1706">
                  <c:v>42402.494444448304</c:v>
                </c:pt>
                <c:pt idx="1707">
                  <c:v>42402.495138892751</c:v>
                </c:pt>
                <c:pt idx="1708">
                  <c:v>42402.495833337198</c:v>
                </c:pt>
                <c:pt idx="1709">
                  <c:v>42402.496527781645</c:v>
                </c:pt>
                <c:pt idx="1710">
                  <c:v>42402.497222226091</c:v>
                </c:pt>
                <c:pt idx="1711">
                  <c:v>42402.497916670538</c:v>
                </c:pt>
                <c:pt idx="1712">
                  <c:v>42402.498611114985</c:v>
                </c:pt>
                <c:pt idx="1713">
                  <c:v>42402.499305559431</c:v>
                </c:pt>
                <c:pt idx="1714">
                  <c:v>42402.500000003878</c:v>
                </c:pt>
                <c:pt idx="1715">
                  <c:v>42402.500694448325</c:v>
                </c:pt>
                <c:pt idx="1716">
                  <c:v>42402.501388892772</c:v>
                </c:pt>
                <c:pt idx="1717">
                  <c:v>42402.502083337218</c:v>
                </c:pt>
                <c:pt idx="1718">
                  <c:v>42402.502777781665</c:v>
                </c:pt>
                <c:pt idx="1719">
                  <c:v>42402.503472226112</c:v>
                </c:pt>
                <c:pt idx="1720">
                  <c:v>42402.504166670558</c:v>
                </c:pt>
                <c:pt idx="1721">
                  <c:v>42402.504861115005</c:v>
                </c:pt>
                <c:pt idx="1722">
                  <c:v>42402.505555559452</c:v>
                </c:pt>
                <c:pt idx="1723">
                  <c:v>42402.506250003898</c:v>
                </c:pt>
                <c:pt idx="1724">
                  <c:v>42402.506944448345</c:v>
                </c:pt>
                <c:pt idx="1725">
                  <c:v>42402.507638892792</c:v>
                </c:pt>
                <c:pt idx="1726">
                  <c:v>42402.508333337239</c:v>
                </c:pt>
                <c:pt idx="1727">
                  <c:v>42402.509027781685</c:v>
                </c:pt>
                <c:pt idx="1728">
                  <c:v>42402.509722226132</c:v>
                </c:pt>
                <c:pt idx="1729">
                  <c:v>42402.510416670579</c:v>
                </c:pt>
                <c:pt idx="1730">
                  <c:v>42402.511111115025</c:v>
                </c:pt>
                <c:pt idx="1731">
                  <c:v>42402.511805559472</c:v>
                </c:pt>
                <c:pt idx="1732">
                  <c:v>42402.512500003919</c:v>
                </c:pt>
                <c:pt idx="1733">
                  <c:v>42402.513194448366</c:v>
                </c:pt>
                <c:pt idx="1734">
                  <c:v>42402.513888892812</c:v>
                </c:pt>
                <c:pt idx="1735">
                  <c:v>42402.514583337259</c:v>
                </c:pt>
                <c:pt idx="1736">
                  <c:v>42402.515277781706</c:v>
                </c:pt>
                <c:pt idx="1737">
                  <c:v>42402.515972226152</c:v>
                </c:pt>
                <c:pt idx="1738">
                  <c:v>42402.516666670599</c:v>
                </c:pt>
                <c:pt idx="1739">
                  <c:v>42402.517361115046</c:v>
                </c:pt>
                <c:pt idx="1740">
                  <c:v>42402.518055559492</c:v>
                </c:pt>
                <c:pt idx="1741">
                  <c:v>42402.518750003939</c:v>
                </c:pt>
                <c:pt idx="1742">
                  <c:v>42402.519444448386</c:v>
                </c:pt>
                <c:pt idx="1743">
                  <c:v>42402.520138892833</c:v>
                </c:pt>
                <c:pt idx="1744">
                  <c:v>42402.520833337279</c:v>
                </c:pt>
                <c:pt idx="1745">
                  <c:v>42402.521527781726</c:v>
                </c:pt>
                <c:pt idx="1746">
                  <c:v>42402.522222226173</c:v>
                </c:pt>
                <c:pt idx="1747">
                  <c:v>42402.522916670619</c:v>
                </c:pt>
                <c:pt idx="1748">
                  <c:v>42402.523611115066</c:v>
                </c:pt>
                <c:pt idx="1749">
                  <c:v>42402.524305559513</c:v>
                </c:pt>
                <c:pt idx="1750">
                  <c:v>42402.52500000396</c:v>
                </c:pt>
                <c:pt idx="1751">
                  <c:v>42402.525694448406</c:v>
                </c:pt>
                <c:pt idx="1752">
                  <c:v>42402.526388892853</c:v>
                </c:pt>
                <c:pt idx="1753">
                  <c:v>42402.5270833373</c:v>
                </c:pt>
                <c:pt idx="1754">
                  <c:v>42402.527777781746</c:v>
                </c:pt>
                <c:pt idx="1755">
                  <c:v>42402.528472226193</c:v>
                </c:pt>
                <c:pt idx="1756">
                  <c:v>42402.52916667064</c:v>
                </c:pt>
                <c:pt idx="1757">
                  <c:v>42402.529861115087</c:v>
                </c:pt>
                <c:pt idx="1758">
                  <c:v>42402.530555559533</c:v>
                </c:pt>
                <c:pt idx="1759">
                  <c:v>42402.53125000398</c:v>
                </c:pt>
                <c:pt idx="1760">
                  <c:v>42402.531944448427</c:v>
                </c:pt>
                <c:pt idx="1761">
                  <c:v>42402.532638892873</c:v>
                </c:pt>
                <c:pt idx="1762">
                  <c:v>42402.53333333732</c:v>
                </c:pt>
                <c:pt idx="1763">
                  <c:v>42402.534027781767</c:v>
                </c:pt>
                <c:pt idx="1764">
                  <c:v>42402.534722226213</c:v>
                </c:pt>
                <c:pt idx="1765">
                  <c:v>42402.53541667066</c:v>
                </c:pt>
                <c:pt idx="1766">
                  <c:v>42402.536111115107</c:v>
                </c:pt>
                <c:pt idx="1767">
                  <c:v>42402.536805559554</c:v>
                </c:pt>
                <c:pt idx="1768">
                  <c:v>42402.537500004</c:v>
                </c:pt>
                <c:pt idx="1769">
                  <c:v>42402.538194448447</c:v>
                </c:pt>
                <c:pt idx="1770">
                  <c:v>42402.538888892894</c:v>
                </c:pt>
                <c:pt idx="1771">
                  <c:v>42402.53958333734</c:v>
                </c:pt>
                <c:pt idx="1772">
                  <c:v>42402.540277781787</c:v>
                </c:pt>
                <c:pt idx="1773">
                  <c:v>42402.540972226234</c:v>
                </c:pt>
                <c:pt idx="1774">
                  <c:v>42402.541666670681</c:v>
                </c:pt>
                <c:pt idx="1775">
                  <c:v>42402.542361115127</c:v>
                </c:pt>
                <c:pt idx="1776">
                  <c:v>42402.543055559574</c:v>
                </c:pt>
                <c:pt idx="1777">
                  <c:v>42402.543750004021</c:v>
                </c:pt>
                <c:pt idx="1778">
                  <c:v>42402.544444448467</c:v>
                </c:pt>
                <c:pt idx="1779">
                  <c:v>42402.545138892914</c:v>
                </c:pt>
                <c:pt idx="1780">
                  <c:v>42402.545833337361</c:v>
                </c:pt>
                <c:pt idx="1781">
                  <c:v>42402.546527781808</c:v>
                </c:pt>
                <c:pt idx="1782">
                  <c:v>42402.547222226254</c:v>
                </c:pt>
                <c:pt idx="1783">
                  <c:v>42402.547916670701</c:v>
                </c:pt>
                <c:pt idx="1784">
                  <c:v>42402.548611115148</c:v>
                </c:pt>
                <c:pt idx="1785">
                  <c:v>42402.549305559594</c:v>
                </c:pt>
                <c:pt idx="1786">
                  <c:v>42402.550000004041</c:v>
                </c:pt>
                <c:pt idx="1787">
                  <c:v>42402.550694448488</c:v>
                </c:pt>
                <c:pt idx="1788">
                  <c:v>42402.551388892934</c:v>
                </c:pt>
                <c:pt idx="1789">
                  <c:v>42402.552083337381</c:v>
                </c:pt>
                <c:pt idx="1790">
                  <c:v>42402.552777781828</c:v>
                </c:pt>
                <c:pt idx="1791">
                  <c:v>42402.553472226275</c:v>
                </c:pt>
                <c:pt idx="1792">
                  <c:v>42402.554166670721</c:v>
                </c:pt>
                <c:pt idx="1793">
                  <c:v>42402.554861115168</c:v>
                </c:pt>
                <c:pt idx="1794">
                  <c:v>42402.555555559615</c:v>
                </c:pt>
                <c:pt idx="1795">
                  <c:v>42402.556250004061</c:v>
                </c:pt>
                <c:pt idx="1796">
                  <c:v>42402.556944448508</c:v>
                </c:pt>
                <c:pt idx="1797">
                  <c:v>42402.557638892955</c:v>
                </c:pt>
                <c:pt idx="1798">
                  <c:v>42402.558333337402</c:v>
                </c:pt>
                <c:pt idx="1799">
                  <c:v>42402.559027781848</c:v>
                </c:pt>
                <c:pt idx="1800">
                  <c:v>42402.559722226295</c:v>
                </c:pt>
                <c:pt idx="1801">
                  <c:v>42402.560416670742</c:v>
                </c:pt>
                <c:pt idx="1802">
                  <c:v>42402.561111115188</c:v>
                </c:pt>
                <c:pt idx="1803">
                  <c:v>42402.561805559635</c:v>
                </c:pt>
                <c:pt idx="1804">
                  <c:v>42402.562500004082</c:v>
                </c:pt>
                <c:pt idx="1805">
                  <c:v>42402.563194448529</c:v>
                </c:pt>
                <c:pt idx="1806">
                  <c:v>42402.563888892975</c:v>
                </c:pt>
                <c:pt idx="1807">
                  <c:v>42402.564583337422</c:v>
                </c:pt>
                <c:pt idx="1808">
                  <c:v>42402.565277781869</c:v>
                </c:pt>
                <c:pt idx="1809">
                  <c:v>42402.565972226315</c:v>
                </c:pt>
                <c:pt idx="1810">
                  <c:v>42402.566666670762</c:v>
                </c:pt>
                <c:pt idx="1811">
                  <c:v>42402.567361115209</c:v>
                </c:pt>
                <c:pt idx="1812">
                  <c:v>42402.568055559655</c:v>
                </c:pt>
                <c:pt idx="1813">
                  <c:v>42402.568750004102</c:v>
                </c:pt>
                <c:pt idx="1814">
                  <c:v>42402.569444448549</c:v>
                </c:pt>
                <c:pt idx="1815">
                  <c:v>42402.570138892996</c:v>
                </c:pt>
                <c:pt idx="1816">
                  <c:v>42402.570833337442</c:v>
                </c:pt>
                <c:pt idx="1817">
                  <c:v>42402.571527781889</c:v>
                </c:pt>
                <c:pt idx="1818">
                  <c:v>42402.572222226336</c:v>
                </c:pt>
                <c:pt idx="1819">
                  <c:v>42402.572916670782</c:v>
                </c:pt>
                <c:pt idx="1820">
                  <c:v>42402.573611115229</c:v>
                </c:pt>
                <c:pt idx="1821">
                  <c:v>42402.574305559676</c:v>
                </c:pt>
                <c:pt idx="1822">
                  <c:v>42402.575000004123</c:v>
                </c:pt>
                <c:pt idx="1823">
                  <c:v>42402.575694448569</c:v>
                </c:pt>
                <c:pt idx="1824">
                  <c:v>42402.576388893016</c:v>
                </c:pt>
                <c:pt idx="1825">
                  <c:v>42402.577083337463</c:v>
                </c:pt>
                <c:pt idx="1826">
                  <c:v>42402.577777781909</c:v>
                </c:pt>
                <c:pt idx="1827">
                  <c:v>42402.578472226356</c:v>
                </c:pt>
                <c:pt idx="1828">
                  <c:v>42402.579166670803</c:v>
                </c:pt>
                <c:pt idx="1829">
                  <c:v>42402.57986111525</c:v>
                </c:pt>
                <c:pt idx="1830">
                  <c:v>42402.580555559696</c:v>
                </c:pt>
                <c:pt idx="1831">
                  <c:v>42402.581250004143</c:v>
                </c:pt>
                <c:pt idx="1832">
                  <c:v>42402.58194444859</c:v>
                </c:pt>
                <c:pt idx="1833">
                  <c:v>42402.582638893036</c:v>
                </c:pt>
                <c:pt idx="1834">
                  <c:v>42402.583333337483</c:v>
                </c:pt>
                <c:pt idx="1835">
                  <c:v>42402.58402778193</c:v>
                </c:pt>
                <c:pt idx="1836">
                  <c:v>42402.584722226376</c:v>
                </c:pt>
                <c:pt idx="1837">
                  <c:v>42402.585416670823</c:v>
                </c:pt>
                <c:pt idx="1838">
                  <c:v>42402.58611111527</c:v>
                </c:pt>
                <c:pt idx="1839">
                  <c:v>42402.586805559717</c:v>
                </c:pt>
                <c:pt idx="1840">
                  <c:v>42402.587500004163</c:v>
                </c:pt>
                <c:pt idx="1841">
                  <c:v>42402.58819444861</c:v>
                </c:pt>
                <c:pt idx="1842">
                  <c:v>42402.588888893057</c:v>
                </c:pt>
                <c:pt idx="1843">
                  <c:v>42402.589583337503</c:v>
                </c:pt>
                <c:pt idx="1844">
                  <c:v>42402.59027778195</c:v>
                </c:pt>
                <c:pt idx="1845">
                  <c:v>42402.590972226397</c:v>
                </c:pt>
                <c:pt idx="1846">
                  <c:v>42402.591666670844</c:v>
                </c:pt>
                <c:pt idx="1847">
                  <c:v>42402.59236111529</c:v>
                </c:pt>
                <c:pt idx="1848">
                  <c:v>42402.593055559737</c:v>
                </c:pt>
                <c:pt idx="1849">
                  <c:v>42402.593750004184</c:v>
                </c:pt>
                <c:pt idx="1850">
                  <c:v>42402.59444444863</c:v>
                </c:pt>
                <c:pt idx="1851">
                  <c:v>42402.595138893077</c:v>
                </c:pt>
                <c:pt idx="1852">
                  <c:v>42402.595833337524</c:v>
                </c:pt>
                <c:pt idx="1853">
                  <c:v>42402.596527781971</c:v>
                </c:pt>
                <c:pt idx="1854">
                  <c:v>42402.597222226417</c:v>
                </c:pt>
                <c:pt idx="1855">
                  <c:v>42402.597916670864</c:v>
                </c:pt>
                <c:pt idx="1856">
                  <c:v>42402.598611115311</c:v>
                </c:pt>
                <c:pt idx="1857">
                  <c:v>42402.599305559757</c:v>
                </c:pt>
                <c:pt idx="1858">
                  <c:v>42402.600000004204</c:v>
                </c:pt>
                <c:pt idx="1859">
                  <c:v>42402.600694448651</c:v>
                </c:pt>
                <c:pt idx="1860">
                  <c:v>42402.601388893097</c:v>
                </c:pt>
                <c:pt idx="1861">
                  <c:v>42402.602083337544</c:v>
                </c:pt>
                <c:pt idx="1862">
                  <c:v>42402.602777781991</c:v>
                </c:pt>
                <c:pt idx="1863">
                  <c:v>42402.603472226438</c:v>
                </c:pt>
                <c:pt idx="1864">
                  <c:v>42402.604166670884</c:v>
                </c:pt>
                <c:pt idx="1865">
                  <c:v>42402.604861115331</c:v>
                </c:pt>
                <c:pt idx="1866">
                  <c:v>42402.605555559778</c:v>
                </c:pt>
                <c:pt idx="1867">
                  <c:v>42402.606250004224</c:v>
                </c:pt>
                <c:pt idx="1868">
                  <c:v>42402.606944448671</c:v>
                </c:pt>
                <c:pt idx="1869">
                  <c:v>42402.607638893118</c:v>
                </c:pt>
                <c:pt idx="1870">
                  <c:v>42402.608333337565</c:v>
                </c:pt>
                <c:pt idx="1871">
                  <c:v>42402.609027782011</c:v>
                </c:pt>
                <c:pt idx="1872">
                  <c:v>42402.609722226458</c:v>
                </c:pt>
                <c:pt idx="1873">
                  <c:v>42402.610416670905</c:v>
                </c:pt>
                <c:pt idx="1874">
                  <c:v>42402.611111115351</c:v>
                </c:pt>
                <c:pt idx="1875">
                  <c:v>42402.611805559798</c:v>
                </c:pt>
                <c:pt idx="1876">
                  <c:v>42402.612500004245</c:v>
                </c:pt>
                <c:pt idx="1877">
                  <c:v>42402.613194448692</c:v>
                </c:pt>
                <c:pt idx="1878">
                  <c:v>42402.613888893138</c:v>
                </c:pt>
                <c:pt idx="1879">
                  <c:v>42402.614583337585</c:v>
                </c:pt>
                <c:pt idx="1880">
                  <c:v>42402.615277782032</c:v>
                </c:pt>
                <c:pt idx="1881">
                  <c:v>42402.615972226478</c:v>
                </c:pt>
                <c:pt idx="1882">
                  <c:v>42402.616666670925</c:v>
                </c:pt>
                <c:pt idx="1883">
                  <c:v>42402.617361115372</c:v>
                </c:pt>
                <c:pt idx="1884">
                  <c:v>42402.618055559818</c:v>
                </c:pt>
                <c:pt idx="1885">
                  <c:v>42402.618750004265</c:v>
                </c:pt>
                <c:pt idx="1886">
                  <c:v>42402.619444448712</c:v>
                </c:pt>
                <c:pt idx="1887">
                  <c:v>42402.620138893159</c:v>
                </c:pt>
                <c:pt idx="1888">
                  <c:v>42402.620833337605</c:v>
                </c:pt>
                <c:pt idx="1889">
                  <c:v>42402.621527782052</c:v>
                </c:pt>
                <c:pt idx="1890">
                  <c:v>42402.622222226499</c:v>
                </c:pt>
                <c:pt idx="1891">
                  <c:v>42402.622916670945</c:v>
                </c:pt>
                <c:pt idx="1892">
                  <c:v>42402.623611115392</c:v>
                </c:pt>
                <c:pt idx="1893">
                  <c:v>42402.624305559839</c:v>
                </c:pt>
                <c:pt idx="1894">
                  <c:v>42402.625000004286</c:v>
                </c:pt>
                <c:pt idx="1895">
                  <c:v>42402.625694448732</c:v>
                </c:pt>
                <c:pt idx="1896">
                  <c:v>42402.626388893179</c:v>
                </c:pt>
                <c:pt idx="1897">
                  <c:v>42402.627083337626</c:v>
                </c:pt>
                <c:pt idx="1898">
                  <c:v>42402.627777782072</c:v>
                </c:pt>
                <c:pt idx="1899">
                  <c:v>42402.628472226519</c:v>
                </c:pt>
                <c:pt idx="1900">
                  <c:v>42402.629166670966</c:v>
                </c:pt>
                <c:pt idx="1901">
                  <c:v>42402.629861115412</c:v>
                </c:pt>
                <c:pt idx="1902">
                  <c:v>42402.630555559859</c:v>
                </c:pt>
                <c:pt idx="1903">
                  <c:v>42402.631250004306</c:v>
                </c:pt>
                <c:pt idx="1904">
                  <c:v>42402.631944448753</c:v>
                </c:pt>
                <c:pt idx="1905">
                  <c:v>42402.632638893199</c:v>
                </c:pt>
                <c:pt idx="1906">
                  <c:v>42402.633333337646</c:v>
                </c:pt>
                <c:pt idx="1907">
                  <c:v>42402.634027782093</c:v>
                </c:pt>
                <c:pt idx="1908">
                  <c:v>42402.634722226539</c:v>
                </c:pt>
                <c:pt idx="1909">
                  <c:v>42402.635416670986</c:v>
                </c:pt>
                <c:pt idx="1910">
                  <c:v>42402.636111115433</c:v>
                </c:pt>
                <c:pt idx="1911">
                  <c:v>42402.63680555988</c:v>
                </c:pt>
                <c:pt idx="1912">
                  <c:v>42402.637500004326</c:v>
                </c:pt>
                <c:pt idx="1913">
                  <c:v>42402.638194448773</c:v>
                </c:pt>
                <c:pt idx="1914">
                  <c:v>42402.63888889322</c:v>
                </c:pt>
                <c:pt idx="1915">
                  <c:v>42402.639583337666</c:v>
                </c:pt>
                <c:pt idx="1916">
                  <c:v>42402.640277782113</c:v>
                </c:pt>
                <c:pt idx="1917">
                  <c:v>42402.64097222656</c:v>
                </c:pt>
                <c:pt idx="1918">
                  <c:v>42402.641666671007</c:v>
                </c:pt>
                <c:pt idx="1919">
                  <c:v>42402.642361115453</c:v>
                </c:pt>
                <c:pt idx="1920">
                  <c:v>42402.6430555599</c:v>
                </c:pt>
                <c:pt idx="1921">
                  <c:v>42402.643750004347</c:v>
                </c:pt>
                <c:pt idx="1922">
                  <c:v>42402.644444448793</c:v>
                </c:pt>
                <c:pt idx="1923">
                  <c:v>42402.64513889324</c:v>
                </c:pt>
                <c:pt idx="1924">
                  <c:v>42402.645833337687</c:v>
                </c:pt>
                <c:pt idx="1925">
                  <c:v>42402.646527782133</c:v>
                </c:pt>
                <c:pt idx="1926">
                  <c:v>42402.64722222658</c:v>
                </c:pt>
                <c:pt idx="1927">
                  <c:v>42402.647916671027</c:v>
                </c:pt>
                <c:pt idx="1928">
                  <c:v>42402.648611115474</c:v>
                </c:pt>
                <c:pt idx="1929">
                  <c:v>42402.64930555992</c:v>
                </c:pt>
                <c:pt idx="1930">
                  <c:v>42402.650000004367</c:v>
                </c:pt>
                <c:pt idx="1931">
                  <c:v>42402.650694448814</c:v>
                </c:pt>
                <c:pt idx="1932">
                  <c:v>42402.65138889326</c:v>
                </c:pt>
                <c:pt idx="1933">
                  <c:v>42402.652083337707</c:v>
                </c:pt>
                <c:pt idx="1934">
                  <c:v>42402.652777782154</c:v>
                </c:pt>
                <c:pt idx="1935">
                  <c:v>42402.653472226601</c:v>
                </c:pt>
                <c:pt idx="1936">
                  <c:v>42402.654166671047</c:v>
                </c:pt>
                <c:pt idx="1937">
                  <c:v>42402.654861115494</c:v>
                </c:pt>
                <c:pt idx="1938">
                  <c:v>42402.655555559941</c:v>
                </c:pt>
                <c:pt idx="1939">
                  <c:v>42402.656250004387</c:v>
                </c:pt>
                <c:pt idx="1940">
                  <c:v>42402.656944448834</c:v>
                </c:pt>
                <c:pt idx="1941">
                  <c:v>42402.657638893281</c:v>
                </c:pt>
                <c:pt idx="1942">
                  <c:v>42402.658333337728</c:v>
                </c:pt>
                <c:pt idx="1943">
                  <c:v>42402.659027782174</c:v>
                </c:pt>
                <c:pt idx="1944">
                  <c:v>42402.659722226621</c:v>
                </c:pt>
                <c:pt idx="1945">
                  <c:v>42402.660416671068</c:v>
                </c:pt>
                <c:pt idx="1946">
                  <c:v>42402.661111115514</c:v>
                </c:pt>
                <c:pt idx="1947">
                  <c:v>42402.661805559961</c:v>
                </c:pt>
                <c:pt idx="1948">
                  <c:v>42402.662500004408</c:v>
                </c:pt>
                <c:pt idx="1949">
                  <c:v>42402.663194448854</c:v>
                </c:pt>
                <c:pt idx="1950">
                  <c:v>42402.663888893301</c:v>
                </c:pt>
                <c:pt idx="1951">
                  <c:v>42402.664583337748</c:v>
                </c:pt>
                <c:pt idx="1952">
                  <c:v>42402.665277782195</c:v>
                </c:pt>
                <c:pt idx="1953">
                  <c:v>42402.665972226641</c:v>
                </c:pt>
                <c:pt idx="1954">
                  <c:v>42402.666666671088</c:v>
                </c:pt>
                <c:pt idx="1955">
                  <c:v>42402.667361115535</c:v>
                </c:pt>
                <c:pt idx="1956">
                  <c:v>42402.668055559981</c:v>
                </c:pt>
                <c:pt idx="1957">
                  <c:v>42402.668750004428</c:v>
                </c:pt>
                <c:pt idx="1958">
                  <c:v>42402.669444448875</c:v>
                </c:pt>
                <c:pt idx="1959">
                  <c:v>42402.670138893322</c:v>
                </c:pt>
                <c:pt idx="1960">
                  <c:v>42402.670833337768</c:v>
                </c:pt>
                <c:pt idx="1961">
                  <c:v>42402.671527782215</c:v>
                </c:pt>
                <c:pt idx="1962">
                  <c:v>42402.672222226662</c:v>
                </c:pt>
                <c:pt idx="1963">
                  <c:v>42402.672916671108</c:v>
                </c:pt>
                <c:pt idx="1964">
                  <c:v>42402.673611115555</c:v>
                </c:pt>
                <c:pt idx="1965">
                  <c:v>42402.674305560002</c:v>
                </c:pt>
                <c:pt idx="1966">
                  <c:v>42402.675000004449</c:v>
                </c:pt>
                <c:pt idx="1967">
                  <c:v>42402.675694448895</c:v>
                </c:pt>
                <c:pt idx="1968">
                  <c:v>42402.676388893342</c:v>
                </c:pt>
                <c:pt idx="1969">
                  <c:v>42402.677083337789</c:v>
                </c:pt>
                <c:pt idx="1970">
                  <c:v>42402.677777782235</c:v>
                </c:pt>
                <c:pt idx="1971">
                  <c:v>42402.678472226682</c:v>
                </c:pt>
                <c:pt idx="1972">
                  <c:v>42402.679166671129</c:v>
                </c:pt>
                <c:pt idx="1973">
                  <c:v>42402.679861115575</c:v>
                </c:pt>
                <c:pt idx="1974">
                  <c:v>42402.680555560022</c:v>
                </c:pt>
                <c:pt idx="1975">
                  <c:v>42402.681250004469</c:v>
                </c:pt>
                <c:pt idx="1976">
                  <c:v>42402.681944448916</c:v>
                </c:pt>
                <c:pt idx="1977">
                  <c:v>42402.682638893362</c:v>
                </c:pt>
                <c:pt idx="1978">
                  <c:v>42402.683333337809</c:v>
                </c:pt>
                <c:pt idx="1979">
                  <c:v>42402.684027782256</c:v>
                </c:pt>
                <c:pt idx="1980">
                  <c:v>42402.684722226702</c:v>
                </c:pt>
                <c:pt idx="1981">
                  <c:v>42402.685416671149</c:v>
                </c:pt>
                <c:pt idx="1982">
                  <c:v>42402.686111115596</c:v>
                </c:pt>
                <c:pt idx="1983">
                  <c:v>42402.686805560043</c:v>
                </c:pt>
                <c:pt idx="1984">
                  <c:v>42402.687500004489</c:v>
                </c:pt>
                <c:pt idx="1985">
                  <c:v>42402.688194448936</c:v>
                </c:pt>
                <c:pt idx="1986">
                  <c:v>42402.688888893383</c:v>
                </c:pt>
                <c:pt idx="1987">
                  <c:v>42402.689583337829</c:v>
                </c:pt>
                <c:pt idx="1988">
                  <c:v>42402.690277782276</c:v>
                </c:pt>
                <c:pt idx="1989">
                  <c:v>42402.690972226723</c:v>
                </c:pt>
                <c:pt idx="1990">
                  <c:v>42402.69166667117</c:v>
                </c:pt>
                <c:pt idx="1991">
                  <c:v>42402.692361115616</c:v>
                </c:pt>
                <c:pt idx="1992">
                  <c:v>42402.693055560063</c:v>
                </c:pt>
                <c:pt idx="1993">
                  <c:v>42402.69375000451</c:v>
                </c:pt>
                <c:pt idx="1994">
                  <c:v>42402.694444448956</c:v>
                </c:pt>
                <c:pt idx="1995">
                  <c:v>42402.695138893403</c:v>
                </c:pt>
                <c:pt idx="1996">
                  <c:v>42402.69583333785</c:v>
                </c:pt>
                <c:pt idx="1997">
                  <c:v>42402.696527782296</c:v>
                </c:pt>
                <c:pt idx="1998">
                  <c:v>42402.697222226743</c:v>
                </c:pt>
                <c:pt idx="1999">
                  <c:v>42402.69791667119</c:v>
                </c:pt>
                <c:pt idx="2000">
                  <c:v>42402.698611115637</c:v>
                </c:pt>
                <c:pt idx="2001">
                  <c:v>42402.699305560083</c:v>
                </c:pt>
                <c:pt idx="2002">
                  <c:v>42402.70000000453</c:v>
                </c:pt>
                <c:pt idx="2003">
                  <c:v>42402.700694448977</c:v>
                </c:pt>
                <c:pt idx="2004">
                  <c:v>42402.701388893423</c:v>
                </c:pt>
                <c:pt idx="2005">
                  <c:v>42402.70208333787</c:v>
                </c:pt>
                <c:pt idx="2006">
                  <c:v>42402.702777782317</c:v>
                </c:pt>
                <c:pt idx="2007">
                  <c:v>42402.703472226764</c:v>
                </c:pt>
                <c:pt idx="2008">
                  <c:v>42402.70416667121</c:v>
                </c:pt>
                <c:pt idx="2009">
                  <c:v>42402.704861115657</c:v>
                </c:pt>
                <c:pt idx="2010">
                  <c:v>42402.705555560104</c:v>
                </c:pt>
                <c:pt idx="2011">
                  <c:v>42402.70625000455</c:v>
                </c:pt>
                <c:pt idx="2012">
                  <c:v>42402.706944448997</c:v>
                </c:pt>
                <c:pt idx="2013">
                  <c:v>42402.707638893444</c:v>
                </c:pt>
                <c:pt idx="2014">
                  <c:v>42402.708333337891</c:v>
                </c:pt>
                <c:pt idx="2015">
                  <c:v>42402.709027782337</c:v>
                </c:pt>
                <c:pt idx="2016">
                  <c:v>42402.709722226784</c:v>
                </c:pt>
                <c:pt idx="2017">
                  <c:v>42402.710416671231</c:v>
                </c:pt>
                <c:pt idx="2018">
                  <c:v>42402.711111115677</c:v>
                </c:pt>
                <c:pt idx="2019">
                  <c:v>42402.711805560124</c:v>
                </c:pt>
                <c:pt idx="2020">
                  <c:v>42402.712500004571</c:v>
                </c:pt>
                <c:pt idx="2021">
                  <c:v>42402.713194449017</c:v>
                </c:pt>
                <c:pt idx="2022">
                  <c:v>42402.713888893464</c:v>
                </c:pt>
                <c:pt idx="2023">
                  <c:v>42402.714583337911</c:v>
                </c:pt>
                <c:pt idx="2024">
                  <c:v>42402.715277782358</c:v>
                </c:pt>
                <c:pt idx="2025">
                  <c:v>42402.715972226804</c:v>
                </c:pt>
                <c:pt idx="2026">
                  <c:v>42402.716666671251</c:v>
                </c:pt>
                <c:pt idx="2027">
                  <c:v>42402.717361115698</c:v>
                </c:pt>
                <c:pt idx="2028">
                  <c:v>42402.718055560144</c:v>
                </c:pt>
                <c:pt idx="2029">
                  <c:v>42402.718750004591</c:v>
                </c:pt>
                <c:pt idx="2030">
                  <c:v>42402.719444449038</c:v>
                </c:pt>
                <c:pt idx="2031">
                  <c:v>42402.720138893485</c:v>
                </c:pt>
                <c:pt idx="2032">
                  <c:v>42402.720833337931</c:v>
                </c:pt>
                <c:pt idx="2033">
                  <c:v>42402.721527782378</c:v>
                </c:pt>
                <c:pt idx="2034">
                  <c:v>42402.722222226825</c:v>
                </c:pt>
                <c:pt idx="2035">
                  <c:v>42402.722916671271</c:v>
                </c:pt>
                <c:pt idx="2036">
                  <c:v>42402.723611115718</c:v>
                </c:pt>
                <c:pt idx="2037">
                  <c:v>42402.724305560165</c:v>
                </c:pt>
                <c:pt idx="2038">
                  <c:v>42402.725000004612</c:v>
                </c:pt>
                <c:pt idx="2039">
                  <c:v>42402.725694449058</c:v>
                </c:pt>
                <c:pt idx="2040">
                  <c:v>42402.726388893505</c:v>
                </c:pt>
                <c:pt idx="2041">
                  <c:v>42402.727083337952</c:v>
                </c:pt>
                <c:pt idx="2042">
                  <c:v>42402.727777782398</c:v>
                </c:pt>
                <c:pt idx="2043">
                  <c:v>42402.728472226845</c:v>
                </c:pt>
                <c:pt idx="2044">
                  <c:v>42402.729166671292</c:v>
                </c:pt>
                <c:pt idx="2045">
                  <c:v>42402.729861115738</c:v>
                </c:pt>
                <c:pt idx="2046">
                  <c:v>42402.730555560185</c:v>
                </c:pt>
                <c:pt idx="2047">
                  <c:v>42402.731250004632</c:v>
                </c:pt>
                <c:pt idx="2048">
                  <c:v>42402.731944449079</c:v>
                </c:pt>
                <c:pt idx="2049">
                  <c:v>42402.732638893525</c:v>
                </c:pt>
                <c:pt idx="2050">
                  <c:v>42402.733333337972</c:v>
                </c:pt>
                <c:pt idx="2051">
                  <c:v>42402.734027782419</c:v>
                </c:pt>
                <c:pt idx="2052">
                  <c:v>42402.734722226865</c:v>
                </c:pt>
                <c:pt idx="2053">
                  <c:v>42402.735416671312</c:v>
                </c:pt>
                <c:pt idx="2054">
                  <c:v>42402.736111115759</c:v>
                </c:pt>
                <c:pt idx="2055">
                  <c:v>42402.736805560206</c:v>
                </c:pt>
                <c:pt idx="2056">
                  <c:v>42402.737500004652</c:v>
                </c:pt>
                <c:pt idx="2057">
                  <c:v>42402.738194449099</c:v>
                </c:pt>
                <c:pt idx="2058">
                  <c:v>42402.738888893546</c:v>
                </c:pt>
                <c:pt idx="2059">
                  <c:v>42402.739583337992</c:v>
                </c:pt>
                <c:pt idx="2060">
                  <c:v>42402.740277782439</c:v>
                </c:pt>
                <c:pt idx="2061">
                  <c:v>42402.740972226886</c:v>
                </c:pt>
                <c:pt idx="2062">
                  <c:v>42402.741666671332</c:v>
                </c:pt>
                <c:pt idx="2063">
                  <c:v>42402.742361115779</c:v>
                </c:pt>
                <c:pt idx="2064">
                  <c:v>42402.743055560226</c:v>
                </c:pt>
                <c:pt idx="2065">
                  <c:v>42402.743750004673</c:v>
                </c:pt>
                <c:pt idx="2066">
                  <c:v>42402.744444449119</c:v>
                </c:pt>
                <c:pt idx="2067">
                  <c:v>42402.745138893566</c:v>
                </c:pt>
                <c:pt idx="2068">
                  <c:v>42402.745833338013</c:v>
                </c:pt>
                <c:pt idx="2069">
                  <c:v>42402.746527782459</c:v>
                </c:pt>
                <c:pt idx="2070">
                  <c:v>42402.747222226906</c:v>
                </c:pt>
                <c:pt idx="2071">
                  <c:v>42402.747916671353</c:v>
                </c:pt>
                <c:pt idx="2072">
                  <c:v>42402.7486111158</c:v>
                </c:pt>
                <c:pt idx="2073">
                  <c:v>42402.749305560246</c:v>
                </c:pt>
                <c:pt idx="2074">
                  <c:v>42402.750000004693</c:v>
                </c:pt>
                <c:pt idx="2075">
                  <c:v>42402.75069444914</c:v>
                </c:pt>
                <c:pt idx="2076">
                  <c:v>42402.751388893586</c:v>
                </c:pt>
                <c:pt idx="2077">
                  <c:v>42402.752083338033</c:v>
                </c:pt>
                <c:pt idx="2078">
                  <c:v>42402.75277778248</c:v>
                </c:pt>
                <c:pt idx="2079">
                  <c:v>42402.753472226927</c:v>
                </c:pt>
                <c:pt idx="2080">
                  <c:v>42402.754166671373</c:v>
                </c:pt>
                <c:pt idx="2081">
                  <c:v>42402.75486111582</c:v>
                </c:pt>
                <c:pt idx="2082">
                  <c:v>42402.755555560267</c:v>
                </c:pt>
                <c:pt idx="2083">
                  <c:v>42402.756250004713</c:v>
                </c:pt>
                <c:pt idx="2084">
                  <c:v>42402.75694444916</c:v>
                </c:pt>
                <c:pt idx="2085">
                  <c:v>42402.757638893607</c:v>
                </c:pt>
                <c:pt idx="2086">
                  <c:v>42402.758333338053</c:v>
                </c:pt>
                <c:pt idx="2087">
                  <c:v>42402.7590277825</c:v>
                </c:pt>
                <c:pt idx="2088">
                  <c:v>42402.759722226947</c:v>
                </c:pt>
                <c:pt idx="2089">
                  <c:v>42402.760416671394</c:v>
                </c:pt>
                <c:pt idx="2090">
                  <c:v>42402.76111111584</c:v>
                </c:pt>
                <c:pt idx="2091">
                  <c:v>42402.761805560287</c:v>
                </c:pt>
                <c:pt idx="2092">
                  <c:v>42402.762500004734</c:v>
                </c:pt>
                <c:pt idx="2093">
                  <c:v>42402.76319444918</c:v>
                </c:pt>
                <c:pt idx="2094">
                  <c:v>42402.763888893627</c:v>
                </c:pt>
                <c:pt idx="2095">
                  <c:v>42402.764583338074</c:v>
                </c:pt>
                <c:pt idx="2096">
                  <c:v>42402.765277782521</c:v>
                </c:pt>
                <c:pt idx="2097">
                  <c:v>42402.765972226967</c:v>
                </c:pt>
                <c:pt idx="2098">
                  <c:v>42402.766666671414</c:v>
                </c:pt>
                <c:pt idx="2099">
                  <c:v>42402.767361115861</c:v>
                </c:pt>
                <c:pt idx="2100">
                  <c:v>42402.768055560307</c:v>
                </c:pt>
                <c:pt idx="2101">
                  <c:v>42402.768750004754</c:v>
                </c:pt>
                <c:pt idx="2102">
                  <c:v>42402.769444449201</c:v>
                </c:pt>
                <c:pt idx="2103">
                  <c:v>42402.770138893648</c:v>
                </c:pt>
                <c:pt idx="2104">
                  <c:v>42402.770833338094</c:v>
                </c:pt>
                <c:pt idx="2105">
                  <c:v>42402.771527782541</c:v>
                </c:pt>
                <c:pt idx="2106">
                  <c:v>42402.772222226988</c:v>
                </c:pt>
                <c:pt idx="2107">
                  <c:v>42402.772916671434</c:v>
                </c:pt>
                <c:pt idx="2108">
                  <c:v>42402.773611115881</c:v>
                </c:pt>
                <c:pt idx="2109">
                  <c:v>42402.774305560328</c:v>
                </c:pt>
                <c:pt idx="2110">
                  <c:v>42402.775000004774</c:v>
                </c:pt>
                <c:pt idx="2111">
                  <c:v>42402.775694449221</c:v>
                </c:pt>
                <c:pt idx="2112">
                  <c:v>42402.776388893668</c:v>
                </c:pt>
                <c:pt idx="2113">
                  <c:v>42402.777083338115</c:v>
                </c:pt>
                <c:pt idx="2114">
                  <c:v>42402.777777782561</c:v>
                </c:pt>
                <c:pt idx="2115">
                  <c:v>42402.778472227008</c:v>
                </c:pt>
                <c:pt idx="2116">
                  <c:v>42402.779166671455</c:v>
                </c:pt>
                <c:pt idx="2117">
                  <c:v>42402.779861115901</c:v>
                </c:pt>
                <c:pt idx="2118">
                  <c:v>42402.780555560348</c:v>
                </c:pt>
                <c:pt idx="2119">
                  <c:v>42402.781250004795</c:v>
                </c:pt>
                <c:pt idx="2120">
                  <c:v>42402.781944449242</c:v>
                </c:pt>
                <c:pt idx="2121">
                  <c:v>42402.782638893688</c:v>
                </c:pt>
                <c:pt idx="2122">
                  <c:v>42402.783333338135</c:v>
                </c:pt>
                <c:pt idx="2123">
                  <c:v>42402.784027782582</c:v>
                </c:pt>
                <c:pt idx="2124">
                  <c:v>42402.784722227028</c:v>
                </c:pt>
                <c:pt idx="2125">
                  <c:v>42402.785416671475</c:v>
                </c:pt>
                <c:pt idx="2126">
                  <c:v>42402.786111115922</c:v>
                </c:pt>
                <c:pt idx="2127">
                  <c:v>42402.786805560369</c:v>
                </c:pt>
                <c:pt idx="2128">
                  <c:v>42402.787500004815</c:v>
                </c:pt>
                <c:pt idx="2129">
                  <c:v>42402.788194449262</c:v>
                </c:pt>
                <c:pt idx="2130">
                  <c:v>42402.788888893709</c:v>
                </c:pt>
                <c:pt idx="2131">
                  <c:v>42402.789583338155</c:v>
                </c:pt>
                <c:pt idx="2132">
                  <c:v>42402.790277782602</c:v>
                </c:pt>
                <c:pt idx="2133">
                  <c:v>42402.790972227049</c:v>
                </c:pt>
                <c:pt idx="2134">
                  <c:v>42402.791666671495</c:v>
                </c:pt>
                <c:pt idx="2135">
                  <c:v>42402.792361115942</c:v>
                </c:pt>
                <c:pt idx="2136">
                  <c:v>42402.793055560389</c:v>
                </c:pt>
                <c:pt idx="2137">
                  <c:v>42402.793750004836</c:v>
                </c:pt>
                <c:pt idx="2138">
                  <c:v>42402.794444449282</c:v>
                </c:pt>
                <c:pt idx="2139">
                  <c:v>42402.795138893729</c:v>
                </c:pt>
                <c:pt idx="2140">
                  <c:v>42402.795833338176</c:v>
                </c:pt>
                <c:pt idx="2141">
                  <c:v>42402.796527782622</c:v>
                </c:pt>
                <c:pt idx="2142">
                  <c:v>42402.797222227069</c:v>
                </c:pt>
                <c:pt idx="2143">
                  <c:v>42402.797916671516</c:v>
                </c:pt>
                <c:pt idx="2144">
                  <c:v>42402.798611115963</c:v>
                </c:pt>
                <c:pt idx="2145">
                  <c:v>42402.799305560409</c:v>
                </c:pt>
                <c:pt idx="2146">
                  <c:v>42402.800000004856</c:v>
                </c:pt>
                <c:pt idx="2147">
                  <c:v>42402.800694449303</c:v>
                </c:pt>
                <c:pt idx="2148">
                  <c:v>42402.801388893749</c:v>
                </c:pt>
                <c:pt idx="2149">
                  <c:v>42402.802083338196</c:v>
                </c:pt>
                <c:pt idx="2150">
                  <c:v>42402.802777782643</c:v>
                </c:pt>
                <c:pt idx="2151">
                  <c:v>42402.80347222709</c:v>
                </c:pt>
                <c:pt idx="2152">
                  <c:v>42402.804166671536</c:v>
                </c:pt>
                <c:pt idx="2153">
                  <c:v>42402.804861115983</c:v>
                </c:pt>
                <c:pt idx="2154">
                  <c:v>42402.80555556043</c:v>
                </c:pt>
                <c:pt idx="2155">
                  <c:v>42402.806250004876</c:v>
                </c:pt>
                <c:pt idx="2156">
                  <c:v>42402.806944449323</c:v>
                </c:pt>
                <c:pt idx="2157">
                  <c:v>42402.80763889377</c:v>
                </c:pt>
                <c:pt idx="2158">
                  <c:v>42402.808333338216</c:v>
                </c:pt>
                <c:pt idx="2159">
                  <c:v>42402.809027782663</c:v>
                </c:pt>
                <c:pt idx="2160">
                  <c:v>42402.80972222711</c:v>
                </c:pt>
                <c:pt idx="2161">
                  <c:v>42402.810416671557</c:v>
                </c:pt>
                <c:pt idx="2162">
                  <c:v>42402.811111116003</c:v>
                </c:pt>
                <c:pt idx="2163">
                  <c:v>42402.81180556045</c:v>
                </c:pt>
                <c:pt idx="2164">
                  <c:v>42402.812500004897</c:v>
                </c:pt>
                <c:pt idx="2165">
                  <c:v>42402.813194449343</c:v>
                </c:pt>
                <c:pt idx="2166">
                  <c:v>42402.81388889379</c:v>
                </c:pt>
                <c:pt idx="2167">
                  <c:v>42402.814583338237</c:v>
                </c:pt>
                <c:pt idx="2168">
                  <c:v>42402.815277782684</c:v>
                </c:pt>
                <c:pt idx="2169">
                  <c:v>42402.81597222713</c:v>
                </c:pt>
                <c:pt idx="2170">
                  <c:v>42402.816666671577</c:v>
                </c:pt>
                <c:pt idx="2171">
                  <c:v>42402.817361116024</c:v>
                </c:pt>
                <c:pt idx="2172">
                  <c:v>42402.81805556047</c:v>
                </c:pt>
                <c:pt idx="2173">
                  <c:v>42402.818750004917</c:v>
                </c:pt>
                <c:pt idx="2174">
                  <c:v>42402.819444449364</c:v>
                </c:pt>
                <c:pt idx="2175">
                  <c:v>42402.820138893811</c:v>
                </c:pt>
                <c:pt idx="2176">
                  <c:v>42402.820833338257</c:v>
                </c:pt>
                <c:pt idx="2177">
                  <c:v>42402.821527782704</c:v>
                </c:pt>
                <c:pt idx="2178">
                  <c:v>42402.822222227151</c:v>
                </c:pt>
                <c:pt idx="2179">
                  <c:v>42402.822916671597</c:v>
                </c:pt>
                <c:pt idx="2180">
                  <c:v>42402.823611116044</c:v>
                </c:pt>
                <c:pt idx="2181">
                  <c:v>42402.824305560491</c:v>
                </c:pt>
                <c:pt idx="2182">
                  <c:v>42402.825000004937</c:v>
                </c:pt>
                <c:pt idx="2183">
                  <c:v>42402.825694449384</c:v>
                </c:pt>
                <c:pt idx="2184">
                  <c:v>42402.826388893831</c:v>
                </c:pt>
                <c:pt idx="2185">
                  <c:v>42402.827083338278</c:v>
                </c:pt>
                <c:pt idx="2186">
                  <c:v>42402.827777782724</c:v>
                </c:pt>
                <c:pt idx="2187">
                  <c:v>42402.828472227171</c:v>
                </c:pt>
                <c:pt idx="2188">
                  <c:v>42402.829166671618</c:v>
                </c:pt>
                <c:pt idx="2189">
                  <c:v>42402.829861116064</c:v>
                </c:pt>
                <c:pt idx="2190">
                  <c:v>42402.830555560511</c:v>
                </c:pt>
                <c:pt idx="2191">
                  <c:v>42402.831250004958</c:v>
                </c:pt>
                <c:pt idx="2192">
                  <c:v>42402.831944449405</c:v>
                </c:pt>
                <c:pt idx="2193">
                  <c:v>42402.832638893851</c:v>
                </c:pt>
                <c:pt idx="2194">
                  <c:v>42402.833333338298</c:v>
                </c:pt>
                <c:pt idx="2195">
                  <c:v>42402.834027782745</c:v>
                </c:pt>
                <c:pt idx="2196">
                  <c:v>42402.834722227191</c:v>
                </c:pt>
                <c:pt idx="2197">
                  <c:v>42402.835416671638</c:v>
                </c:pt>
                <c:pt idx="2198">
                  <c:v>42402.836111116085</c:v>
                </c:pt>
                <c:pt idx="2199">
                  <c:v>42402.836805560532</c:v>
                </c:pt>
                <c:pt idx="2200">
                  <c:v>42402.837500004978</c:v>
                </c:pt>
                <c:pt idx="2201">
                  <c:v>42402.838194449425</c:v>
                </c:pt>
                <c:pt idx="2202">
                  <c:v>42402.838888893872</c:v>
                </c:pt>
                <c:pt idx="2203">
                  <c:v>42402.839583338318</c:v>
                </c:pt>
                <c:pt idx="2204">
                  <c:v>42402.840277782765</c:v>
                </c:pt>
                <c:pt idx="2205">
                  <c:v>42402.840972227212</c:v>
                </c:pt>
                <c:pt idx="2206">
                  <c:v>42402.841666671658</c:v>
                </c:pt>
                <c:pt idx="2207">
                  <c:v>42402.842361116105</c:v>
                </c:pt>
                <c:pt idx="2208">
                  <c:v>42402.843055560552</c:v>
                </c:pt>
                <c:pt idx="2209">
                  <c:v>42402.843750004999</c:v>
                </c:pt>
                <c:pt idx="2210">
                  <c:v>42402.844444449445</c:v>
                </c:pt>
                <c:pt idx="2211">
                  <c:v>42402.845138893892</c:v>
                </c:pt>
                <c:pt idx="2212">
                  <c:v>42402.845833338339</c:v>
                </c:pt>
                <c:pt idx="2213">
                  <c:v>42402.846527782785</c:v>
                </c:pt>
                <c:pt idx="2214">
                  <c:v>42402.847222227232</c:v>
                </c:pt>
                <c:pt idx="2215">
                  <c:v>42402.847916671679</c:v>
                </c:pt>
                <c:pt idx="2216">
                  <c:v>42402.848611116126</c:v>
                </c:pt>
                <c:pt idx="2217">
                  <c:v>42402.849305560572</c:v>
                </c:pt>
                <c:pt idx="2218">
                  <c:v>42402.850000005019</c:v>
                </c:pt>
                <c:pt idx="2219">
                  <c:v>42402.850694449466</c:v>
                </c:pt>
                <c:pt idx="2220">
                  <c:v>42402.851388893912</c:v>
                </c:pt>
                <c:pt idx="2221">
                  <c:v>42402.852083338359</c:v>
                </c:pt>
                <c:pt idx="2222">
                  <c:v>42402.852777782806</c:v>
                </c:pt>
                <c:pt idx="2223">
                  <c:v>42402.853472227252</c:v>
                </c:pt>
                <c:pt idx="2224">
                  <c:v>42402.854166671699</c:v>
                </c:pt>
                <c:pt idx="2225">
                  <c:v>42402.854861116146</c:v>
                </c:pt>
                <c:pt idx="2226">
                  <c:v>42402.855555560593</c:v>
                </c:pt>
                <c:pt idx="2227">
                  <c:v>42402.856250005039</c:v>
                </c:pt>
                <c:pt idx="2228">
                  <c:v>42402.856944449486</c:v>
                </c:pt>
                <c:pt idx="2229">
                  <c:v>42402.857638893933</c:v>
                </c:pt>
                <c:pt idx="2230">
                  <c:v>42402.858333338379</c:v>
                </c:pt>
                <c:pt idx="2231">
                  <c:v>42402.859027782826</c:v>
                </c:pt>
                <c:pt idx="2232">
                  <c:v>42402.859722227273</c:v>
                </c:pt>
                <c:pt idx="2233">
                  <c:v>42402.86041667172</c:v>
                </c:pt>
                <c:pt idx="2234">
                  <c:v>42402.861111116166</c:v>
                </c:pt>
                <c:pt idx="2235">
                  <c:v>42402.861805560613</c:v>
                </c:pt>
                <c:pt idx="2236">
                  <c:v>42402.86250000506</c:v>
                </c:pt>
                <c:pt idx="2237">
                  <c:v>42402.863194449506</c:v>
                </c:pt>
                <c:pt idx="2238">
                  <c:v>42402.863888893953</c:v>
                </c:pt>
                <c:pt idx="2239">
                  <c:v>42402.8645833384</c:v>
                </c:pt>
                <c:pt idx="2240">
                  <c:v>42402.865277782847</c:v>
                </c:pt>
                <c:pt idx="2241">
                  <c:v>42402.865972227293</c:v>
                </c:pt>
                <c:pt idx="2242">
                  <c:v>42402.86666667174</c:v>
                </c:pt>
                <c:pt idx="2243">
                  <c:v>42402.867361116187</c:v>
                </c:pt>
                <c:pt idx="2244">
                  <c:v>42402.868055560633</c:v>
                </c:pt>
                <c:pt idx="2245">
                  <c:v>42402.86875000508</c:v>
                </c:pt>
                <c:pt idx="2246">
                  <c:v>42402.869444449527</c:v>
                </c:pt>
                <c:pt idx="2247">
                  <c:v>42402.870138893973</c:v>
                </c:pt>
                <c:pt idx="2248">
                  <c:v>42402.87083333842</c:v>
                </c:pt>
                <c:pt idx="2249">
                  <c:v>42402.871527782867</c:v>
                </c:pt>
                <c:pt idx="2250">
                  <c:v>42402.872222227314</c:v>
                </c:pt>
                <c:pt idx="2251">
                  <c:v>42402.87291667176</c:v>
                </c:pt>
                <c:pt idx="2252">
                  <c:v>42402.873611116207</c:v>
                </c:pt>
                <c:pt idx="2253">
                  <c:v>42402.874305560654</c:v>
                </c:pt>
                <c:pt idx="2254">
                  <c:v>42402.8750000051</c:v>
                </c:pt>
                <c:pt idx="2255">
                  <c:v>42402.875694449547</c:v>
                </c:pt>
                <c:pt idx="2256">
                  <c:v>42402.876388893994</c:v>
                </c:pt>
                <c:pt idx="2257">
                  <c:v>42402.877083338441</c:v>
                </c:pt>
                <c:pt idx="2258">
                  <c:v>42402.877777782887</c:v>
                </c:pt>
                <c:pt idx="2259">
                  <c:v>42402.878472227334</c:v>
                </c:pt>
                <c:pt idx="2260">
                  <c:v>42402.879166671781</c:v>
                </c:pt>
                <c:pt idx="2261">
                  <c:v>42402.879861116227</c:v>
                </c:pt>
                <c:pt idx="2262">
                  <c:v>42402.880555560674</c:v>
                </c:pt>
                <c:pt idx="2263">
                  <c:v>42402.881250005121</c:v>
                </c:pt>
                <c:pt idx="2264">
                  <c:v>42402.881944449568</c:v>
                </c:pt>
                <c:pt idx="2265">
                  <c:v>42402.882638894014</c:v>
                </c:pt>
                <c:pt idx="2266">
                  <c:v>42402.883333338461</c:v>
                </c:pt>
                <c:pt idx="2267">
                  <c:v>42402.884027782908</c:v>
                </c:pt>
                <c:pt idx="2268">
                  <c:v>42402.884722227354</c:v>
                </c:pt>
                <c:pt idx="2269">
                  <c:v>42402.885416671801</c:v>
                </c:pt>
                <c:pt idx="2270">
                  <c:v>42402.886111116248</c:v>
                </c:pt>
                <c:pt idx="2271">
                  <c:v>42402.886805560694</c:v>
                </c:pt>
                <c:pt idx="2272">
                  <c:v>42402.887500005141</c:v>
                </c:pt>
                <c:pt idx="2273">
                  <c:v>42402.888194449588</c:v>
                </c:pt>
                <c:pt idx="2274">
                  <c:v>42402.888888894035</c:v>
                </c:pt>
                <c:pt idx="2275">
                  <c:v>42402.889583338481</c:v>
                </c:pt>
                <c:pt idx="2276">
                  <c:v>42402.890277782928</c:v>
                </c:pt>
                <c:pt idx="2277">
                  <c:v>42402.890972227375</c:v>
                </c:pt>
                <c:pt idx="2278">
                  <c:v>42402.891666671821</c:v>
                </c:pt>
                <c:pt idx="2279">
                  <c:v>42402.892361116268</c:v>
                </c:pt>
                <c:pt idx="2280">
                  <c:v>42402.893055560715</c:v>
                </c:pt>
                <c:pt idx="2281">
                  <c:v>42402.893750005162</c:v>
                </c:pt>
                <c:pt idx="2282">
                  <c:v>42402.894444449608</c:v>
                </c:pt>
                <c:pt idx="2283">
                  <c:v>42402.895138894055</c:v>
                </c:pt>
                <c:pt idx="2284">
                  <c:v>42402.895833338502</c:v>
                </c:pt>
                <c:pt idx="2285">
                  <c:v>42402.896527782948</c:v>
                </c:pt>
                <c:pt idx="2286">
                  <c:v>42402.897222227395</c:v>
                </c:pt>
                <c:pt idx="2287">
                  <c:v>42402.897916671842</c:v>
                </c:pt>
                <c:pt idx="2288">
                  <c:v>42402.898611116289</c:v>
                </c:pt>
                <c:pt idx="2289">
                  <c:v>42402.899305560735</c:v>
                </c:pt>
                <c:pt idx="2290">
                  <c:v>42402.900000005182</c:v>
                </c:pt>
                <c:pt idx="2291">
                  <c:v>42402.900694449629</c:v>
                </c:pt>
                <c:pt idx="2292">
                  <c:v>42402.901388894075</c:v>
                </c:pt>
                <c:pt idx="2293">
                  <c:v>42402.902083338522</c:v>
                </c:pt>
                <c:pt idx="2294">
                  <c:v>42402.902777782969</c:v>
                </c:pt>
                <c:pt idx="2295">
                  <c:v>42402.903472227415</c:v>
                </c:pt>
                <c:pt idx="2296">
                  <c:v>42402.904166671862</c:v>
                </c:pt>
                <c:pt idx="2297">
                  <c:v>42402.904861116309</c:v>
                </c:pt>
                <c:pt idx="2298">
                  <c:v>42402.905555560756</c:v>
                </c:pt>
                <c:pt idx="2299">
                  <c:v>42402.906250005202</c:v>
                </c:pt>
                <c:pt idx="2300">
                  <c:v>42402.906944449649</c:v>
                </c:pt>
                <c:pt idx="2301">
                  <c:v>42402.907638894096</c:v>
                </c:pt>
                <c:pt idx="2302">
                  <c:v>42402.908333338542</c:v>
                </c:pt>
                <c:pt idx="2303">
                  <c:v>42402.909027782989</c:v>
                </c:pt>
                <c:pt idx="2304">
                  <c:v>42402.909722227436</c:v>
                </c:pt>
                <c:pt idx="2305">
                  <c:v>42402.910416671883</c:v>
                </c:pt>
                <c:pt idx="2306">
                  <c:v>42402.911111116329</c:v>
                </c:pt>
                <c:pt idx="2307">
                  <c:v>42402.911805560776</c:v>
                </c:pt>
                <c:pt idx="2308">
                  <c:v>42402.912500005223</c:v>
                </c:pt>
                <c:pt idx="2309">
                  <c:v>42402.913194449669</c:v>
                </c:pt>
                <c:pt idx="2310">
                  <c:v>42402.913888894116</c:v>
                </c:pt>
                <c:pt idx="2311">
                  <c:v>42402.914583338563</c:v>
                </c:pt>
                <c:pt idx="2312">
                  <c:v>42402.91527778301</c:v>
                </c:pt>
                <c:pt idx="2313">
                  <c:v>42402.915972227456</c:v>
                </c:pt>
                <c:pt idx="2314">
                  <c:v>42402.916666671903</c:v>
                </c:pt>
                <c:pt idx="2315">
                  <c:v>42402.91736111635</c:v>
                </c:pt>
                <c:pt idx="2316">
                  <c:v>42402.918055560796</c:v>
                </c:pt>
                <c:pt idx="2317">
                  <c:v>42402.918750005243</c:v>
                </c:pt>
                <c:pt idx="2318">
                  <c:v>42402.91944444969</c:v>
                </c:pt>
                <c:pt idx="2319">
                  <c:v>42402.920138894136</c:v>
                </c:pt>
                <c:pt idx="2320">
                  <c:v>42402.920833338583</c:v>
                </c:pt>
                <c:pt idx="2321">
                  <c:v>42402.92152778303</c:v>
                </c:pt>
                <c:pt idx="2322">
                  <c:v>42402.922222227477</c:v>
                </c:pt>
                <c:pt idx="2323">
                  <c:v>42402.922916671923</c:v>
                </c:pt>
                <c:pt idx="2324">
                  <c:v>42402.92361111637</c:v>
                </c:pt>
                <c:pt idx="2325">
                  <c:v>42402.924305560817</c:v>
                </c:pt>
                <c:pt idx="2326">
                  <c:v>42402.925000005263</c:v>
                </c:pt>
                <c:pt idx="2327">
                  <c:v>42402.92569444971</c:v>
                </c:pt>
                <c:pt idx="2328">
                  <c:v>42402.926388894157</c:v>
                </c:pt>
                <c:pt idx="2329">
                  <c:v>42402.927083338604</c:v>
                </c:pt>
                <c:pt idx="2330">
                  <c:v>42402.92777778305</c:v>
                </c:pt>
                <c:pt idx="2331">
                  <c:v>42402.928472227497</c:v>
                </c:pt>
                <c:pt idx="2332">
                  <c:v>42402.929166671944</c:v>
                </c:pt>
                <c:pt idx="2333">
                  <c:v>42402.92986111639</c:v>
                </c:pt>
                <c:pt idx="2334">
                  <c:v>42402.930555560837</c:v>
                </c:pt>
                <c:pt idx="2335">
                  <c:v>42402.931250005284</c:v>
                </c:pt>
                <c:pt idx="2336">
                  <c:v>42402.931944449731</c:v>
                </c:pt>
                <c:pt idx="2337">
                  <c:v>42402.932638894177</c:v>
                </c:pt>
                <c:pt idx="2338">
                  <c:v>42402.933333338624</c:v>
                </c:pt>
                <c:pt idx="2339">
                  <c:v>42402.934027783071</c:v>
                </c:pt>
                <c:pt idx="2340">
                  <c:v>42402.934722227517</c:v>
                </c:pt>
                <c:pt idx="2341">
                  <c:v>42402.935416671964</c:v>
                </c:pt>
                <c:pt idx="2342">
                  <c:v>42402.936111116411</c:v>
                </c:pt>
                <c:pt idx="2343">
                  <c:v>42402.936805560857</c:v>
                </c:pt>
                <c:pt idx="2344">
                  <c:v>42402.937500005304</c:v>
                </c:pt>
                <c:pt idx="2345">
                  <c:v>42402.938194449751</c:v>
                </c:pt>
                <c:pt idx="2346">
                  <c:v>42402.938888894198</c:v>
                </c:pt>
                <c:pt idx="2347">
                  <c:v>42402.939583338644</c:v>
                </c:pt>
                <c:pt idx="2348">
                  <c:v>42402.940277783091</c:v>
                </c:pt>
                <c:pt idx="2349">
                  <c:v>42402.940972227538</c:v>
                </c:pt>
                <c:pt idx="2350">
                  <c:v>42402.941666671984</c:v>
                </c:pt>
                <c:pt idx="2351">
                  <c:v>42402.942361116431</c:v>
                </c:pt>
                <c:pt idx="2352">
                  <c:v>42402.943055560878</c:v>
                </c:pt>
                <c:pt idx="2353">
                  <c:v>42402.943750005325</c:v>
                </c:pt>
                <c:pt idx="2354">
                  <c:v>42402.944444449771</c:v>
                </c:pt>
                <c:pt idx="2355">
                  <c:v>42402.945138894218</c:v>
                </c:pt>
                <c:pt idx="2356">
                  <c:v>42402.945833338665</c:v>
                </c:pt>
                <c:pt idx="2357">
                  <c:v>42402.946527783111</c:v>
                </c:pt>
                <c:pt idx="2358">
                  <c:v>42402.947222227558</c:v>
                </c:pt>
                <c:pt idx="2359">
                  <c:v>42402.947916672005</c:v>
                </c:pt>
                <c:pt idx="2360">
                  <c:v>42402.948611116452</c:v>
                </c:pt>
                <c:pt idx="2361">
                  <c:v>42402.949305560898</c:v>
                </c:pt>
                <c:pt idx="2362">
                  <c:v>42402.950000005345</c:v>
                </c:pt>
                <c:pt idx="2363">
                  <c:v>42402.950694449792</c:v>
                </c:pt>
                <c:pt idx="2364">
                  <c:v>42402.951388894238</c:v>
                </c:pt>
                <c:pt idx="2365">
                  <c:v>42402.952083338685</c:v>
                </c:pt>
                <c:pt idx="2366">
                  <c:v>42402.952777783132</c:v>
                </c:pt>
                <c:pt idx="2367">
                  <c:v>42402.953472227578</c:v>
                </c:pt>
                <c:pt idx="2368">
                  <c:v>42402.954166672025</c:v>
                </c:pt>
                <c:pt idx="2369">
                  <c:v>42402.954861116472</c:v>
                </c:pt>
                <c:pt idx="2370">
                  <c:v>42402.955555560919</c:v>
                </c:pt>
                <c:pt idx="2371">
                  <c:v>42402.956250005365</c:v>
                </c:pt>
                <c:pt idx="2372">
                  <c:v>42402.956944449812</c:v>
                </c:pt>
                <c:pt idx="2373">
                  <c:v>42402.957638894259</c:v>
                </c:pt>
                <c:pt idx="2374">
                  <c:v>42402.958333338705</c:v>
                </c:pt>
                <c:pt idx="2375">
                  <c:v>42402.959027783152</c:v>
                </c:pt>
                <c:pt idx="2376">
                  <c:v>42402.959722227599</c:v>
                </c:pt>
                <c:pt idx="2377">
                  <c:v>42402.960416672046</c:v>
                </c:pt>
                <c:pt idx="2378">
                  <c:v>42402.961111116492</c:v>
                </c:pt>
                <c:pt idx="2379">
                  <c:v>42402.961805560939</c:v>
                </c:pt>
                <c:pt idx="2380">
                  <c:v>42402.962500005386</c:v>
                </c:pt>
                <c:pt idx="2381">
                  <c:v>42402.963194449832</c:v>
                </c:pt>
                <c:pt idx="2382">
                  <c:v>42402.963888894279</c:v>
                </c:pt>
                <c:pt idx="2383">
                  <c:v>42402.964583338726</c:v>
                </c:pt>
                <c:pt idx="2384">
                  <c:v>42402.965277783172</c:v>
                </c:pt>
                <c:pt idx="2385">
                  <c:v>42402.965972227619</c:v>
                </c:pt>
                <c:pt idx="2386">
                  <c:v>42402.966666672066</c:v>
                </c:pt>
                <c:pt idx="2387">
                  <c:v>42402.967361116513</c:v>
                </c:pt>
                <c:pt idx="2388">
                  <c:v>42402.968055560959</c:v>
                </c:pt>
                <c:pt idx="2389">
                  <c:v>42402.968750005406</c:v>
                </c:pt>
                <c:pt idx="2390">
                  <c:v>42402.969444449853</c:v>
                </c:pt>
                <c:pt idx="2391">
                  <c:v>42402.970138894299</c:v>
                </c:pt>
                <c:pt idx="2392">
                  <c:v>42402.970833338746</c:v>
                </c:pt>
                <c:pt idx="2393">
                  <c:v>42402.971527783193</c:v>
                </c:pt>
                <c:pt idx="2394">
                  <c:v>42402.97222222764</c:v>
                </c:pt>
                <c:pt idx="2395">
                  <c:v>42402.972916672086</c:v>
                </c:pt>
                <c:pt idx="2396">
                  <c:v>42402.973611116533</c:v>
                </c:pt>
                <c:pt idx="2397">
                  <c:v>42402.97430556098</c:v>
                </c:pt>
                <c:pt idx="2398">
                  <c:v>42402.975000005426</c:v>
                </c:pt>
                <c:pt idx="2399">
                  <c:v>42402.975694449873</c:v>
                </c:pt>
                <c:pt idx="2400">
                  <c:v>42402.97638889432</c:v>
                </c:pt>
                <c:pt idx="2401">
                  <c:v>42402.977083338767</c:v>
                </c:pt>
                <c:pt idx="2402">
                  <c:v>42402.977777783213</c:v>
                </c:pt>
                <c:pt idx="2403">
                  <c:v>42402.97847222766</c:v>
                </c:pt>
                <c:pt idx="2404">
                  <c:v>42402.979166672107</c:v>
                </c:pt>
                <c:pt idx="2405">
                  <c:v>42402.979861116553</c:v>
                </c:pt>
                <c:pt idx="2406">
                  <c:v>42402.980555561</c:v>
                </c:pt>
                <c:pt idx="2407">
                  <c:v>42402.981250005447</c:v>
                </c:pt>
                <c:pt idx="2408">
                  <c:v>42402.981944449893</c:v>
                </c:pt>
                <c:pt idx="2409">
                  <c:v>42402.98263889434</c:v>
                </c:pt>
                <c:pt idx="2410">
                  <c:v>42402.983333338787</c:v>
                </c:pt>
                <c:pt idx="2411">
                  <c:v>42402.984027783234</c:v>
                </c:pt>
                <c:pt idx="2412">
                  <c:v>42402.98472222768</c:v>
                </c:pt>
                <c:pt idx="2413">
                  <c:v>42402.985416672127</c:v>
                </c:pt>
                <c:pt idx="2414">
                  <c:v>42402.986111116574</c:v>
                </c:pt>
                <c:pt idx="2415">
                  <c:v>42402.98680556102</c:v>
                </c:pt>
                <c:pt idx="2416">
                  <c:v>42402.987500005467</c:v>
                </c:pt>
                <c:pt idx="2417">
                  <c:v>42402.988194449914</c:v>
                </c:pt>
                <c:pt idx="2418">
                  <c:v>42402.988888894361</c:v>
                </c:pt>
                <c:pt idx="2419">
                  <c:v>42402.989583338807</c:v>
                </c:pt>
                <c:pt idx="2420">
                  <c:v>42402.990277783254</c:v>
                </c:pt>
                <c:pt idx="2421">
                  <c:v>42402.990972227701</c:v>
                </c:pt>
                <c:pt idx="2422">
                  <c:v>42402.991666672147</c:v>
                </c:pt>
                <c:pt idx="2423">
                  <c:v>42402.992361116594</c:v>
                </c:pt>
                <c:pt idx="2424">
                  <c:v>42402.993055561041</c:v>
                </c:pt>
                <c:pt idx="2425">
                  <c:v>42402.993750005488</c:v>
                </c:pt>
                <c:pt idx="2426">
                  <c:v>42402.994444449934</c:v>
                </c:pt>
                <c:pt idx="2427">
                  <c:v>42402.995138894381</c:v>
                </c:pt>
                <c:pt idx="2428">
                  <c:v>42402.995833338828</c:v>
                </c:pt>
                <c:pt idx="2429">
                  <c:v>42402.996527783274</c:v>
                </c:pt>
                <c:pt idx="2430">
                  <c:v>42402.997222227721</c:v>
                </c:pt>
                <c:pt idx="2431">
                  <c:v>42402.997916672168</c:v>
                </c:pt>
                <c:pt idx="2432">
                  <c:v>42402.998611116614</c:v>
                </c:pt>
                <c:pt idx="2433">
                  <c:v>42402.999305561061</c:v>
                </c:pt>
                <c:pt idx="2434">
                  <c:v>42403.000000005508</c:v>
                </c:pt>
                <c:pt idx="2435">
                  <c:v>42403.000694449955</c:v>
                </c:pt>
                <c:pt idx="2436">
                  <c:v>42403.001388894401</c:v>
                </c:pt>
                <c:pt idx="2437">
                  <c:v>42403.002083338848</c:v>
                </c:pt>
                <c:pt idx="2438">
                  <c:v>42403.002777783295</c:v>
                </c:pt>
                <c:pt idx="2439">
                  <c:v>42403.003472227741</c:v>
                </c:pt>
                <c:pt idx="2440">
                  <c:v>42403.004166672188</c:v>
                </c:pt>
                <c:pt idx="2441">
                  <c:v>42403.004861116635</c:v>
                </c:pt>
                <c:pt idx="2442">
                  <c:v>42403.005555561082</c:v>
                </c:pt>
                <c:pt idx="2443">
                  <c:v>42403.006250005528</c:v>
                </c:pt>
                <c:pt idx="2444">
                  <c:v>42403.006944449975</c:v>
                </c:pt>
                <c:pt idx="2445">
                  <c:v>42403.007638894422</c:v>
                </c:pt>
                <c:pt idx="2446">
                  <c:v>42403.008333338868</c:v>
                </c:pt>
                <c:pt idx="2447">
                  <c:v>42403.009027783315</c:v>
                </c:pt>
                <c:pt idx="2448">
                  <c:v>42403.009722227762</c:v>
                </c:pt>
                <c:pt idx="2449">
                  <c:v>42403.010416672209</c:v>
                </c:pt>
                <c:pt idx="2450">
                  <c:v>42403.011111116655</c:v>
                </c:pt>
                <c:pt idx="2451">
                  <c:v>42403.011805561102</c:v>
                </c:pt>
                <c:pt idx="2452">
                  <c:v>42403.012500005549</c:v>
                </c:pt>
                <c:pt idx="2453">
                  <c:v>42403.013194449995</c:v>
                </c:pt>
                <c:pt idx="2454">
                  <c:v>42403.013888894442</c:v>
                </c:pt>
                <c:pt idx="2455">
                  <c:v>42403.014583338889</c:v>
                </c:pt>
                <c:pt idx="2456">
                  <c:v>42403.015277783335</c:v>
                </c:pt>
                <c:pt idx="2457">
                  <c:v>42403.015972227782</c:v>
                </c:pt>
                <c:pt idx="2458">
                  <c:v>42403.016666672229</c:v>
                </c:pt>
                <c:pt idx="2459">
                  <c:v>42403.017361116676</c:v>
                </c:pt>
                <c:pt idx="2460">
                  <c:v>42403.018055561122</c:v>
                </c:pt>
                <c:pt idx="2461">
                  <c:v>42403.018750005569</c:v>
                </c:pt>
                <c:pt idx="2462">
                  <c:v>42403.019444450016</c:v>
                </c:pt>
                <c:pt idx="2463">
                  <c:v>42403.020138894462</c:v>
                </c:pt>
                <c:pt idx="2464">
                  <c:v>42403.020833338909</c:v>
                </c:pt>
                <c:pt idx="2465">
                  <c:v>42403.021527783356</c:v>
                </c:pt>
                <c:pt idx="2466">
                  <c:v>42403.022222227803</c:v>
                </c:pt>
                <c:pt idx="2467">
                  <c:v>42403.022916672249</c:v>
                </c:pt>
                <c:pt idx="2468">
                  <c:v>42403.023611116696</c:v>
                </c:pt>
                <c:pt idx="2469">
                  <c:v>42403.024305561143</c:v>
                </c:pt>
                <c:pt idx="2470">
                  <c:v>42403.025000005589</c:v>
                </c:pt>
                <c:pt idx="2471">
                  <c:v>42403.025694450036</c:v>
                </c:pt>
                <c:pt idx="2472">
                  <c:v>42403.026388894483</c:v>
                </c:pt>
                <c:pt idx="2473">
                  <c:v>42403.02708333893</c:v>
                </c:pt>
                <c:pt idx="2474">
                  <c:v>42403.027777783376</c:v>
                </c:pt>
                <c:pt idx="2475">
                  <c:v>42403.028472227823</c:v>
                </c:pt>
                <c:pt idx="2476">
                  <c:v>42403.02916667227</c:v>
                </c:pt>
                <c:pt idx="2477">
                  <c:v>42403.029861116716</c:v>
                </c:pt>
                <c:pt idx="2478">
                  <c:v>42403.030555561163</c:v>
                </c:pt>
                <c:pt idx="2479">
                  <c:v>42403.03125000561</c:v>
                </c:pt>
                <c:pt idx="2480">
                  <c:v>42403.031944450056</c:v>
                </c:pt>
                <c:pt idx="2481">
                  <c:v>42403.032638894503</c:v>
                </c:pt>
                <c:pt idx="2482">
                  <c:v>42403.03333333895</c:v>
                </c:pt>
                <c:pt idx="2483">
                  <c:v>42403.034027783397</c:v>
                </c:pt>
                <c:pt idx="2484">
                  <c:v>42403.034722227843</c:v>
                </c:pt>
                <c:pt idx="2485">
                  <c:v>42403.03541667229</c:v>
                </c:pt>
                <c:pt idx="2486">
                  <c:v>42403.036111116737</c:v>
                </c:pt>
                <c:pt idx="2487">
                  <c:v>42403.036805561183</c:v>
                </c:pt>
                <c:pt idx="2488">
                  <c:v>42403.03750000563</c:v>
                </c:pt>
                <c:pt idx="2489">
                  <c:v>42403.038194450077</c:v>
                </c:pt>
                <c:pt idx="2490">
                  <c:v>42403.038888894524</c:v>
                </c:pt>
                <c:pt idx="2491">
                  <c:v>42403.03958333897</c:v>
                </c:pt>
                <c:pt idx="2492">
                  <c:v>42403.040277783417</c:v>
                </c:pt>
                <c:pt idx="2493">
                  <c:v>42403.040972227864</c:v>
                </c:pt>
                <c:pt idx="2494">
                  <c:v>42403.04166667231</c:v>
                </c:pt>
                <c:pt idx="2495">
                  <c:v>42403.042361116757</c:v>
                </c:pt>
                <c:pt idx="2496">
                  <c:v>42403.043055561204</c:v>
                </c:pt>
                <c:pt idx="2497">
                  <c:v>42403.043750005651</c:v>
                </c:pt>
                <c:pt idx="2498">
                  <c:v>42403.044444450097</c:v>
                </c:pt>
                <c:pt idx="2499">
                  <c:v>42403.045138894544</c:v>
                </c:pt>
                <c:pt idx="2500">
                  <c:v>42403.045833338991</c:v>
                </c:pt>
                <c:pt idx="2501">
                  <c:v>42403.046527783437</c:v>
                </c:pt>
                <c:pt idx="2502">
                  <c:v>42403.047222227884</c:v>
                </c:pt>
                <c:pt idx="2503">
                  <c:v>42403.047916672331</c:v>
                </c:pt>
                <c:pt idx="2504">
                  <c:v>42403.048611116777</c:v>
                </c:pt>
                <c:pt idx="2505">
                  <c:v>42403.049305561224</c:v>
                </c:pt>
                <c:pt idx="2506">
                  <c:v>42403.050000005671</c:v>
                </c:pt>
                <c:pt idx="2507">
                  <c:v>42403.050694450118</c:v>
                </c:pt>
                <c:pt idx="2508">
                  <c:v>42403.051388894564</c:v>
                </c:pt>
                <c:pt idx="2509">
                  <c:v>42403.052083339011</c:v>
                </c:pt>
                <c:pt idx="2510">
                  <c:v>42403.052777783458</c:v>
                </c:pt>
                <c:pt idx="2511">
                  <c:v>42403.053472227904</c:v>
                </c:pt>
                <c:pt idx="2512">
                  <c:v>42403.054166672351</c:v>
                </c:pt>
                <c:pt idx="2513">
                  <c:v>42403.054861116798</c:v>
                </c:pt>
                <c:pt idx="2514">
                  <c:v>42403.055555561245</c:v>
                </c:pt>
                <c:pt idx="2515">
                  <c:v>42403.056250005691</c:v>
                </c:pt>
                <c:pt idx="2516">
                  <c:v>42403.056944450138</c:v>
                </c:pt>
                <c:pt idx="2517">
                  <c:v>42403.057638894585</c:v>
                </c:pt>
                <c:pt idx="2518">
                  <c:v>42403.058333339031</c:v>
                </c:pt>
                <c:pt idx="2519">
                  <c:v>42403.059027783478</c:v>
                </c:pt>
                <c:pt idx="2520">
                  <c:v>42403.059722227925</c:v>
                </c:pt>
                <c:pt idx="2521">
                  <c:v>42403.060416672372</c:v>
                </c:pt>
                <c:pt idx="2522">
                  <c:v>42403.061111116818</c:v>
                </c:pt>
                <c:pt idx="2523">
                  <c:v>42403.061805561265</c:v>
                </c:pt>
                <c:pt idx="2524">
                  <c:v>42403.062500005712</c:v>
                </c:pt>
                <c:pt idx="2525">
                  <c:v>42403.063194450158</c:v>
                </c:pt>
                <c:pt idx="2526">
                  <c:v>42403.063888894605</c:v>
                </c:pt>
                <c:pt idx="2527">
                  <c:v>42403.064583339052</c:v>
                </c:pt>
                <c:pt idx="2528">
                  <c:v>42403.065277783498</c:v>
                </c:pt>
                <c:pt idx="2529">
                  <c:v>42403.065972227945</c:v>
                </c:pt>
                <c:pt idx="2530">
                  <c:v>42403.066666672392</c:v>
                </c:pt>
                <c:pt idx="2531">
                  <c:v>42403.067361116839</c:v>
                </c:pt>
                <c:pt idx="2532">
                  <c:v>42403.068055561285</c:v>
                </c:pt>
                <c:pt idx="2533">
                  <c:v>42403.068750005732</c:v>
                </c:pt>
                <c:pt idx="2534">
                  <c:v>42403.069444450179</c:v>
                </c:pt>
                <c:pt idx="2535">
                  <c:v>42403.070138894625</c:v>
                </c:pt>
                <c:pt idx="2536">
                  <c:v>42403.070833339072</c:v>
                </c:pt>
                <c:pt idx="2537">
                  <c:v>42403.071527783519</c:v>
                </c:pt>
                <c:pt idx="2538">
                  <c:v>42403.072222227966</c:v>
                </c:pt>
                <c:pt idx="2539">
                  <c:v>42403.072916672412</c:v>
                </c:pt>
                <c:pt idx="2540">
                  <c:v>42403.073611116859</c:v>
                </c:pt>
                <c:pt idx="2541">
                  <c:v>42403.074305561306</c:v>
                </c:pt>
                <c:pt idx="2542">
                  <c:v>42403.075000005752</c:v>
                </c:pt>
                <c:pt idx="2543">
                  <c:v>42403.075694450199</c:v>
                </c:pt>
                <c:pt idx="2544">
                  <c:v>42403.076388894646</c:v>
                </c:pt>
                <c:pt idx="2545">
                  <c:v>42403.077083339092</c:v>
                </c:pt>
                <c:pt idx="2546">
                  <c:v>42403.077777783539</c:v>
                </c:pt>
                <c:pt idx="2547">
                  <c:v>42403.078472227986</c:v>
                </c:pt>
                <c:pt idx="2548">
                  <c:v>42403.079166672433</c:v>
                </c:pt>
                <c:pt idx="2549">
                  <c:v>42403.079861116879</c:v>
                </c:pt>
                <c:pt idx="2550">
                  <c:v>42403.080555561326</c:v>
                </c:pt>
                <c:pt idx="2551">
                  <c:v>42403.081250005773</c:v>
                </c:pt>
                <c:pt idx="2552">
                  <c:v>42403.081944450219</c:v>
                </c:pt>
                <c:pt idx="2553">
                  <c:v>42403.082638894666</c:v>
                </c:pt>
                <c:pt idx="2554">
                  <c:v>42403.083333339113</c:v>
                </c:pt>
                <c:pt idx="2555">
                  <c:v>42403.08402778356</c:v>
                </c:pt>
                <c:pt idx="2556">
                  <c:v>42403.084722228006</c:v>
                </c:pt>
                <c:pt idx="2557">
                  <c:v>42403.085416672453</c:v>
                </c:pt>
                <c:pt idx="2558">
                  <c:v>42403.0861111169</c:v>
                </c:pt>
                <c:pt idx="2559">
                  <c:v>42403.086805561346</c:v>
                </c:pt>
                <c:pt idx="2560">
                  <c:v>42403.087500005793</c:v>
                </c:pt>
                <c:pt idx="2561">
                  <c:v>42403.08819445024</c:v>
                </c:pt>
                <c:pt idx="2562">
                  <c:v>42403.088888894687</c:v>
                </c:pt>
                <c:pt idx="2563">
                  <c:v>42403.089583339133</c:v>
                </c:pt>
                <c:pt idx="2564">
                  <c:v>42403.09027778358</c:v>
                </c:pt>
                <c:pt idx="2565">
                  <c:v>42403.090972228027</c:v>
                </c:pt>
                <c:pt idx="2566">
                  <c:v>42403.091666672473</c:v>
                </c:pt>
                <c:pt idx="2567">
                  <c:v>42403.09236111692</c:v>
                </c:pt>
                <c:pt idx="2568">
                  <c:v>42403.093055561367</c:v>
                </c:pt>
                <c:pt idx="2569">
                  <c:v>42403.093750005813</c:v>
                </c:pt>
                <c:pt idx="2570">
                  <c:v>42403.09444445026</c:v>
                </c:pt>
                <c:pt idx="2571">
                  <c:v>42403.095138894707</c:v>
                </c:pt>
                <c:pt idx="2572">
                  <c:v>42403.095833339154</c:v>
                </c:pt>
                <c:pt idx="2573">
                  <c:v>42403.0965277836</c:v>
                </c:pt>
                <c:pt idx="2574">
                  <c:v>42403.097222228047</c:v>
                </c:pt>
                <c:pt idx="2575">
                  <c:v>42403.097916672494</c:v>
                </c:pt>
                <c:pt idx="2576">
                  <c:v>42403.09861111694</c:v>
                </c:pt>
                <c:pt idx="2577">
                  <c:v>42403.099305561387</c:v>
                </c:pt>
                <c:pt idx="2578">
                  <c:v>42403.100000005834</c:v>
                </c:pt>
                <c:pt idx="2579">
                  <c:v>42403.100694450281</c:v>
                </c:pt>
                <c:pt idx="2580">
                  <c:v>42403.101388894727</c:v>
                </c:pt>
                <c:pt idx="2581">
                  <c:v>42403.102083339174</c:v>
                </c:pt>
                <c:pt idx="2582">
                  <c:v>42403.102777783621</c:v>
                </c:pt>
                <c:pt idx="2583">
                  <c:v>42403.103472228067</c:v>
                </c:pt>
                <c:pt idx="2584">
                  <c:v>42403.104166672514</c:v>
                </c:pt>
                <c:pt idx="2585">
                  <c:v>42403.104861116961</c:v>
                </c:pt>
                <c:pt idx="2586">
                  <c:v>42403.105555561408</c:v>
                </c:pt>
                <c:pt idx="2587">
                  <c:v>42403.106250005854</c:v>
                </c:pt>
                <c:pt idx="2588">
                  <c:v>42403.106944450301</c:v>
                </c:pt>
                <c:pt idx="2589">
                  <c:v>42403.107638894748</c:v>
                </c:pt>
                <c:pt idx="2590">
                  <c:v>42403.108333339194</c:v>
                </c:pt>
                <c:pt idx="2591">
                  <c:v>42403.109027783641</c:v>
                </c:pt>
                <c:pt idx="2592">
                  <c:v>42403.109722228088</c:v>
                </c:pt>
                <c:pt idx="2593">
                  <c:v>42403.110416672534</c:v>
                </c:pt>
                <c:pt idx="2594">
                  <c:v>42403.111111116981</c:v>
                </c:pt>
                <c:pt idx="2595">
                  <c:v>42403.111805561428</c:v>
                </c:pt>
                <c:pt idx="2596">
                  <c:v>42403.112500005875</c:v>
                </c:pt>
                <c:pt idx="2597">
                  <c:v>42403.113194450321</c:v>
                </c:pt>
                <c:pt idx="2598">
                  <c:v>42403.113888894768</c:v>
                </c:pt>
                <c:pt idx="2599">
                  <c:v>42403.114583339215</c:v>
                </c:pt>
                <c:pt idx="2600">
                  <c:v>42403.115277783661</c:v>
                </c:pt>
                <c:pt idx="2601">
                  <c:v>42403.115972228108</c:v>
                </c:pt>
                <c:pt idx="2602">
                  <c:v>42403.116666672555</c:v>
                </c:pt>
                <c:pt idx="2603">
                  <c:v>42403.117361117002</c:v>
                </c:pt>
                <c:pt idx="2604">
                  <c:v>42403.118055561448</c:v>
                </c:pt>
                <c:pt idx="2605">
                  <c:v>42403.118750005895</c:v>
                </c:pt>
                <c:pt idx="2606">
                  <c:v>42403.119444450342</c:v>
                </c:pt>
                <c:pt idx="2607">
                  <c:v>42403.120138894788</c:v>
                </c:pt>
                <c:pt idx="2608">
                  <c:v>42403.120833339235</c:v>
                </c:pt>
                <c:pt idx="2609">
                  <c:v>42403.121527783682</c:v>
                </c:pt>
                <c:pt idx="2610">
                  <c:v>42403.122222228129</c:v>
                </c:pt>
                <c:pt idx="2611">
                  <c:v>42403.122916672575</c:v>
                </c:pt>
                <c:pt idx="2612">
                  <c:v>42403.123611117022</c:v>
                </c:pt>
                <c:pt idx="2613">
                  <c:v>42403.124305561469</c:v>
                </c:pt>
                <c:pt idx="2614">
                  <c:v>42403.125000005915</c:v>
                </c:pt>
                <c:pt idx="2615">
                  <c:v>42403.125694450362</c:v>
                </c:pt>
                <c:pt idx="2616">
                  <c:v>42403.126388894809</c:v>
                </c:pt>
                <c:pt idx="2617">
                  <c:v>42403.127083339255</c:v>
                </c:pt>
                <c:pt idx="2618">
                  <c:v>42403.127777783702</c:v>
                </c:pt>
                <c:pt idx="2619">
                  <c:v>42403.128472228149</c:v>
                </c:pt>
                <c:pt idx="2620">
                  <c:v>42403.129166672596</c:v>
                </c:pt>
                <c:pt idx="2621">
                  <c:v>42403.129861117042</c:v>
                </c:pt>
                <c:pt idx="2622">
                  <c:v>42403.130555561489</c:v>
                </c:pt>
                <c:pt idx="2623">
                  <c:v>42403.131250005936</c:v>
                </c:pt>
                <c:pt idx="2624">
                  <c:v>42403.131944450382</c:v>
                </c:pt>
                <c:pt idx="2625">
                  <c:v>42403.132638894829</c:v>
                </c:pt>
                <c:pt idx="2626">
                  <c:v>42403.133333339276</c:v>
                </c:pt>
                <c:pt idx="2627">
                  <c:v>42403.134027783723</c:v>
                </c:pt>
                <c:pt idx="2628">
                  <c:v>42403.134722228169</c:v>
                </c:pt>
                <c:pt idx="2629">
                  <c:v>42403.135416672616</c:v>
                </c:pt>
                <c:pt idx="2630">
                  <c:v>42403.136111117063</c:v>
                </c:pt>
                <c:pt idx="2631">
                  <c:v>42403.136805561509</c:v>
                </c:pt>
                <c:pt idx="2632">
                  <c:v>42403.137500005956</c:v>
                </c:pt>
                <c:pt idx="2633">
                  <c:v>42403.138194450403</c:v>
                </c:pt>
                <c:pt idx="2634">
                  <c:v>42403.13888889485</c:v>
                </c:pt>
                <c:pt idx="2635">
                  <c:v>42403.139583339296</c:v>
                </c:pt>
                <c:pt idx="2636">
                  <c:v>42403.140277783743</c:v>
                </c:pt>
                <c:pt idx="2637">
                  <c:v>42403.14097222819</c:v>
                </c:pt>
                <c:pt idx="2638">
                  <c:v>42403.141666672636</c:v>
                </c:pt>
                <c:pt idx="2639">
                  <c:v>42403.142361117083</c:v>
                </c:pt>
                <c:pt idx="2640">
                  <c:v>42403.14305556153</c:v>
                </c:pt>
                <c:pt idx="2641">
                  <c:v>42403.143750005976</c:v>
                </c:pt>
                <c:pt idx="2642">
                  <c:v>42403.144444450423</c:v>
                </c:pt>
                <c:pt idx="2643">
                  <c:v>42403.14513889487</c:v>
                </c:pt>
                <c:pt idx="2644">
                  <c:v>42403.145833339317</c:v>
                </c:pt>
                <c:pt idx="2645">
                  <c:v>42403.146527783763</c:v>
                </c:pt>
                <c:pt idx="2646">
                  <c:v>42403.14722222821</c:v>
                </c:pt>
                <c:pt idx="2647">
                  <c:v>42403.147916672657</c:v>
                </c:pt>
                <c:pt idx="2648">
                  <c:v>42403.148611117103</c:v>
                </c:pt>
                <c:pt idx="2649">
                  <c:v>42403.14930556155</c:v>
                </c:pt>
                <c:pt idx="2650">
                  <c:v>42403.150000005997</c:v>
                </c:pt>
                <c:pt idx="2651">
                  <c:v>42403.150694450444</c:v>
                </c:pt>
                <c:pt idx="2652">
                  <c:v>42403.15138889489</c:v>
                </c:pt>
                <c:pt idx="2653">
                  <c:v>42403.152083339337</c:v>
                </c:pt>
                <c:pt idx="2654">
                  <c:v>42403.152777783784</c:v>
                </c:pt>
                <c:pt idx="2655">
                  <c:v>42403.15347222823</c:v>
                </c:pt>
                <c:pt idx="2656">
                  <c:v>42403.154166672677</c:v>
                </c:pt>
                <c:pt idx="2657">
                  <c:v>42403.154861117124</c:v>
                </c:pt>
                <c:pt idx="2658">
                  <c:v>42403.155555561571</c:v>
                </c:pt>
                <c:pt idx="2659">
                  <c:v>42403.156250006017</c:v>
                </c:pt>
                <c:pt idx="2660">
                  <c:v>42403.156944450464</c:v>
                </c:pt>
                <c:pt idx="2661">
                  <c:v>42403.157638894911</c:v>
                </c:pt>
                <c:pt idx="2662">
                  <c:v>42403.158333339357</c:v>
                </c:pt>
                <c:pt idx="2663">
                  <c:v>42403.159027783804</c:v>
                </c:pt>
                <c:pt idx="2664">
                  <c:v>42403.159722228251</c:v>
                </c:pt>
                <c:pt idx="2665">
                  <c:v>42403.160416672697</c:v>
                </c:pt>
                <c:pt idx="2666">
                  <c:v>42403.161111117144</c:v>
                </c:pt>
                <c:pt idx="2667">
                  <c:v>42403.161805561591</c:v>
                </c:pt>
                <c:pt idx="2668">
                  <c:v>42403.162500006038</c:v>
                </c:pt>
                <c:pt idx="2669">
                  <c:v>42403.163194450484</c:v>
                </c:pt>
                <c:pt idx="2670">
                  <c:v>42403.163888894931</c:v>
                </c:pt>
                <c:pt idx="2671">
                  <c:v>42403.164583339378</c:v>
                </c:pt>
                <c:pt idx="2672">
                  <c:v>42403.165277783824</c:v>
                </c:pt>
                <c:pt idx="2673">
                  <c:v>42403.165972228271</c:v>
                </c:pt>
                <c:pt idx="2674">
                  <c:v>42403.166666672718</c:v>
                </c:pt>
                <c:pt idx="2675">
                  <c:v>42403.167361117165</c:v>
                </c:pt>
                <c:pt idx="2676">
                  <c:v>42403.168055561611</c:v>
                </c:pt>
                <c:pt idx="2677">
                  <c:v>42403.168750006058</c:v>
                </c:pt>
                <c:pt idx="2678">
                  <c:v>42403.169444450505</c:v>
                </c:pt>
                <c:pt idx="2679">
                  <c:v>42403.170138894951</c:v>
                </c:pt>
                <c:pt idx="2680">
                  <c:v>42403.170833339398</c:v>
                </c:pt>
                <c:pt idx="2681">
                  <c:v>42403.171527783845</c:v>
                </c:pt>
                <c:pt idx="2682">
                  <c:v>42403.172222228292</c:v>
                </c:pt>
                <c:pt idx="2683">
                  <c:v>42403.172916672738</c:v>
                </c:pt>
                <c:pt idx="2684">
                  <c:v>42403.173611117185</c:v>
                </c:pt>
                <c:pt idx="2685">
                  <c:v>42403.174305561632</c:v>
                </c:pt>
                <c:pt idx="2686">
                  <c:v>42403.175000006078</c:v>
                </c:pt>
                <c:pt idx="2687">
                  <c:v>42403.175694450525</c:v>
                </c:pt>
                <c:pt idx="2688">
                  <c:v>42403.176388894972</c:v>
                </c:pt>
                <c:pt idx="2689">
                  <c:v>42403.177083339418</c:v>
                </c:pt>
                <c:pt idx="2690">
                  <c:v>42403.177777783865</c:v>
                </c:pt>
                <c:pt idx="2691">
                  <c:v>42403.178472228312</c:v>
                </c:pt>
                <c:pt idx="2692">
                  <c:v>42403.179166672759</c:v>
                </c:pt>
                <c:pt idx="2693">
                  <c:v>42403.179861117205</c:v>
                </c:pt>
                <c:pt idx="2694">
                  <c:v>42403.180555561652</c:v>
                </c:pt>
                <c:pt idx="2695">
                  <c:v>42403.181250006099</c:v>
                </c:pt>
                <c:pt idx="2696">
                  <c:v>42403.181944450545</c:v>
                </c:pt>
                <c:pt idx="2697">
                  <c:v>42403.182638894992</c:v>
                </c:pt>
                <c:pt idx="2698">
                  <c:v>42403.183333339439</c:v>
                </c:pt>
                <c:pt idx="2699">
                  <c:v>42403.184027783886</c:v>
                </c:pt>
                <c:pt idx="2700">
                  <c:v>42403.184722228332</c:v>
                </c:pt>
                <c:pt idx="2701">
                  <c:v>42403.185416672779</c:v>
                </c:pt>
                <c:pt idx="2702">
                  <c:v>42403.186111117226</c:v>
                </c:pt>
                <c:pt idx="2703">
                  <c:v>42403.186805561672</c:v>
                </c:pt>
                <c:pt idx="2704">
                  <c:v>42403.187500006119</c:v>
                </c:pt>
                <c:pt idx="2705">
                  <c:v>42403.188194450566</c:v>
                </c:pt>
                <c:pt idx="2706">
                  <c:v>42403.188888895012</c:v>
                </c:pt>
                <c:pt idx="2707">
                  <c:v>42403.189583339459</c:v>
                </c:pt>
                <c:pt idx="2708">
                  <c:v>42403.190277783906</c:v>
                </c:pt>
                <c:pt idx="2709">
                  <c:v>42403.190972228353</c:v>
                </c:pt>
                <c:pt idx="2710">
                  <c:v>42403.191666672799</c:v>
                </c:pt>
                <c:pt idx="2711">
                  <c:v>42403.192361117246</c:v>
                </c:pt>
                <c:pt idx="2712">
                  <c:v>42403.193055561693</c:v>
                </c:pt>
                <c:pt idx="2713">
                  <c:v>42403.193750006139</c:v>
                </c:pt>
                <c:pt idx="2714">
                  <c:v>42403.194444450586</c:v>
                </c:pt>
                <c:pt idx="2715">
                  <c:v>42403.195138895033</c:v>
                </c:pt>
                <c:pt idx="2716">
                  <c:v>42403.19583333948</c:v>
                </c:pt>
                <c:pt idx="2717">
                  <c:v>42403.196527783926</c:v>
                </c:pt>
                <c:pt idx="2718">
                  <c:v>42403.197222228373</c:v>
                </c:pt>
                <c:pt idx="2719">
                  <c:v>42403.19791667282</c:v>
                </c:pt>
                <c:pt idx="2720">
                  <c:v>42403.198611117266</c:v>
                </c:pt>
                <c:pt idx="2721">
                  <c:v>42403.199305561713</c:v>
                </c:pt>
                <c:pt idx="2722">
                  <c:v>42403.20000000616</c:v>
                </c:pt>
                <c:pt idx="2723">
                  <c:v>42403.200694450607</c:v>
                </c:pt>
                <c:pt idx="2724">
                  <c:v>42403.201388895053</c:v>
                </c:pt>
                <c:pt idx="2725">
                  <c:v>42403.2020833395</c:v>
                </c:pt>
                <c:pt idx="2726">
                  <c:v>42403.202777783947</c:v>
                </c:pt>
                <c:pt idx="2727">
                  <c:v>42403.203472228393</c:v>
                </c:pt>
                <c:pt idx="2728">
                  <c:v>42403.20416667284</c:v>
                </c:pt>
                <c:pt idx="2729">
                  <c:v>42403.204861117287</c:v>
                </c:pt>
                <c:pt idx="2730">
                  <c:v>42403.205555561733</c:v>
                </c:pt>
                <c:pt idx="2731">
                  <c:v>42403.20625000618</c:v>
                </c:pt>
                <c:pt idx="2732">
                  <c:v>42403.206944450627</c:v>
                </c:pt>
                <c:pt idx="2733">
                  <c:v>42403.207638895074</c:v>
                </c:pt>
                <c:pt idx="2734">
                  <c:v>42403.20833333952</c:v>
                </c:pt>
                <c:pt idx="2735">
                  <c:v>42403.209027783967</c:v>
                </c:pt>
                <c:pt idx="2736">
                  <c:v>42403.209722228414</c:v>
                </c:pt>
                <c:pt idx="2737">
                  <c:v>42403.21041667286</c:v>
                </c:pt>
                <c:pt idx="2738">
                  <c:v>42403.211111117307</c:v>
                </c:pt>
                <c:pt idx="2739">
                  <c:v>42403.211805561754</c:v>
                </c:pt>
                <c:pt idx="2740">
                  <c:v>42403.212500006201</c:v>
                </c:pt>
                <c:pt idx="2741">
                  <c:v>42403.213194450647</c:v>
                </c:pt>
                <c:pt idx="2742">
                  <c:v>42403.213888895094</c:v>
                </c:pt>
                <c:pt idx="2743">
                  <c:v>42403.214583339541</c:v>
                </c:pt>
                <c:pt idx="2744">
                  <c:v>42403.215277783987</c:v>
                </c:pt>
                <c:pt idx="2745">
                  <c:v>42403.215972228434</c:v>
                </c:pt>
                <c:pt idx="2746">
                  <c:v>42403.216666672881</c:v>
                </c:pt>
                <c:pt idx="2747">
                  <c:v>42403.217361117328</c:v>
                </c:pt>
                <c:pt idx="2748">
                  <c:v>42403.218055561774</c:v>
                </c:pt>
                <c:pt idx="2749">
                  <c:v>42403.218750006221</c:v>
                </c:pt>
                <c:pt idx="2750">
                  <c:v>42403.219444450668</c:v>
                </c:pt>
                <c:pt idx="2751">
                  <c:v>42403.220138895114</c:v>
                </c:pt>
                <c:pt idx="2752">
                  <c:v>42403.220833339561</c:v>
                </c:pt>
                <c:pt idx="2753">
                  <c:v>42403.221527784008</c:v>
                </c:pt>
                <c:pt idx="2754">
                  <c:v>42403.222222228454</c:v>
                </c:pt>
                <c:pt idx="2755">
                  <c:v>42403.222916672901</c:v>
                </c:pt>
                <c:pt idx="2756">
                  <c:v>42403.223611117348</c:v>
                </c:pt>
                <c:pt idx="2757">
                  <c:v>42403.224305561795</c:v>
                </c:pt>
                <c:pt idx="2758">
                  <c:v>42403.225000006241</c:v>
                </c:pt>
                <c:pt idx="2759">
                  <c:v>42403.225694450688</c:v>
                </c:pt>
                <c:pt idx="2760">
                  <c:v>42403.226388895135</c:v>
                </c:pt>
                <c:pt idx="2761">
                  <c:v>42403.227083339581</c:v>
                </c:pt>
                <c:pt idx="2762">
                  <c:v>42403.227777784028</c:v>
                </c:pt>
                <c:pt idx="2763">
                  <c:v>42403.228472228475</c:v>
                </c:pt>
                <c:pt idx="2764">
                  <c:v>42403.229166672922</c:v>
                </c:pt>
                <c:pt idx="2765">
                  <c:v>42403.229861117368</c:v>
                </c:pt>
                <c:pt idx="2766">
                  <c:v>42403.230555561815</c:v>
                </c:pt>
                <c:pt idx="2767">
                  <c:v>42403.231250006262</c:v>
                </c:pt>
                <c:pt idx="2768">
                  <c:v>42403.231944450708</c:v>
                </c:pt>
                <c:pt idx="2769">
                  <c:v>42403.232638895155</c:v>
                </c:pt>
                <c:pt idx="2770">
                  <c:v>42403.233333339602</c:v>
                </c:pt>
                <c:pt idx="2771">
                  <c:v>42403.234027784049</c:v>
                </c:pt>
                <c:pt idx="2772">
                  <c:v>42403.234722228495</c:v>
                </c:pt>
                <c:pt idx="2773">
                  <c:v>42403.235416672942</c:v>
                </c:pt>
                <c:pt idx="2774">
                  <c:v>42403.236111117389</c:v>
                </c:pt>
                <c:pt idx="2775">
                  <c:v>42403.236805561835</c:v>
                </c:pt>
                <c:pt idx="2776">
                  <c:v>42403.237500006282</c:v>
                </c:pt>
                <c:pt idx="2777">
                  <c:v>42403.238194450729</c:v>
                </c:pt>
                <c:pt idx="2778">
                  <c:v>42403.238888895175</c:v>
                </c:pt>
                <c:pt idx="2779">
                  <c:v>42403.239583339622</c:v>
                </c:pt>
                <c:pt idx="2780">
                  <c:v>42403.240277784069</c:v>
                </c:pt>
                <c:pt idx="2781">
                  <c:v>42403.240972228516</c:v>
                </c:pt>
                <c:pt idx="2782">
                  <c:v>42403.241666672962</c:v>
                </c:pt>
                <c:pt idx="2783">
                  <c:v>42403.242361117409</c:v>
                </c:pt>
                <c:pt idx="2784">
                  <c:v>42403.243055561856</c:v>
                </c:pt>
                <c:pt idx="2785">
                  <c:v>42403.243750006302</c:v>
                </c:pt>
                <c:pt idx="2786">
                  <c:v>42403.244444450749</c:v>
                </c:pt>
                <c:pt idx="2787">
                  <c:v>42403.245138895196</c:v>
                </c:pt>
                <c:pt idx="2788">
                  <c:v>42403.245833339643</c:v>
                </c:pt>
                <c:pt idx="2789">
                  <c:v>42403.246527784089</c:v>
                </c:pt>
                <c:pt idx="2790">
                  <c:v>42403.247222228536</c:v>
                </c:pt>
                <c:pt idx="2791">
                  <c:v>42403.247916672983</c:v>
                </c:pt>
                <c:pt idx="2792">
                  <c:v>42403.248611117429</c:v>
                </c:pt>
                <c:pt idx="2793">
                  <c:v>42403.249305561876</c:v>
                </c:pt>
                <c:pt idx="2794">
                  <c:v>42403.250000006323</c:v>
                </c:pt>
                <c:pt idx="2795">
                  <c:v>42403.25069445077</c:v>
                </c:pt>
                <c:pt idx="2796">
                  <c:v>42403.251388895216</c:v>
                </c:pt>
                <c:pt idx="2797">
                  <c:v>42403.252083339663</c:v>
                </c:pt>
                <c:pt idx="2798">
                  <c:v>42403.25277778411</c:v>
                </c:pt>
                <c:pt idx="2799">
                  <c:v>42403.253472228556</c:v>
                </c:pt>
                <c:pt idx="2800">
                  <c:v>42403.254166673003</c:v>
                </c:pt>
                <c:pt idx="2801">
                  <c:v>42403.25486111745</c:v>
                </c:pt>
                <c:pt idx="2802">
                  <c:v>42403.255555561896</c:v>
                </c:pt>
                <c:pt idx="2803">
                  <c:v>42403.256250006343</c:v>
                </c:pt>
                <c:pt idx="2804">
                  <c:v>42403.25694445079</c:v>
                </c:pt>
                <c:pt idx="2805">
                  <c:v>42403.257638895237</c:v>
                </c:pt>
                <c:pt idx="2806">
                  <c:v>42403.258333339683</c:v>
                </c:pt>
                <c:pt idx="2807">
                  <c:v>42403.25902778413</c:v>
                </c:pt>
                <c:pt idx="2808">
                  <c:v>42403.259722228577</c:v>
                </c:pt>
                <c:pt idx="2809">
                  <c:v>42403.260416673023</c:v>
                </c:pt>
                <c:pt idx="2810">
                  <c:v>42403.26111111747</c:v>
                </c:pt>
                <c:pt idx="2811">
                  <c:v>42403.261805561917</c:v>
                </c:pt>
                <c:pt idx="2812">
                  <c:v>42403.262500006364</c:v>
                </c:pt>
                <c:pt idx="2813">
                  <c:v>42403.26319445081</c:v>
                </c:pt>
                <c:pt idx="2814">
                  <c:v>42403.263888895257</c:v>
                </c:pt>
                <c:pt idx="2815">
                  <c:v>42403.264583339704</c:v>
                </c:pt>
                <c:pt idx="2816">
                  <c:v>42403.26527778415</c:v>
                </c:pt>
                <c:pt idx="2817">
                  <c:v>42403.265972228597</c:v>
                </c:pt>
                <c:pt idx="2818">
                  <c:v>42403.266666673044</c:v>
                </c:pt>
                <c:pt idx="2819">
                  <c:v>42403.267361117491</c:v>
                </c:pt>
                <c:pt idx="2820">
                  <c:v>42403.268055561937</c:v>
                </c:pt>
                <c:pt idx="2821">
                  <c:v>42403.268750006384</c:v>
                </c:pt>
                <c:pt idx="2822">
                  <c:v>42403.269444450831</c:v>
                </c:pt>
                <c:pt idx="2823">
                  <c:v>42403.270138895277</c:v>
                </c:pt>
                <c:pt idx="2824">
                  <c:v>42403.270833339724</c:v>
                </c:pt>
                <c:pt idx="2825">
                  <c:v>42403.271527784171</c:v>
                </c:pt>
                <c:pt idx="2826">
                  <c:v>42403.272222228617</c:v>
                </c:pt>
                <c:pt idx="2827">
                  <c:v>42403.272916673064</c:v>
                </c:pt>
                <c:pt idx="2828">
                  <c:v>42403.273611117511</c:v>
                </c:pt>
                <c:pt idx="2829">
                  <c:v>42403.274305561958</c:v>
                </c:pt>
                <c:pt idx="2830">
                  <c:v>42403.275000006404</c:v>
                </c:pt>
                <c:pt idx="2831">
                  <c:v>42403.275694450851</c:v>
                </c:pt>
                <c:pt idx="2832">
                  <c:v>42403.276388895298</c:v>
                </c:pt>
                <c:pt idx="2833">
                  <c:v>42403.277083339744</c:v>
                </c:pt>
                <c:pt idx="2834">
                  <c:v>42403.277777784191</c:v>
                </c:pt>
                <c:pt idx="2835">
                  <c:v>42403.278472228638</c:v>
                </c:pt>
                <c:pt idx="2836">
                  <c:v>42403.279166673085</c:v>
                </c:pt>
                <c:pt idx="2837">
                  <c:v>42403.279861117531</c:v>
                </c:pt>
                <c:pt idx="2838">
                  <c:v>42403.280555561978</c:v>
                </c:pt>
                <c:pt idx="2839">
                  <c:v>42403.281250006425</c:v>
                </c:pt>
                <c:pt idx="2840">
                  <c:v>42403.281944450871</c:v>
                </c:pt>
                <c:pt idx="2841">
                  <c:v>42403.282638895318</c:v>
                </c:pt>
                <c:pt idx="2842">
                  <c:v>42403.283333339765</c:v>
                </c:pt>
                <c:pt idx="2843">
                  <c:v>42403.284027784212</c:v>
                </c:pt>
                <c:pt idx="2844">
                  <c:v>42403.284722228658</c:v>
                </c:pt>
                <c:pt idx="2845">
                  <c:v>42403.285416673105</c:v>
                </c:pt>
                <c:pt idx="2846">
                  <c:v>42403.286111117552</c:v>
                </c:pt>
                <c:pt idx="2847">
                  <c:v>42403.286805561998</c:v>
                </c:pt>
                <c:pt idx="2848">
                  <c:v>42403.287500006445</c:v>
                </c:pt>
                <c:pt idx="2849">
                  <c:v>42403.288194450892</c:v>
                </c:pt>
                <c:pt idx="2850">
                  <c:v>42403.288888895338</c:v>
                </c:pt>
                <c:pt idx="2851">
                  <c:v>42403.289583339785</c:v>
                </c:pt>
                <c:pt idx="2852">
                  <c:v>42403.290277784232</c:v>
                </c:pt>
                <c:pt idx="2853">
                  <c:v>42403.290972228679</c:v>
                </c:pt>
                <c:pt idx="2854">
                  <c:v>42403.291666673125</c:v>
                </c:pt>
                <c:pt idx="2855">
                  <c:v>42403.292361117572</c:v>
                </c:pt>
                <c:pt idx="2856">
                  <c:v>42403.293055562019</c:v>
                </c:pt>
                <c:pt idx="2857">
                  <c:v>42403.293750006465</c:v>
                </c:pt>
                <c:pt idx="2858">
                  <c:v>42403.294444450912</c:v>
                </c:pt>
                <c:pt idx="2859">
                  <c:v>42403.295138895359</c:v>
                </c:pt>
                <c:pt idx="2860">
                  <c:v>42403.295833339806</c:v>
                </c:pt>
                <c:pt idx="2861">
                  <c:v>42403.296527784252</c:v>
                </c:pt>
                <c:pt idx="2862">
                  <c:v>42403.297222228699</c:v>
                </c:pt>
                <c:pt idx="2863">
                  <c:v>42403.297916673146</c:v>
                </c:pt>
                <c:pt idx="2864">
                  <c:v>42403.298611117592</c:v>
                </c:pt>
                <c:pt idx="2865">
                  <c:v>42403.299305562039</c:v>
                </c:pt>
                <c:pt idx="2866">
                  <c:v>42403.300000006486</c:v>
                </c:pt>
                <c:pt idx="2867">
                  <c:v>42403.300694450932</c:v>
                </c:pt>
                <c:pt idx="2868">
                  <c:v>42403.301388895379</c:v>
                </c:pt>
                <c:pt idx="2869">
                  <c:v>42403.302083339826</c:v>
                </c:pt>
                <c:pt idx="2870">
                  <c:v>42403.302777784273</c:v>
                </c:pt>
                <c:pt idx="2871">
                  <c:v>42403.303472228719</c:v>
                </c:pt>
                <c:pt idx="2872">
                  <c:v>42403.304166673166</c:v>
                </c:pt>
                <c:pt idx="2873">
                  <c:v>42403.304861117613</c:v>
                </c:pt>
                <c:pt idx="2874">
                  <c:v>42403.305555562059</c:v>
                </c:pt>
                <c:pt idx="2875">
                  <c:v>42403.306250006506</c:v>
                </c:pt>
                <c:pt idx="2876">
                  <c:v>42403.306944450953</c:v>
                </c:pt>
                <c:pt idx="2877">
                  <c:v>42403.3076388954</c:v>
                </c:pt>
                <c:pt idx="2878">
                  <c:v>42403.308333339846</c:v>
                </c:pt>
                <c:pt idx="2879">
                  <c:v>42403.309027784293</c:v>
                </c:pt>
                <c:pt idx="2880">
                  <c:v>42403.30972222874</c:v>
                </c:pt>
                <c:pt idx="2881">
                  <c:v>42403.310416673186</c:v>
                </c:pt>
                <c:pt idx="2882">
                  <c:v>42403.311111117633</c:v>
                </c:pt>
                <c:pt idx="2883">
                  <c:v>42403.31180556208</c:v>
                </c:pt>
                <c:pt idx="2884">
                  <c:v>42403.312500006527</c:v>
                </c:pt>
                <c:pt idx="2885">
                  <c:v>42403.313194450973</c:v>
                </c:pt>
                <c:pt idx="2886">
                  <c:v>42403.31388889542</c:v>
                </c:pt>
                <c:pt idx="2887">
                  <c:v>42403.314583339867</c:v>
                </c:pt>
                <c:pt idx="2888">
                  <c:v>42403.315277784313</c:v>
                </c:pt>
                <c:pt idx="2889">
                  <c:v>42403.31597222876</c:v>
                </c:pt>
                <c:pt idx="2890">
                  <c:v>42403.316666673207</c:v>
                </c:pt>
                <c:pt idx="2891">
                  <c:v>42403.317361117653</c:v>
                </c:pt>
                <c:pt idx="2892">
                  <c:v>42403.3180555621</c:v>
                </c:pt>
                <c:pt idx="2893">
                  <c:v>42403.318750006547</c:v>
                </c:pt>
                <c:pt idx="2894">
                  <c:v>42403.319444450994</c:v>
                </c:pt>
                <c:pt idx="2895">
                  <c:v>42403.32013889544</c:v>
                </c:pt>
                <c:pt idx="2896">
                  <c:v>42403.320833339887</c:v>
                </c:pt>
                <c:pt idx="2897">
                  <c:v>42403.321527784334</c:v>
                </c:pt>
                <c:pt idx="2898">
                  <c:v>42403.32222222878</c:v>
                </c:pt>
                <c:pt idx="2899">
                  <c:v>42403.322916673227</c:v>
                </c:pt>
                <c:pt idx="2900">
                  <c:v>42403.323611117674</c:v>
                </c:pt>
                <c:pt idx="2901">
                  <c:v>42403.324305562121</c:v>
                </c:pt>
                <c:pt idx="2902">
                  <c:v>42403.325000006567</c:v>
                </c:pt>
                <c:pt idx="2903">
                  <c:v>42403.325694451014</c:v>
                </c:pt>
                <c:pt idx="2904">
                  <c:v>42403.326388895461</c:v>
                </c:pt>
                <c:pt idx="2905">
                  <c:v>42403.327083339907</c:v>
                </c:pt>
                <c:pt idx="2906">
                  <c:v>42403.327777784354</c:v>
                </c:pt>
                <c:pt idx="2907">
                  <c:v>42403.328472228801</c:v>
                </c:pt>
                <c:pt idx="2908">
                  <c:v>42403.329166673248</c:v>
                </c:pt>
                <c:pt idx="2909">
                  <c:v>42403.329861117694</c:v>
                </c:pt>
                <c:pt idx="2910">
                  <c:v>42403.330555562141</c:v>
                </c:pt>
                <c:pt idx="2911">
                  <c:v>42403.331250006588</c:v>
                </c:pt>
                <c:pt idx="2912">
                  <c:v>42403.331944451034</c:v>
                </c:pt>
                <c:pt idx="2913">
                  <c:v>42403.332638895481</c:v>
                </c:pt>
                <c:pt idx="2914">
                  <c:v>42403.333333339928</c:v>
                </c:pt>
                <c:pt idx="2915">
                  <c:v>42403.334027784374</c:v>
                </c:pt>
                <c:pt idx="2916">
                  <c:v>42403.334722228821</c:v>
                </c:pt>
                <c:pt idx="2917">
                  <c:v>42403.335416673268</c:v>
                </c:pt>
                <c:pt idx="2918">
                  <c:v>42403.336111117715</c:v>
                </c:pt>
                <c:pt idx="2919">
                  <c:v>42403.336805562161</c:v>
                </c:pt>
                <c:pt idx="2920">
                  <c:v>42403.337500006608</c:v>
                </c:pt>
                <c:pt idx="2921">
                  <c:v>42403.338194451055</c:v>
                </c:pt>
                <c:pt idx="2922">
                  <c:v>42403.338888895501</c:v>
                </c:pt>
                <c:pt idx="2923">
                  <c:v>42403.339583339948</c:v>
                </c:pt>
                <c:pt idx="2924">
                  <c:v>42403.340277784395</c:v>
                </c:pt>
                <c:pt idx="2925">
                  <c:v>42403.340972228842</c:v>
                </c:pt>
                <c:pt idx="2926">
                  <c:v>42403.341666673288</c:v>
                </c:pt>
                <c:pt idx="2927">
                  <c:v>42403.342361117735</c:v>
                </c:pt>
                <c:pt idx="2928">
                  <c:v>42403.343055562182</c:v>
                </c:pt>
                <c:pt idx="2929">
                  <c:v>42403.343750006628</c:v>
                </c:pt>
                <c:pt idx="2930">
                  <c:v>42403.344444451075</c:v>
                </c:pt>
                <c:pt idx="2931">
                  <c:v>42403.345138895522</c:v>
                </c:pt>
                <c:pt idx="2932">
                  <c:v>42403.345833339969</c:v>
                </c:pt>
                <c:pt idx="2933">
                  <c:v>42403.346527784415</c:v>
                </c:pt>
                <c:pt idx="2934">
                  <c:v>42403.347222228862</c:v>
                </c:pt>
                <c:pt idx="2935">
                  <c:v>42403.347916673309</c:v>
                </c:pt>
                <c:pt idx="2936">
                  <c:v>42403.348611117755</c:v>
                </c:pt>
                <c:pt idx="2937">
                  <c:v>42403.349305562202</c:v>
                </c:pt>
                <c:pt idx="2938">
                  <c:v>42403.350000006649</c:v>
                </c:pt>
                <c:pt idx="2939">
                  <c:v>42403.350694451095</c:v>
                </c:pt>
                <c:pt idx="2940">
                  <c:v>42403.351388895542</c:v>
                </c:pt>
                <c:pt idx="2941">
                  <c:v>42403.352083339989</c:v>
                </c:pt>
                <c:pt idx="2942">
                  <c:v>42403.352777784436</c:v>
                </c:pt>
                <c:pt idx="2943">
                  <c:v>42403.353472228882</c:v>
                </c:pt>
                <c:pt idx="2944">
                  <c:v>42403.354166673329</c:v>
                </c:pt>
                <c:pt idx="2945">
                  <c:v>42403.354861117776</c:v>
                </c:pt>
                <c:pt idx="2946">
                  <c:v>42403.355555562222</c:v>
                </c:pt>
                <c:pt idx="2947">
                  <c:v>42403.356250006669</c:v>
                </c:pt>
                <c:pt idx="2948">
                  <c:v>42403.356944451116</c:v>
                </c:pt>
                <c:pt idx="2949">
                  <c:v>42403.357638895563</c:v>
                </c:pt>
                <c:pt idx="2950">
                  <c:v>42403.358333340009</c:v>
                </c:pt>
                <c:pt idx="2951">
                  <c:v>42403.359027784456</c:v>
                </c:pt>
                <c:pt idx="2952">
                  <c:v>42403.359722228903</c:v>
                </c:pt>
                <c:pt idx="2953">
                  <c:v>42403.360416673349</c:v>
                </c:pt>
                <c:pt idx="2954">
                  <c:v>42403.361111117796</c:v>
                </c:pt>
                <c:pt idx="2955">
                  <c:v>42403.361805562243</c:v>
                </c:pt>
                <c:pt idx="2956">
                  <c:v>42403.36250000669</c:v>
                </c:pt>
                <c:pt idx="2957">
                  <c:v>42403.363194451136</c:v>
                </c:pt>
                <c:pt idx="2958">
                  <c:v>42403.363888895583</c:v>
                </c:pt>
                <c:pt idx="2959">
                  <c:v>42403.36458334003</c:v>
                </c:pt>
                <c:pt idx="2960">
                  <c:v>42403.365277784476</c:v>
                </c:pt>
                <c:pt idx="2961">
                  <c:v>42403.365972228923</c:v>
                </c:pt>
                <c:pt idx="2962">
                  <c:v>42403.36666667337</c:v>
                </c:pt>
                <c:pt idx="2963">
                  <c:v>42403.367361117816</c:v>
                </c:pt>
                <c:pt idx="2964">
                  <c:v>42403.368055562263</c:v>
                </c:pt>
                <c:pt idx="2965">
                  <c:v>42403.36875000671</c:v>
                </c:pt>
                <c:pt idx="2966">
                  <c:v>42403.369444451157</c:v>
                </c:pt>
                <c:pt idx="2967">
                  <c:v>42403.370138895603</c:v>
                </c:pt>
                <c:pt idx="2968">
                  <c:v>42403.37083334005</c:v>
                </c:pt>
                <c:pt idx="2969">
                  <c:v>42403.371527784497</c:v>
                </c:pt>
                <c:pt idx="2970">
                  <c:v>42403.372222228943</c:v>
                </c:pt>
                <c:pt idx="2971">
                  <c:v>42403.37291667339</c:v>
                </c:pt>
                <c:pt idx="2972">
                  <c:v>42403.373611117837</c:v>
                </c:pt>
                <c:pt idx="2973">
                  <c:v>42403.374305562284</c:v>
                </c:pt>
                <c:pt idx="2974">
                  <c:v>42403.37500000673</c:v>
                </c:pt>
                <c:pt idx="2975">
                  <c:v>42403.375694451177</c:v>
                </c:pt>
                <c:pt idx="2976">
                  <c:v>42403.376388895624</c:v>
                </c:pt>
                <c:pt idx="2977">
                  <c:v>42403.37708334007</c:v>
                </c:pt>
                <c:pt idx="2978">
                  <c:v>42403.377777784517</c:v>
                </c:pt>
                <c:pt idx="2979">
                  <c:v>42403.378472228964</c:v>
                </c:pt>
                <c:pt idx="2980">
                  <c:v>42403.379166673411</c:v>
                </c:pt>
                <c:pt idx="2981">
                  <c:v>42403.379861117857</c:v>
                </c:pt>
                <c:pt idx="2982">
                  <c:v>42403.380555562304</c:v>
                </c:pt>
                <c:pt idx="2983">
                  <c:v>42403.381250006751</c:v>
                </c:pt>
                <c:pt idx="2984">
                  <c:v>42403.381944451197</c:v>
                </c:pt>
                <c:pt idx="2985">
                  <c:v>42403.382638895644</c:v>
                </c:pt>
                <c:pt idx="2986">
                  <c:v>42403.383333340091</c:v>
                </c:pt>
                <c:pt idx="2987">
                  <c:v>42403.384027784537</c:v>
                </c:pt>
                <c:pt idx="2988">
                  <c:v>42403.384722228984</c:v>
                </c:pt>
                <c:pt idx="2989">
                  <c:v>42403.385416673431</c:v>
                </c:pt>
                <c:pt idx="2990">
                  <c:v>42403.386111117878</c:v>
                </c:pt>
                <c:pt idx="2991">
                  <c:v>42403.386805562324</c:v>
                </c:pt>
                <c:pt idx="2992">
                  <c:v>42403.387500006771</c:v>
                </c:pt>
                <c:pt idx="2993">
                  <c:v>42403.388194451218</c:v>
                </c:pt>
                <c:pt idx="2994">
                  <c:v>42403.388888895664</c:v>
                </c:pt>
                <c:pt idx="2995">
                  <c:v>42403.389583340111</c:v>
                </c:pt>
                <c:pt idx="2996">
                  <c:v>42403.390277784558</c:v>
                </c:pt>
                <c:pt idx="2997">
                  <c:v>42403.390972229005</c:v>
                </c:pt>
                <c:pt idx="2998">
                  <c:v>42403.391666673451</c:v>
                </c:pt>
                <c:pt idx="2999">
                  <c:v>42403.392361117898</c:v>
                </c:pt>
                <c:pt idx="3000">
                  <c:v>42403.393055562345</c:v>
                </c:pt>
                <c:pt idx="3001">
                  <c:v>42403.393750006791</c:v>
                </c:pt>
                <c:pt idx="3002">
                  <c:v>42403.394444451238</c:v>
                </c:pt>
                <c:pt idx="3003">
                  <c:v>42403.395138895685</c:v>
                </c:pt>
                <c:pt idx="3004">
                  <c:v>42403.395833340132</c:v>
                </c:pt>
                <c:pt idx="3005">
                  <c:v>42403.396527784578</c:v>
                </c:pt>
                <c:pt idx="3006">
                  <c:v>42403.397222229025</c:v>
                </c:pt>
                <c:pt idx="3007">
                  <c:v>42403.397916673472</c:v>
                </c:pt>
                <c:pt idx="3008">
                  <c:v>42403.398611117918</c:v>
                </c:pt>
                <c:pt idx="3009">
                  <c:v>42403.399305562365</c:v>
                </c:pt>
                <c:pt idx="3010">
                  <c:v>42403.400000006812</c:v>
                </c:pt>
                <c:pt idx="3011">
                  <c:v>42403.400694451258</c:v>
                </c:pt>
                <c:pt idx="3012">
                  <c:v>42403.401388895705</c:v>
                </c:pt>
                <c:pt idx="3013">
                  <c:v>42403.402083340152</c:v>
                </c:pt>
                <c:pt idx="3014">
                  <c:v>42403.402777784599</c:v>
                </c:pt>
                <c:pt idx="3015">
                  <c:v>42403.403472229045</c:v>
                </c:pt>
                <c:pt idx="3016">
                  <c:v>42403.404166673492</c:v>
                </c:pt>
                <c:pt idx="3017">
                  <c:v>42403.404861117939</c:v>
                </c:pt>
                <c:pt idx="3018">
                  <c:v>42403.405555562385</c:v>
                </c:pt>
                <c:pt idx="3019">
                  <c:v>42403.406250006832</c:v>
                </c:pt>
                <c:pt idx="3020">
                  <c:v>42403.406944451279</c:v>
                </c:pt>
                <c:pt idx="3021">
                  <c:v>42403.407638895726</c:v>
                </c:pt>
                <c:pt idx="3022">
                  <c:v>42403.408333340172</c:v>
                </c:pt>
                <c:pt idx="3023">
                  <c:v>42403.409027784619</c:v>
                </c:pt>
                <c:pt idx="3024">
                  <c:v>42403.409722229066</c:v>
                </c:pt>
                <c:pt idx="3025">
                  <c:v>42403.410416673512</c:v>
                </c:pt>
                <c:pt idx="3026">
                  <c:v>42403.411111117959</c:v>
                </c:pt>
                <c:pt idx="3027">
                  <c:v>42403.411805562406</c:v>
                </c:pt>
                <c:pt idx="3028">
                  <c:v>42403.412500006852</c:v>
                </c:pt>
                <c:pt idx="3029">
                  <c:v>42403.413194451299</c:v>
                </c:pt>
                <c:pt idx="3030">
                  <c:v>42403.413888895746</c:v>
                </c:pt>
                <c:pt idx="3031">
                  <c:v>42403.414583340193</c:v>
                </c:pt>
                <c:pt idx="3032">
                  <c:v>42403.415277784639</c:v>
                </c:pt>
                <c:pt idx="3033">
                  <c:v>42403.415972229086</c:v>
                </c:pt>
                <c:pt idx="3034">
                  <c:v>42403.416666673533</c:v>
                </c:pt>
                <c:pt idx="3035">
                  <c:v>42403.417361117979</c:v>
                </c:pt>
                <c:pt idx="3036">
                  <c:v>42403.418055562426</c:v>
                </c:pt>
                <c:pt idx="3037">
                  <c:v>42403.418750006873</c:v>
                </c:pt>
                <c:pt idx="3038">
                  <c:v>42403.41944445132</c:v>
                </c:pt>
                <c:pt idx="3039">
                  <c:v>42403.420138895766</c:v>
                </c:pt>
                <c:pt idx="3040">
                  <c:v>42403.420833340213</c:v>
                </c:pt>
                <c:pt idx="3041">
                  <c:v>42403.42152778466</c:v>
                </c:pt>
                <c:pt idx="3042">
                  <c:v>42403.422222229106</c:v>
                </c:pt>
                <c:pt idx="3043">
                  <c:v>42403.422916673553</c:v>
                </c:pt>
                <c:pt idx="3044">
                  <c:v>42403.423611118</c:v>
                </c:pt>
                <c:pt idx="3045">
                  <c:v>42403.424305562447</c:v>
                </c:pt>
                <c:pt idx="3046">
                  <c:v>42403.425000006893</c:v>
                </c:pt>
                <c:pt idx="3047">
                  <c:v>42403.42569445134</c:v>
                </c:pt>
                <c:pt idx="3048">
                  <c:v>42403.426388895787</c:v>
                </c:pt>
                <c:pt idx="3049">
                  <c:v>42403.427083340233</c:v>
                </c:pt>
                <c:pt idx="3050">
                  <c:v>42403.42777778468</c:v>
                </c:pt>
                <c:pt idx="3051">
                  <c:v>42403.428472229127</c:v>
                </c:pt>
                <c:pt idx="3052">
                  <c:v>42403.429166673573</c:v>
                </c:pt>
                <c:pt idx="3053">
                  <c:v>42403.42986111802</c:v>
                </c:pt>
                <c:pt idx="3054">
                  <c:v>42403.430555562467</c:v>
                </c:pt>
                <c:pt idx="3055">
                  <c:v>42403.431250006914</c:v>
                </c:pt>
                <c:pt idx="3056">
                  <c:v>42403.43194445136</c:v>
                </c:pt>
                <c:pt idx="3057">
                  <c:v>42403.432638895807</c:v>
                </c:pt>
                <c:pt idx="3058">
                  <c:v>42403.433333340254</c:v>
                </c:pt>
                <c:pt idx="3059">
                  <c:v>42403.4340277847</c:v>
                </c:pt>
                <c:pt idx="3060">
                  <c:v>42403.434722229147</c:v>
                </c:pt>
                <c:pt idx="3061">
                  <c:v>42403.435416673594</c:v>
                </c:pt>
                <c:pt idx="3062">
                  <c:v>42403.436111118041</c:v>
                </c:pt>
                <c:pt idx="3063">
                  <c:v>42403.436805562487</c:v>
                </c:pt>
                <c:pt idx="3064">
                  <c:v>42403.437500006934</c:v>
                </c:pt>
                <c:pt idx="3065">
                  <c:v>42403.438194451381</c:v>
                </c:pt>
                <c:pt idx="3066">
                  <c:v>42403.438888895827</c:v>
                </c:pt>
                <c:pt idx="3067">
                  <c:v>42403.439583340274</c:v>
                </c:pt>
                <c:pt idx="3068">
                  <c:v>42403.440277784721</c:v>
                </c:pt>
                <c:pt idx="3069">
                  <c:v>42403.440972229168</c:v>
                </c:pt>
                <c:pt idx="3070">
                  <c:v>42403.441666673614</c:v>
                </c:pt>
                <c:pt idx="3071">
                  <c:v>42403.442361118061</c:v>
                </c:pt>
                <c:pt idx="3072">
                  <c:v>42403.443055562508</c:v>
                </c:pt>
                <c:pt idx="3073">
                  <c:v>42403.443750006954</c:v>
                </c:pt>
                <c:pt idx="3074">
                  <c:v>42403.444444451401</c:v>
                </c:pt>
                <c:pt idx="3075">
                  <c:v>42403.445138895848</c:v>
                </c:pt>
                <c:pt idx="3076">
                  <c:v>42403.445833340294</c:v>
                </c:pt>
                <c:pt idx="3077">
                  <c:v>42403.446527784741</c:v>
                </c:pt>
                <c:pt idx="3078">
                  <c:v>42403.447222229188</c:v>
                </c:pt>
                <c:pt idx="3079">
                  <c:v>42403.447916673635</c:v>
                </c:pt>
                <c:pt idx="3080">
                  <c:v>42403.448611118081</c:v>
                </c:pt>
                <c:pt idx="3081">
                  <c:v>42403.449305562528</c:v>
                </c:pt>
                <c:pt idx="3082">
                  <c:v>42403.450000006975</c:v>
                </c:pt>
                <c:pt idx="3083">
                  <c:v>42403.450694451421</c:v>
                </c:pt>
                <c:pt idx="3084">
                  <c:v>42403.451388895868</c:v>
                </c:pt>
                <c:pt idx="3085">
                  <c:v>42403.452083340315</c:v>
                </c:pt>
                <c:pt idx="3086">
                  <c:v>42403.452777784762</c:v>
                </c:pt>
                <c:pt idx="3087">
                  <c:v>42403.453472229208</c:v>
                </c:pt>
                <c:pt idx="3088">
                  <c:v>42403.454166673655</c:v>
                </c:pt>
                <c:pt idx="3089">
                  <c:v>42403.454861118102</c:v>
                </c:pt>
                <c:pt idx="3090">
                  <c:v>42403.455555562548</c:v>
                </c:pt>
                <c:pt idx="3091">
                  <c:v>42403.456250006995</c:v>
                </c:pt>
                <c:pt idx="3092">
                  <c:v>42403.456944451442</c:v>
                </c:pt>
                <c:pt idx="3093">
                  <c:v>42403.457638895889</c:v>
                </c:pt>
                <c:pt idx="3094">
                  <c:v>42403.458333340335</c:v>
                </c:pt>
                <c:pt idx="3095">
                  <c:v>42403.459027784782</c:v>
                </c:pt>
                <c:pt idx="3096">
                  <c:v>42403.459722229229</c:v>
                </c:pt>
                <c:pt idx="3097">
                  <c:v>42403.460416673675</c:v>
                </c:pt>
                <c:pt idx="3098">
                  <c:v>42403.461111118122</c:v>
                </c:pt>
                <c:pt idx="3099">
                  <c:v>42403.461805562569</c:v>
                </c:pt>
                <c:pt idx="3100">
                  <c:v>42403.462500007015</c:v>
                </c:pt>
                <c:pt idx="3101">
                  <c:v>42403.463194451462</c:v>
                </c:pt>
                <c:pt idx="3102">
                  <c:v>42403.463888895909</c:v>
                </c:pt>
                <c:pt idx="3103">
                  <c:v>42403.464583340356</c:v>
                </c:pt>
                <c:pt idx="3104">
                  <c:v>42403.465277784802</c:v>
                </c:pt>
                <c:pt idx="3105">
                  <c:v>42403.465972229249</c:v>
                </c:pt>
                <c:pt idx="3106">
                  <c:v>42403.466666673696</c:v>
                </c:pt>
                <c:pt idx="3107">
                  <c:v>42403.467361118142</c:v>
                </c:pt>
                <c:pt idx="3108">
                  <c:v>42403.468055562589</c:v>
                </c:pt>
                <c:pt idx="3109">
                  <c:v>42403.468750007036</c:v>
                </c:pt>
                <c:pt idx="3110">
                  <c:v>42403.469444451483</c:v>
                </c:pt>
                <c:pt idx="3111">
                  <c:v>42403.470138895929</c:v>
                </c:pt>
                <c:pt idx="3112">
                  <c:v>42403.470833340376</c:v>
                </c:pt>
                <c:pt idx="3113">
                  <c:v>42403.471527784823</c:v>
                </c:pt>
                <c:pt idx="3114">
                  <c:v>42403.472222229269</c:v>
                </c:pt>
                <c:pt idx="3115">
                  <c:v>42403.472916673716</c:v>
                </c:pt>
                <c:pt idx="3116">
                  <c:v>42403.473611118163</c:v>
                </c:pt>
                <c:pt idx="3117">
                  <c:v>42403.47430556261</c:v>
                </c:pt>
                <c:pt idx="3118">
                  <c:v>42403.475000007056</c:v>
                </c:pt>
                <c:pt idx="3119">
                  <c:v>42403.475694451503</c:v>
                </c:pt>
                <c:pt idx="3120">
                  <c:v>42403.47638889595</c:v>
                </c:pt>
                <c:pt idx="3121">
                  <c:v>42403.477083340396</c:v>
                </c:pt>
                <c:pt idx="3122">
                  <c:v>42403.477777784843</c:v>
                </c:pt>
                <c:pt idx="3123">
                  <c:v>42403.47847222929</c:v>
                </c:pt>
                <c:pt idx="3124">
                  <c:v>42403.479166673736</c:v>
                </c:pt>
                <c:pt idx="3125">
                  <c:v>42403.479861118183</c:v>
                </c:pt>
                <c:pt idx="3126">
                  <c:v>42403.48055556263</c:v>
                </c:pt>
                <c:pt idx="3127">
                  <c:v>42403.481250007077</c:v>
                </c:pt>
                <c:pt idx="3128">
                  <c:v>42403.481944451523</c:v>
                </c:pt>
                <c:pt idx="3129">
                  <c:v>42403.48263889597</c:v>
                </c:pt>
                <c:pt idx="3130">
                  <c:v>42403.483333340417</c:v>
                </c:pt>
                <c:pt idx="3131">
                  <c:v>42403.484027784863</c:v>
                </c:pt>
                <c:pt idx="3132">
                  <c:v>42403.48472222931</c:v>
                </c:pt>
                <c:pt idx="3133">
                  <c:v>42403.485416673757</c:v>
                </c:pt>
                <c:pt idx="3134">
                  <c:v>42403.486111118204</c:v>
                </c:pt>
                <c:pt idx="3135">
                  <c:v>42403.48680556265</c:v>
                </c:pt>
                <c:pt idx="3136">
                  <c:v>42403.487500007097</c:v>
                </c:pt>
                <c:pt idx="3137">
                  <c:v>42403.488194451544</c:v>
                </c:pt>
                <c:pt idx="3138">
                  <c:v>42403.48888889599</c:v>
                </c:pt>
                <c:pt idx="3139">
                  <c:v>42403.489583340437</c:v>
                </c:pt>
                <c:pt idx="3140">
                  <c:v>42403.490277784884</c:v>
                </c:pt>
                <c:pt idx="3141">
                  <c:v>42403.490972229331</c:v>
                </c:pt>
                <c:pt idx="3142">
                  <c:v>42403.491666673777</c:v>
                </c:pt>
                <c:pt idx="3143">
                  <c:v>42403.492361118224</c:v>
                </c:pt>
                <c:pt idx="3144">
                  <c:v>42403.493055562671</c:v>
                </c:pt>
                <c:pt idx="3145">
                  <c:v>42403.493750007117</c:v>
                </c:pt>
                <c:pt idx="3146">
                  <c:v>42403.494444451564</c:v>
                </c:pt>
                <c:pt idx="3147">
                  <c:v>42403.495138896011</c:v>
                </c:pt>
                <c:pt idx="3148">
                  <c:v>42403.495833340457</c:v>
                </c:pt>
                <c:pt idx="3149">
                  <c:v>42403.496527784904</c:v>
                </c:pt>
                <c:pt idx="3150">
                  <c:v>42403.497222229351</c:v>
                </c:pt>
                <c:pt idx="3151">
                  <c:v>42403.497916673798</c:v>
                </c:pt>
                <c:pt idx="3152">
                  <c:v>42403.498611118244</c:v>
                </c:pt>
                <c:pt idx="3153">
                  <c:v>42403.499305562691</c:v>
                </c:pt>
                <c:pt idx="3154">
                  <c:v>42403.500000007138</c:v>
                </c:pt>
                <c:pt idx="3155">
                  <c:v>42403.500694451584</c:v>
                </c:pt>
                <c:pt idx="3156">
                  <c:v>42403.501388896031</c:v>
                </c:pt>
                <c:pt idx="3157">
                  <c:v>42403.502083340478</c:v>
                </c:pt>
                <c:pt idx="3158">
                  <c:v>42403.502777784925</c:v>
                </c:pt>
                <c:pt idx="3159">
                  <c:v>42403.503472229371</c:v>
                </c:pt>
                <c:pt idx="3160">
                  <c:v>42403.504166673818</c:v>
                </c:pt>
                <c:pt idx="3161">
                  <c:v>42403.504861118265</c:v>
                </c:pt>
                <c:pt idx="3162">
                  <c:v>42403.505555562711</c:v>
                </c:pt>
                <c:pt idx="3163">
                  <c:v>42403.506250007158</c:v>
                </c:pt>
                <c:pt idx="3164">
                  <c:v>42403.506944451605</c:v>
                </c:pt>
                <c:pt idx="3165">
                  <c:v>42403.507638896052</c:v>
                </c:pt>
                <c:pt idx="3166">
                  <c:v>42403.508333340498</c:v>
                </c:pt>
                <c:pt idx="3167">
                  <c:v>42403.509027784945</c:v>
                </c:pt>
                <c:pt idx="3168">
                  <c:v>42403.509722229392</c:v>
                </c:pt>
                <c:pt idx="3169">
                  <c:v>42403.510416673838</c:v>
                </c:pt>
                <c:pt idx="3170">
                  <c:v>42403.511111118285</c:v>
                </c:pt>
                <c:pt idx="3171">
                  <c:v>42403.511805562732</c:v>
                </c:pt>
                <c:pt idx="3172">
                  <c:v>42403.512500007178</c:v>
                </c:pt>
                <c:pt idx="3173">
                  <c:v>42403.513194451625</c:v>
                </c:pt>
                <c:pt idx="3174">
                  <c:v>42403.513888896072</c:v>
                </c:pt>
                <c:pt idx="3175">
                  <c:v>42403.514583340519</c:v>
                </c:pt>
                <c:pt idx="3176">
                  <c:v>42403.515277784965</c:v>
                </c:pt>
                <c:pt idx="3177">
                  <c:v>42403.515972229412</c:v>
                </c:pt>
                <c:pt idx="3178">
                  <c:v>42403.516666673859</c:v>
                </c:pt>
                <c:pt idx="3179">
                  <c:v>42403.517361118305</c:v>
                </c:pt>
                <c:pt idx="3180">
                  <c:v>42403.518055562752</c:v>
                </c:pt>
                <c:pt idx="3181">
                  <c:v>42403.518750007199</c:v>
                </c:pt>
                <c:pt idx="3182">
                  <c:v>42403.519444451646</c:v>
                </c:pt>
                <c:pt idx="3183">
                  <c:v>42403.520138896092</c:v>
                </c:pt>
                <c:pt idx="3184">
                  <c:v>42403.520833340539</c:v>
                </c:pt>
                <c:pt idx="3185">
                  <c:v>42403.521527784986</c:v>
                </c:pt>
                <c:pt idx="3186">
                  <c:v>42403.522222229432</c:v>
                </c:pt>
                <c:pt idx="3187">
                  <c:v>42403.522916673879</c:v>
                </c:pt>
                <c:pt idx="3188">
                  <c:v>42403.523611118326</c:v>
                </c:pt>
                <c:pt idx="3189">
                  <c:v>42403.524305562772</c:v>
                </c:pt>
                <c:pt idx="3190">
                  <c:v>42403.525000007219</c:v>
                </c:pt>
                <c:pt idx="3191">
                  <c:v>42403.525694451666</c:v>
                </c:pt>
                <c:pt idx="3192">
                  <c:v>42403.526388896113</c:v>
                </c:pt>
                <c:pt idx="3193">
                  <c:v>42403.527083340559</c:v>
                </c:pt>
                <c:pt idx="3194">
                  <c:v>42403.527777785006</c:v>
                </c:pt>
                <c:pt idx="3195">
                  <c:v>42403.528472229453</c:v>
                </c:pt>
                <c:pt idx="3196">
                  <c:v>42403.529166673899</c:v>
                </c:pt>
                <c:pt idx="3197">
                  <c:v>42403.529861118346</c:v>
                </c:pt>
                <c:pt idx="3198">
                  <c:v>42403.530555562793</c:v>
                </c:pt>
                <c:pt idx="3199">
                  <c:v>42403.53125000724</c:v>
                </c:pt>
                <c:pt idx="3200">
                  <c:v>42403.531944451686</c:v>
                </c:pt>
                <c:pt idx="3201">
                  <c:v>42403.532638896133</c:v>
                </c:pt>
                <c:pt idx="3202">
                  <c:v>42403.53333334058</c:v>
                </c:pt>
                <c:pt idx="3203">
                  <c:v>42403.534027785026</c:v>
                </c:pt>
                <c:pt idx="3204">
                  <c:v>42403.534722229473</c:v>
                </c:pt>
                <c:pt idx="3205">
                  <c:v>42403.53541667392</c:v>
                </c:pt>
                <c:pt idx="3206">
                  <c:v>42403.536111118367</c:v>
                </c:pt>
                <c:pt idx="3207">
                  <c:v>42403.536805562813</c:v>
                </c:pt>
                <c:pt idx="3208">
                  <c:v>42403.53750000726</c:v>
                </c:pt>
                <c:pt idx="3209">
                  <c:v>42403.538194451707</c:v>
                </c:pt>
                <c:pt idx="3210">
                  <c:v>42403.538888896153</c:v>
                </c:pt>
                <c:pt idx="3211">
                  <c:v>42403.5395833406</c:v>
                </c:pt>
                <c:pt idx="3212">
                  <c:v>42403.540277785047</c:v>
                </c:pt>
                <c:pt idx="3213">
                  <c:v>42403.540972229493</c:v>
                </c:pt>
                <c:pt idx="3214">
                  <c:v>42403.54166667394</c:v>
                </c:pt>
                <c:pt idx="3215">
                  <c:v>42403.542361118387</c:v>
                </c:pt>
                <c:pt idx="3216">
                  <c:v>42403.543055562834</c:v>
                </c:pt>
                <c:pt idx="3217">
                  <c:v>42403.54375000728</c:v>
                </c:pt>
                <c:pt idx="3218">
                  <c:v>42403.544444451727</c:v>
                </c:pt>
                <c:pt idx="3219">
                  <c:v>42403.545138896174</c:v>
                </c:pt>
                <c:pt idx="3220">
                  <c:v>42403.54583334062</c:v>
                </c:pt>
                <c:pt idx="3221">
                  <c:v>42403.546527785067</c:v>
                </c:pt>
                <c:pt idx="3222">
                  <c:v>42403.547222229514</c:v>
                </c:pt>
                <c:pt idx="3223">
                  <c:v>42403.547916673961</c:v>
                </c:pt>
                <c:pt idx="3224">
                  <c:v>42403.548611118407</c:v>
                </c:pt>
                <c:pt idx="3225">
                  <c:v>42403.549305562854</c:v>
                </c:pt>
                <c:pt idx="3226">
                  <c:v>42403.550000007301</c:v>
                </c:pt>
                <c:pt idx="3227">
                  <c:v>42403.550694451747</c:v>
                </c:pt>
                <c:pt idx="3228">
                  <c:v>42403.551388896194</c:v>
                </c:pt>
                <c:pt idx="3229">
                  <c:v>42403.552083340641</c:v>
                </c:pt>
                <c:pt idx="3230">
                  <c:v>42403.552777785088</c:v>
                </c:pt>
                <c:pt idx="3231">
                  <c:v>42403.553472229534</c:v>
                </c:pt>
                <c:pt idx="3232">
                  <c:v>42403.554166673981</c:v>
                </c:pt>
                <c:pt idx="3233">
                  <c:v>42403.554861118428</c:v>
                </c:pt>
                <c:pt idx="3234">
                  <c:v>42403.555555562874</c:v>
                </c:pt>
                <c:pt idx="3235">
                  <c:v>42403.556250007321</c:v>
                </c:pt>
                <c:pt idx="3236">
                  <c:v>42403.556944451768</c:v>
                </c:pt>
                <c:pt idx="3237">
                  <c:v>42403.557638896214</c:v>
                </c:pt>
                <c:pt idx="3238">
                  <c:v>42403.558333340661</c:v>
                </c:pt>
                <c:pt idx="3239">
                  <c:v>42403.559027785108</c:v>
                </c:pt>
                <c:pt idx="3240">
                  <c:v>42403.559722229555</c:v>
                </c:pt>
                <c:pt idx="3241">
                  <c:v>42403.560416674001</c:v>
                </c:pt>
                <c:pt idx="3242">
                  <c:v>42403.561111118448</c:v>
                </c:pt>
                <c:pt idx="3243">
                  <c:v>42403.561805562895</c:v>
                </c:pt>
                <c:pt idx="3244">
                  <c:v>42403.562500007341</c:v>
                </c:pt>
                <c:pt idx="3245">
                  <c:v>42403.563194451788</c:v>
                </c:pt>
                <c:pt idx="3246">
                  <c:v>42403.563888896235</c:v>
                </c:pt>
                <c:pt idx="3247">
                  <c:v>42403.564583340682</c:v>
                </c:pt>
                <c:pt idx="3248">
                  <c:v>42403.565277785128</c:v>
                </c:pt>
                <c:pt idx="3249">
                  <c:v>42403.565972229575</c:v>
                </c:pt>
                <c:pt idx="3250">
                  <c:v>42403.566666674022</c:v>
                </c:pt>
                <c:pt idx="3251">
                  <c:v>42403.567361118468</c:v>
                </c:pt>
                <c:pt idx="3252">
                  <c:v>42403.568055562915</c:v>
                </c:pt>
                <c:pt idx="3253">
                  <c:v>42403.568750007362</c:v>
                </c:pt>
                <c:pt idx="3254">
                  <c:v>42403.569444451809</c:v>
                </c:pt>
                <c:pt idx="3255">
                  <c:v>42403.570138896255</c:v>
                </c:pt>
                <c:pt idx="3256">
                  <c:v>42403.570833340702</c:v>
                </c:pt>
                <c:pt idx="3257">
                  <c:v>42403.571527785149</c:v>
                </c:pt>
                <c:pt idx="3258">
                  <c:v>42403.572222229595</c:v>
                </c:pt>
                <c:pt idx="3259">
                  <c:v>42403.572916674042</c:v>
                </c:pt>
                <c:pt idx="3260">
                  <c:v>42403.573611118489</c:v>
                </c:pt>
                <c:pt idx="3261">
                  <c:v>42403.574305562935</c:v>
                </c:pt>
                <c:pt idx="3262">
                  <c:v>42403.575000007382</c:v>
                </c:pt>
                <c:pt idx="3263">
                  <c:v>42403.575694451829</c:v>
                </c:pt>
                <c:pt idx="3264">
                  <c:v>42403.576388896276</c:v>
                </c:pt>
                <c:pt idx="3265">
                  <c:v>42403.577083340722</c:v>
                </c:pt>
                <c:pt idx="3266">
                  <c:v>42403.577777785169</c:v>
                </c:pt>
                <c:pt idx="3267">
                  <c:v>42403.578472229616</c:v>
                </c:pt>
                <c:pt idx="3268">
                  <c:v>42403.579166674062</c:v>
                </c:pt>
                <c:pt idx="3269">
                  <c:v>42403.579861118509</c:v>
                </c:pt>
                <c:pt idx="3270">
                  <c:v>42403.580555562956</c:v>
                </c:pt>
                <c:pt idx="3271">
                  <c:v>42403.581250007403</c:v>
                </c:pt>
                <c:pt idx="3272">
                  <c:v>42403.581944451849</c:v>
                </c:pt>
                <c:pt idx="3273">
                  <c:v>42403.582638896296</c:v>
                </c:pt>
                <c:pt idx="3274">
                  <c:v>42403.583333340743</c:v>
                </c:pt>
                <c:pt idx="3275">
                  <c:v>42403.584027785189</c:v>
                </c:pt>
                <c:pt idx="3276">
                  <c:v>42403.584722229636</c:v>
                </c:pt>
                <c:pt idx="3277">
                  <c:v>42403.585416674083</c:v>
                </c:pt>
                <c:pt idx="3278">
                  <c:v>42403.58611111853</c:v>
                </c:pt>
                <c:pt idx="3279">
                  <c:v>42403.586805562976</c:v>
                </c:pt>
                <c:pt idx="3280">
                  <c:v>42403.587500007423</c:v>
                </c:pt>
                <c:pt idx="3281">
                  <c:v>42403.58819445187</c:v>
                </c:pt>
                <c:pt idx="3282">
                  <c:v>42403.588888896316</c:v>
                </c:pt>
                <c:pt idx="3283">
                  <c:v>42403.589583340763</c:v>
                </c:pt>
                <c:pt idx="3284">
                  <c:v>42403.59027778521</c:v>
                </c:pt>
                <c:pt idx="3285">
                  <c:v>42403.590972229656</c:v>
                </c:pt>
                <c:pt idx="3286">
                  <c:v>42403.591666674103</c:v>
                </c:pt>
                <c:pt idx="3287">
                  <c:v>42403.59236111855</c:v>
                </c:pt>
                <c:pt idx="3288">
                  <c:v>42403.593055562997</c:v>
                </c:pt>
                <c:pt idx="3289">
                  <c:v>42403.593750007443</c:v>
                </c:pt>
                <c:pt idx="3290">
                  <c:v>42403.59444445189</c:v>
                </c:pt>
                <c:pt idx="3291">
                  <c:v>42403.595138896337</c:v>
                </c:pt>
                <c:pt idx="3292">
                  <c:v>42403.595833340783</c:v>
                </c:pt>
                <c:pt idx="3293">
                  <c:v>42403.59652778523</c:v>
                </c:pt>
                <c:pt idx="3294">
                  <c:v>42403.597222229677</c:v>
                </c:pt>
                <c:pt idx="3295">
                  <c:v>42403.597916674124</c:v>
                </c:pt>
                <c:pt idx="3296">
                  <c:v>42403.59861111857</c:v>
                </c:pt>
                <c:pt idx="3297">
                  <c:v>42403.599305563017</c:v>
                </c:pt>
                <c:pt idx="3298">
                  <c:v>42403.600000007464</c:v>
                </c:pt>
                <c:pt idx="3299">
                  <c:v>42403.60069445191</c:v>
                </c:pt>
                <c:pt idx="3300">
                  <c:v>42403.601388896357</c:v>
                </c:pt>
                <c:pt idx="3301">
                  <c:v>42403.602083340804</c:v>
                </c:pt>
                <c:pt idx="3302">
                  <c:v>42403.602777785251</c:v>
                </c:pt>
                <c:pt idx="3303">
                  <c:v>42403.603472229697</c:v>
                </c:pt>
                <c:pt idx="3304">
                  <c:v>42403.604166674144</c:v>
                </c:pt>
                <c:pt idx="3305">
                  <c:v>42403.604861118591</c:v>
                </c:pt>
                <c:pt idx="3306">
                  <c:v>42403.605555563037</c:v>
                </c:pt>
                <c:pt idx="3307">
                  <c:v>42403.606250007484</c:v>
                </c:pt>
                <c:pt idx="3308">
                  <c:v>42403.606944451931</c:v>
                </c:pt>
                <c:pt idx="3309">
                  <c:v>42403.607638896377</c:v>
                </c:pt>
                <c:pt idx="3310">
                  <c:v>42403.608333340824</c:v>
                </c:pt>
                <c:pt idx="3311">
                  <c:v>42403.609027785271</c:v>
                </c:pt>
                <c:pt idx="3312">
                  <c:v>42403.609722229718</c:v>
                </c:pt>
                <c:pt idx="3313">
                  <c:v>42403.610416674164</c:v>
                </c:pt>
                <c:pt idx="3314">
                  <c:v>42403.611111118611</c:v>
                </c:pt>
                <c:pt idx="3315">
                  <c:v>42403.611805563058</c:v>
                </c:pt>
                <c:pt idx="3316">
                  <c:v>42403.612500007504</c:v>
                </c:pt>
                <c:pt idx="3317">
                  <c:v>42403.613194451951</c:v>
                </c:pt>
                <c:pt idx="3318">
                  <c:v>42403.613888896398</c:v>
                </c:pt>
                <c:pt idx="3319">
                  <c:v>42403.614583340845</c:v>
                </c:pt>
                <c:pt idx="3320">
                  <c:v>42403.615277785291</c:v>
                </c:pt>
                <c:pt idx="3321">
                  <c:v>42403.615972229738</c:v>
                </c:pt>
                <c:pt idx="3322">
                  <c:v>42403.616666674185</c:v>
                </c:pt>
                <c:pt idx="3323">
                  <c:v>42403.617361118631</c:v>
                </c:pt>
                <c:pt idx="3324">
                  <c:v>42403.618055563078</c:v>
                </c:pt>
                <c:pt idx="3325">
                  <c:v>42403.618750007525</c:v>
                </c:pt>
                <c:pt idx="3326">
                  <c:v>42403.619444451972</c:v>
                </c:pt>
                <c:pt idx="3327">
                  <c:v>42403.620138896418</c:v>
                </c:pt>
                <c:pt idx="3328">
                  <c:v>42403.620833340865</c:v>
                </c:pt>
                <c:pt idx="3329">
                  <c:v>42403.621527785312</c:v>
                </c:pt>
                <c:pt idx="3330">
                  <c:v>42403.622222229758</c:v>
                </c:pt>
                <c:pt idx="3331">
                  <c:v>42403.622916674205</c:v>
                </c:pt>
                <c:pt idx="3332">
                  <c:v>42403.623611118652</c:v>
                </c:pt>
                <c:pt idx="3333">
                  <c:v>42403.624305563098</c:v>
                </c:pt>
                <c:pt idx="3334">
                  <c:v>42403.625000007545</c:v>
                </c:pt>
                <c:pt idx="3335">
                  <c:v>42403.625694451992</c:v>
                </c:pt>
                <c:pt idx="3336">
                  <c:v>42403.626388896439</c:v>
                </c:pt>
                <c:pt idx="3337">
                  <c:v>42403.627083340885</c:v>
                </c:pt>
                <c:pt idx="3338">
                  <c:v>42403.627777785332</c:v>
                </c:pt>
                <c:pt idx="3339">
                  <c:v>42403.628472229779</c:v>
                </c:pt>
                <c:pt idx="3340">
                  <c:v>42403.629166674225</c:v>
                </c:pt>
                <c:pt idx="3341">
                  <c:v>42403.629861118672</c:v>
                </c:pt>
                <c:pt idx="3342">
                  <c:v>42403.630555563119</c:v>
                </c:pt>
                <c:pt idx="3343">
                  <c:v>42403.631250007566</c:v>
                </c:pt>
                <c:pt idx="3344">
                  <c:v>42403.631944452012</c:v>
                </c:pt>
                <c:pt idx="3345">
                  <c:v>42403.632638896459</c:v>
                </c:pt>
                <c:pt idx="3346">
                  <c:v>42403.633333340906</c:v>
                </c:pt>
                <c:pt idx="3347">
                  <c:v>42403.634027785352</c:v>
                </c:pt>
                <c:pt idx="3348">
                  <c:v>42403.634722229799</c:v>
                </c:pt>
                <c:pt idx="3349">
                  <c:v>42403.635416674246</c:v>
                </c:pt>
                <c:pt idx="3350">
                  <c:v>42403.636111118692</c:v>
                </c:pt>
                <c:pt idx="3351">
                  <c:v>42403.636805563139</c:v>
                </c:pt>
                <c:pt idx="3352">
                  <c:v>42403.637500007586</c:v>
                </c:pt>
                <c:pt idx="3353">
                  <c:v>42403.638194452033</c:v>
                </c:pt>
                <c:pt idx="3354">
                  <c:v>42403.638888896479</c:v>
                </c:pt>
                <c:pt idx="3355">
                  <c:v>42403.639583340926</c:v>
                </c:pt>
                <c:pt idx="3356">
                  <c:v>42403.640277785373</c:v>
                </c:pt>
                <c:pt idx="3357">
                  <c:v>42403.640972229819</c:v>
                </c:pt>
                <c:pt idx="3358">
                  <c:v>42403.641666674266</c:v>
                </c:pt>
                <c:pt idx="3359">
                  <c:v>42403.642361118713</c:v>
                </c:pt>
                <c:pt idx="3360">
                  <c:v>42403.64305556316</c:v>
                </c:pt>
                <c:pt idx="3361">
                  <c:v>42403.643750007606</c:v>
                </c:pt>
                <c:pt idx="3362">
                  <c:v>42403.644444452053</c:v>
                </c:pt>
                <c:pt idx="3363">
                  <c:v>42403.6451388965</c:v>
                </c:pt>
                <c:pt idx="3364">
                  <c:v>42403.645833340946</c:v>
                </c:pt>
                <c:pt idx="3365">
                  <c:v>42403.646527785393</c:v>
                </c:pt>
                <c:pt idx="3366">
                  <c:v>42403.64722222984</c:v>
                </c:pt>
                <c:pt idx="3367">
                  <c:v>42403.647916674287</c:v>
                </c:pt>
                <c:pt idx="3368">
                  <c:v>42403.648611118733</c:v>
                </c:pt>
                <c:pt idx="3369">
                  <c:v>42403.64930556318</c:v>
                </c:pt>
                <c:pt idx="3370">
                  <c:v>42403.650000007627</c:v>
                </c:pt>
                <c:pt idx="3371">
                  <c:v>42403.650694452073</c:v>
                </c:pt>
                <c:pt idx="3372">
                  <c:v>42403.65138889652</c:v>
                </c:pt>
                <c:pt idx="3373">
                  <c:v>42403.652083340967</c:v>
                </c:pt>
                <c:pt idx="3374">
                  <c:v>42403.652777785413</c:v>
                </c:pt>
                <c:pt idx="3375">
                  <c:v>42403.65347222986</c:v>
                </c:pt>
                <c:pt idx="3376">
                  <c:v>42403.654166674307</c:v>
                </c:pt>
                <c:pt idx="3377">
                  <c:v>42403.654861118754</c:v>
                </c:pt>
                <c:pt idx="3378">
                  <c:v>42403.6555555632</c:v>
                </c:pt>
                <c:pt idx="3379">
                  <c:v>42403.656250007647</c:v>
                </c:pt>
                <c:pt idx="3380">
                  <c:v>42403.656944452094</c:v>
                </c:pt>
                <c:pt idx="3381">
                  <c:v>42403.65763889654</c:v>
                </c:pt>
                <c:pt idx="3382">
                  <c:v>42403.658333340987</c:v>
                </c:pt>
                <c:pt idx="3383">
                  <c:v>42403.659027785434</c:v>
                </c:pt>
                <c:pt idx="3384">
                  <c:v>42403.659722229881</c:v>
                </c:pt>
                <c:pt idx="3385">
                  <c:v>42403.660416674327</c:v>
                </c:pt>
                <c:pt idx="3386">
                  <c:v>42403.661111118774</c:v>
                </c:pt>
                <c:pt idx="3387">
                  <c:v>42403.661805563221</c:v>
                </c:pt>
                <c:pt idx="3388">
                  <c:v>42403.662500007667</c:v>
                </c:pt>
                <c:pt idx="3389">
                  <c:v>42403.663194452114</c:v>
                </c:pt>
                <c:pt idx="3390">
                  <c:v>42403.663888896561</c:v>
                </c:pt>
                <c:pt idx="3391">
                  <c:v>42403.664583341008</c:v>
                </c:pt>
                <c:pt idx="3392">
                  <c:v>42403.665277785454</c:v>
                </c:pt>
                <c:pt idx="3393">
                  <c:v>42403.665972229901</c:v>
                </c:pt>
                <c:pt idx="3394">
                  <c:v>42403.666666674348</c:v>
                </c:pt>
                <c:pt idx="3395">
                  <c:v>42403.667361118794</c:v>
                </c:pt>
                <c:pt idx="3396">
                  <c:v>42403.668055563241</c:v>
                </c:pt>
                <c:pt idx="3397">
                  <c:v>42403.668750007688</c:v>
                </c:pt>
                <c:pt idx="3398">
                  <c:v>42403.669444452134</c:v>
                </c:pt>
                <c:pt idx="3399">
                  <c:v>42403.670138896581</c:v>
                </c:pt>
                <c:pt idx="3400">
                  <c:v>42403.670833341028</c:v>
                </c:pt>
                <c:pt idx="3401">
                  <c:v>42403.671527785475</c:v>
                </c:pt>
                <c:pt idx="3402">
                  <c:v>42403.672222229921</c:v>
                </c:pt>
                <c:pt idx="3403">
                  <c:v>42403.672916674368</c:v>
                </c:pt>
                <c:pt idx="3404">
                  <c:v>42403.673611118815</c:v>
                </c:pt>
                <c:pt idx="3405">
                  <c:v>42403.674305563261</c:v>
                </c:pt>
                <c:pt idx="3406">
                  <c:v>42403.675000007708</c:v>
                </c:pt>
                <c:pt idx="3407">
                  <c:v>42403.675694452155</c:v>
                </c:pt>
                <c:pt idx="3408">
                  <c:v>42403.676388896602</c:v>
                </c:pt>
                <c:pt idx="3409">
                  <c:v>42403.677083341048</c:v>
                </c:pt>
                <c:pt idx="3410">
                  <c:v>42403.677777785495</c:v>
                </c:pt>
                <c:pt idx="3411">
                  <c:v>42403.678472229942</c:v>
                </c:pt>
                <c:pt idx="3412">
                  <c:v>42403.679166674388</c:v>
                </c:pt>
                <c:pt idx="3413">
                  <c:v>42403.679861118835</c:v>
                </c:pt>
                <c:pt idx="3414">
                  <c:v>42403.680555563282</c:v>
                </c:pt>
                <c:pt idx="3415">
                  <c:v>42403.681250007729</c:v>
                </c:pt>
                <c:pt idx="3416">
                  <c:v>42403.681944452175</c:v>
                </c:pt>
                <c:pt idx="3417">
                  <c:v>42403.682638896622</c:v>
                </c:pt>
                <c:pt idx="3418">
                  <c:v>42403.683333341069</c:v>
                </c:pt>
                <c:pt idx="3419">
                  <c:v>42403.684027785515</c:v>
                </c:pt>
                <c:pt idx="3420">
                  <c:v>42403.684722229962</c:v>
                </c:pt>
                <c:pt idx="3421">
                  <c:v>42403.685416674409</c:v>
                </c:pt>
                <c:pt idx="3422">
                  <c:v>42403.686111118855</c:v>
                </c:pt>
                <c:pt idx="3423">
                  <c:v>42403.686805563302</c:v>
                </c:pt>
                <c:pt idx="3424">
                  <c:v>42403.687500007749</c:v>
                </c:pt>
                <c:pt idx="3425">
                  <c:v>42403.688194452196</c:v>
                </c:pt>
                <c:pt idx="3426">
                  <c:v>42403.688888896642</c:v>
                </c:pt>
                <c:pt idx="3427">
                  <c:v>42403.689583341089</c:v>
                </c:pt>
                <c:pt idx="3428">
                  <c:v>42403.690277785536</c:v>
                </c:pt>
                <c:pt idx="3429">
                  <c:v>42403.690972229982</c:v>
                </c:pt>
                <c:pt idx="3430">
                  <c:v>42403.691666674429</c:v>
                </c:pt>
                <c:pt idx="3431">
                  <c:v>42403.692361118876</c:v>
                </c:pt>
                <c:pt idx="3432">
                  <c:v>42403.693055563323</c:v>
                </c:pt>
                <c:pt idx="3433">
                  <c:v>42403.693750007769</c:v>
                </c:pt>
                <c:pt idx="3434">
                  <c:v>42403.694444452216</c:v>
                </c:pt>
                <c:pt idx="3435">
                  <c:v>42403.695138896663</c:v>
                </c:pt>
                <c:pt idx="3436">
                  <c:v>42403.695833341109</c:v>
                </c:pt>
                <c:pt idx="3437">
                  <c:v>42403.696527785556</c:v>
                </c:pt>
                <c:pt idx="3438">
                  <c:v>42403.697222230003</c:v>
                </c:pt>
                <c:pt idx="3439">
                  <c:v>42403.69791667445</c:v>
                </c:pt>
                <c:pt idx="3440">
                  <c:v>42403.698611118896</c:v>
                </c:pt>
                <c:pt idx="3441">
                  <c:v>42403.699305563343</c:v>
                </c:pt>
                <c:pt idx="3442">
                  <c:v>42403.70000000779</c:v>
                </c:pt>
                <c:pt idx="3443">
                  <c:v>42403.700694452236</c:v>
                </c:pt>
                <c:pt idx="3444">
                  <c:v>42403.701388896683</c:v>
                </c:pt>
                <c:pt idx="3445">
                  <c:v>42403.70208334113</c:v>
                </c:pt>
                <c:pt idx="3446">
                  <c:v>42403.702777785576</c:v>
                </c:pt>
                <c:pt idx="3447">
                  <c:v>42403.703472230023</c:v>
                </c:pt>
                <c:pt idx="3448">
                  <c:v>42403.70416667447</c:v>
                </c:pt>
                <c:pt idx="3449">
                  <c:v>42403.704861118917</c:v>
                </c:pt>
                <c:pt idx="3450">
                  <c:v>42403.705555563363</c:v>
                </c:pt>
                <c:pt idx="3451">
                  <c:v>42403.70625000781</c:v>
                </c:pt>
                <c:pt idx="3452">
                  <c:v>42403.706944452257</c:v>
                </c:pt>
                <c:pt idx="3453">
                  <c:v>42403.707638896703</c:v>
                </c:pt>
                <c:pt idx="3454">
                  <c:v>42403.70833334115</c:v>
                </c:pt>
                <c:pt idx="3455">
                  <c:v>42403.709027785597</c:v>
                </c:pt>
                <c:pt idx="3456">
                  <c:v>42403.709722230044</c:v>
                </c:pt>
                <c:pt idx="3457">
                  <c:v>42403.71041667449</c:v>
                </c:pt>
                <c:pt idx="3458">
                  <c:v>42403.711111118937</c:v>
                </c:pt>
                <c:pt idx="3459">
                  <c:v>42403.711805563384</c:v>
                </c:pt>
                <c:pt idx="3460">
                  <c:v>42403.71250000783</c:v>
                </c:pt>
                <c:pt idx="3461">
                  <c:v>42403.713194452277</c:v>
                </c:pt>
                <c:pt idx="3462">
                  <c:v>42403.713888896724</c:v>
                </c:pt>
                <c:pt idx="3463">
                  <c:v>42403.714583341171</c:v>
                </c:pt>
                <c:pt idx="3464">
                  <c:v>42403.715277785617</c:v>
                </c:pt>
                <c:pt idx="3465">
                  <c:v>42403.715972230064</c:v>
                </c:pt>
                <c:pt idx="3466">
                  <c:v>42403.716666674511</c:v>
                </c:pt>
                <c:pt idx="3467">
                  <c:v>42403.717361118957</c:v>
                </c:pt>
                <c:pt idx="3468">
                  <c:v>42403.718055563404</c:v>
                </c:pt>
                <c:pt idx="3469">
                  <c:v>42403.718750007851</c:v>
                </c:pt>
                <c:pt idx="3470">
                  <c:v>42403.719444452297</c:v>
                </c:pt>
                <c:pt idx="3471">
                  <c:v>42403.720138896744</c:v>
                </c:pt>
                <c:pt idx="3472">
                  <c:v>42403.720833341191</c:v>
                </c:pt>
                <c:pt idx="3473">
                  <c:v>42403.721527785638</c:v>
                </c:pt>
                <c:pt idx="3474">
                  <c:v>42403.722222230084</c:v>
                </c:pt>
                <c:pt idx="3475">
                  <c:v>42403.722916674531</c:v>
                </c:pt>
                <c:pt idx="3476">
                  <c:v>42403.723611118978</c:v>
                </c:pt>
                <c:pt idx="3477">
                  <c:v>42403.724305563424</c:v>
                </c:pt>
                <c:pt idx="3478">
                  <c:v>42403.725000007871</c:v>
                </c:pt>
                <c:pt idx="3479">
                  <c:v>42403.725694452318</c:v>
                </c:pt>
                <c:pt idx="3480">
                  <c:v>42403.726388896765</c:v>
                </c:pt>
                <c:pt idx="3481">
                  <c:v>42403.727083341211</c:v>
                </c:pt>
                <c:pt idx="3482">
                  <c:v>42403.727777785658</c:v>
                </c:pt>
                <c:pt idx="3483">
                  <c:v>42403.728472230105</c:v>
                </c:pt>
                <c:pt idx="3484">
                  <c:v>42403.729166674551</c:v>
                </c:pt>
                <c:pt idx="3485">
                  <c:v>42403.729861118998</c:v>
                </c:pt>
                <c:pt idx="3486">
                  <c:v>42403.730555563445</c:v>
                </c:pt>
                <c:pt idx="3487">
                  <c:v>42403.731250007892</c:v>
                </c:pt>
                <c:pt idx="3488">
                  <c:v>42403.731944452338</c:v>
                </c:pt>
                <c:pt idx="3489">
                  <c:v>42403.732638896785</c:v>
                </c:pt>
                <c:pt idx="3490">
                  <c:v>42403.733333341232</c:v>
                </c:pt>
                <c:pt idx="3491">
                  <c:v>42403.734027785678</c:v>
                </c:pt>
                <c:pt idx="3492">
                  <c:v>42403.734722230125</c:v>
                </c:pt>
                <c:pt idx="3493">
                  <c:v>42403.735416674572</c:v>
                </c:pt>
                <c:pt idx="3494">
                  <c:v>42403.736111119018</c:v>
                </c:pt>
                <c:pt idx="3495">
                  <c:v>42403.736805563465</c:v>
                </c:pt>
                <c:pt idx="3496">
                  <c:v>42403.737500007912</c:v>
                </c:pt>
                <c:pt idx="3497">
                  <c:v>42403.738194452359</c:v>
                </c:pt>
                <c:pt idx="3498">
                  <c:v>42403.738888896805</c:v>
                </c:pt>
                <c:pt idx="3499">
                  <c:v>42403.739583341252</c:v>
                </c:pt>
                <c:pt idx="3500">
                  <c:v>42403.740277785699</c:v>
                </c:pt>
                <c:pt idx="3501">
                  <c:v>42403.740972230145</c:v>
                </c:pt>
                <c:pt idx="3502">
                  <c:v>42403.741666674592</c:v>
                </c:pt>
                <c:pt idx="3503">
                  <c:v>42403.742361119039</c:v>
                </c:pt>
                <c:pt idx="3504">
                  <c:v>42403.743055563486</c:v>
                </c:pt>
                <c:pt idx="3505">
                  <c:v>42403.743750007932</c:v>
                </c:pt>
                <c:pt idx="3506">
                  <c:v>42403.744444452379</c:v>
                </c:pt>
                <c:pt idx="3507">
                  <c:v>42403.745138896826</c:v>
                </c:pt>
                <c:pt idx="3508">
                  <c:v>42403.745833341272</c:v>
                </c:pt>
                <c:pt idx="3509">
                  <c:v>42403.746527785719</c:v>
                </c:pt>
                <c:pt idx="3510">
                  <c:v>42403.747222230166</c:v>
                </c:pt>
                <c:pt idx="3511">
                  <c:v>42403.747916674612</c:v>
                </c:pt>
                <c:pt idx="3512">
                  <c:v>42403.748611119059</c:v>
                </c:pt>
                <c:pt idx="3513">
                  <c:v>42403.749305563506</c:v>
                </c:pt>
                <c:pt idx="3514">
                  <c:v>42403.750000007953</c:v>
                </c:pt>
                <c:pt idx="3515">
                  <c:v>42403.750694452399</c:v>
                </c:pt>
                <c:pt idx="3516">
                  <c:v>42403.751388896846</c:v>
                </c:pt>
                <c:pt idx="3517">
                  <c:v>42403.752083341293</c:v>
                </c:pt>
                <c:pt idx="3518">
                  <c:v>42403.752777785739</c:v>
                </c:pt>
                <c:pt idx="3519">
                  <c:v>42403.753472230186</c:v>
                </c:pt>
                <c:pt idx="3520">
                  <c:v>42403.754166674633</c:v>
                </c:pt>
                <c:pt idx="3521">
                  <c:v>42403.75486111908</c:v>
                </c:pt>
                <c:pt idx="3522">
                  <c:v>42403.755555563526</c:v>
                </c:pt>
                <c:pt idx="3523">
                  <c:v>42403.756250007973</c:v>
                </c:pt>
                <c:pt idx="3524">
                  <c:v>42403.75694445242</c:v>
                </c:pt>
                <c:pt idx="3525">
                  <c:v>42403.757638896866</c:v>
                </c:pt>
                <c:pt idx="3526">
                  <c:v>42403.758333341313</c:v>
                </c:pt>
                <c:pt idx="3527">
                  <c:v>42403.75902778576</c:v>
                </c:pt>
                <c:pt idx="3528">
                  <c:v>42403.759722230207</c:v>
                </c:pt>
                <c:pt idx="3529">
                  <c:v>42403.760416674653</c:v>
                </c:pt>
                <c:pt idx="3530">
                  <c:v>42403.7611111191</c:v>
                </c:pt>
                <c:pt idx="3531">
                  <c:v>42403.761805563547</c:v>
                </c:pt>
                <c:pt idx="3532">
                  <c:v>42403.762500007993</c:v>
                </c:pt>
                <c:pt idx="3533">
                  <c:v>42403.76319445244</c:v>
                </c:pt>
                <c:pt idx="3534">
                  <c:v>42403.763888896887</c:v>
                </c:pt>
                <c:pt idx="3535">
                  <c:v>42403.764583341333</c:v>
                </c:pt>
                <c:pt idx="3536">
                  <c:v>42403.76527778578</c:v>
                </c:pt>
                <c:pt idx="3537">
                  <c:v>42403.765972230227</c:v>
                </c:pt>
                <c:pt idx="3538">
                  <c:v>42403.766666674674</c:v>
                </c:pt>
                <c:pt idx="3539">
                  <c:v>42403.76736111912</c:v>
                </c:pt>
                <c:pt idx="3540">
                  <c:v>42403.768055563567</c:v>
                </c:pt>
                <c:pt idx="3541">
                  <c:v>42403.768750008014</c:v>
                </c:pt>
                <c:pt idx="3542">
                  <c:v>42403.76944445246</c:v>
                </c:pt>
                <c:pt idx="3543">
                  <c:v>42403.770138896907</c:v>
                </c:pt>
                <c:pt idx="3544">
                  <c:v>42403.770833341354</c:v>
                </c:pt>
                <c:pt idx="3545">
                  <c:v>42403.771527785801</c:v>
                </c:pt>
                <c:pt idx="3546">
                  <c:v>42403.772222230247</c:v>
                </c:pt>
                <c:pt idx="3547">
                  <c:v>42403.772916674694</c:v>
                </c:pt>
                <c:pt idx="3548">
                  <c:v>42403.773611119141</c:v>
                </c:pt>
                <c:pt idx="3549">
                  <c:v>42403.774305563587</c:v>
                </c:pt>
                <c:pt idx="3550">
                  <c:v>42403.775000008034</c:v>
                </c:pt>
                <c:pt idx="3551">
                  <c:v>42403.775694452481</c:v>
                </c:pt>
                <c:pt idx="3552">
                  <c:v>42403.776388896928</c:v>
                </c:pt>
                <c:pt idx="3553">
                  <c:v>42403.777083341374</c:v>
                </c:pt>
                <c:pt idx="3554">
                  <c:v>42403.777777785821</c:v>
                </c:pt>
                <c:pt idx="3555">
                  <c:v>42403.778472230268</c:v>
                </c:pt>
                <c:pt idx="3556">
                  <c:v>42403.779166674714</c:v>
                </c:pt>
                <c:pt idx="3557">
                  <c:v>42403.779861119161</c:v>
                </c:pt>
                <c:pt idx="3558">
                  <c:v>42403.780555563608</c:v>
                </c:pt>
                <c:pt idx="3559">
                  <c:v>42403.781250008054</c:v>
                </c:pt>
                <c:pt idx="3560">
                  <c:v>42403.781944452501</c:v>
                </c:pt>
                <c:pt idx="3561">
                  <c:v>42403.782638896948</c:v>
                </c:pt>
                <c:pt idx="3562">
                  <c:v>42403.783333341395</c:v>
                </c:pt>
                <c:pt idx="3563">
                  <c:v>42403.784027785841</c:v>
                </c:pt>
                <c:pt idx="3564">
                  <c:v>42403.784722230288</c:v>
                </c:pt>
                <c:pt idx="3565">
                  <c:v>42403.785416674735</c:v>
                </c:pt>
                <c:pt idx="3566">
                  <c:v>42403.786111119181</c:v>
                </c:pt>
                <c:pt idx="3567">
                  <c:v>42403.786805563628</c:v>
                </c:pt>
                <c:pt idx="3568">
                  <c:v>42403.787500008075</c:v>
                </c:pt>
                <c:pt idx="3569">
                  <c:v>42403.788194452522</c:v>
                </c:pt>
                <c:pt idx="3570">
                  <c:v>42403.788888896968</c:v>
                </c:pt>
                <c:pt idx="3571">
                  <c:v>42403.789583341415</c:v>
                </c:pt>
                <c:pt idx="3572">
                  <c:v>42403.790277785862</c:v>
                </c:pt>
                <c:pt idx="3573">
                  <c:v>42403.790972230308</c:v>
                </c:pt>
                <c:pt idx="3574">
                  <c:v>42403.791666674755</c:v>
                </c:pt>
                <c:pt idx="3575">
                  <c:v>42403.792361119202</c:v>
                </c:pt>
                <c:pt idx="3576">
                  <c:v>42403.793055563649</c:v>
                </c:pt>
                <c:pt idx="3577">
                  <c:v>42403.793750008095</c:v>
                </c:pt>
                <c:pt idx="3578">
                  <c:v>42403.794444452542</c:v>
                </c:pt>
                <c:pt idx="3579">
                  <c:v>42403.795138896989</c:v>
                </c:pt>
                <c:pt idx="3580">
                  <c:v>42403.795833341435</c:v>
                </c:pt>
                <c:pt idx="3581">
                  <c:v>42403.796527785882</c:v>
                </c:pt>
                <c:pt idx="3582">
                  <c:v>42403.797222230329</c:v>
                </c:pt>
                <c:pt idx="3583">
                  <c:v>42403.797916674775</c:v>
                </c:pt>
                <c:pt idx="3584">
                  <c:v>42403.798611119222</c:v>
                </c:pt>
                <c:pt idx="3585">
                  <c:v>42403.799305563669</c:v>
                </c:pt>
                <c:pt idx="3586">
                  <c:v>42403.800000008116</c:v>
                </c:pt>
                <c:pt idx="3587">
                  <c:v>42403.800694452562</c:v>
                </c:pt>
                <c:pt idx="3588">
                  <c:v>42403.801388897009</c:v>
                </c:pt>
                <c:pt idx="3589">
                  <c:v>42403.802083341456</c:v>
                </c:pt>
                <c:pt idx="3590">
                  <c:v>42403.802777785902</c:v>
                </c:pt>
                <c:pt idx="3591">
                  <c:v>42403.803472230349</c:v>
                </c:pt>
                <c:pt idx="3592">
                  <c:v>42403.804166674796</c:v>
                </c:pt>
                <c:pt idx="3593">
                  <c:v>42403.804861119243</c:v>
                </c:pt>
                <c:pt idx="3594">
                  <c:v>42403.805555563689</c:v>
                </c:pt>
                <c:pt idx="3595">
                  <c:v>42403.806250008136</c:v>
                </c:pt>
                <c:pt idx="3596">
                  <c:v>42403.806944452583</c:v>
                </c:pt>
                <c:pt idx="3597">
                  <c:v>42403.807638897029</c:v>
                </c:pt>
                <c:pt idx="3598">
                  <c:v>42403.808333341476</c:v>
                </c:pt>
                <c:pt idx="3599">
                  <c:v>42403.809027785923</c:v>
                </c:pt>
                <c:pt idx="3600">
                  <c:v>42403.80972223037</c:v>
                </c:pt>
                <c:pt idx="3601">
                  <c:v>42403.810416674816</c:v>
                </c:pt>
                <c:pt idx="3602">
                  <c:v>42403.811111119263</c:v>
                </c:pt>
                <c:pt idx="3603">
                  <c:v>42403.81180556371</c:v>
                </c:pt>
                <c:pt idx="3604">
                  <c:v>42403.812500008156</c:v>
                </c:pt>
                <c:pt idx="3605">
                  <c:v>42403.813194452603</c:v>
                </c:pt>
                <c:pt idx="3606">
                  <c:v>42403.81388889705</c:v>
                </c:pt>
                <c:pt idx="3607">
                  <c:v>42403.814583341496</c:v>
                </c:pt>
                <c:pt idx="3608">
                  <c:v>42403.815277785943</c:v>
                </c:pt>
                <c:pt idx="3609">
                  <c:v>42403.81597223039</c:v>
                </c:pt>
                <c:pt idx="3610">
                  <c:v>42403.816666674837</c:v>
                </c:pt>
                <c:pt idx="3611">
                  <c:v>42403.817361119283</c:v>
                </c:pt>
                <c:pt idx="3612">
                  <c:v>42403.81805556373</c:v>
                </c:pt>
                <c:pt idx="3613">
                  <c:v>42403.818750008177</c:v>
                </c:pt>
                <c:pt idx="3614">
                  <c:v>42403.819444452623</c:v>
                </c:pt>
                <c:pt idx="3615">
                  <c:v>42403.82013889707</c:v>
                </c:pt>
                <c:pt idx="3616">
                  <c:v>42403.820833341517</c:v>
                </c:pt>
                <c:pt idx="3617">
                  <c:v>42403.821527785964</c:v>
                </c:pt>
                <c:pt idx="3618">
                  <c:v>42403.82222223041</c:v>
                </c:pt>
                <c:pt idx="3619">
                  <c:v>42403.822916674857</c:v>
                </c:pt>
                <c:pt idx="3620">
                  <c:v>42403.823611119304</c:v>
                </c:pt>
                <c:pt idx="3621">
                  <c:v>42403.82430556375</c:v>
                </c:pt>
                <c:pt idx="3622">
                  <c:v>42403.825000008197</c:v>
                </c:pt>
                <c:pt idx="3623">
                  <c:v>42403.825694452644</c:v>
                </c:pt>
                <c:pt idx="3624">
                  <c:v>42403.826388897091</c:v>
                </c:pt>
                <c:pt idx="3625">
                  <c:v>42403.827083341537</c:v>
                </c:pt>
                <c:pt idx="3626">
                  <c:v>42403.827777785984</c:v>
                </c:pt>
                <c:pt idx="3627">
                  <c:v>42403.828472230431</c:v>
                </c:pt>
                <c:pt idx="3628">
                  <c:v>42403.829166674877</c:v>
                </c:pt>
                <c:pt idx="3629">
                  <c:v>42403.829861119324</c:v>
                </c:pt>
                <c:pt idx="3630">
                  <c:v>42403.830555563771</c:v>
                </c:pt>
                <c:pt idx="3631">
                  <c:v>42403.831250008217</c:v>
                </c:pt>
                <c:pt idx="3632">
                  <c:v>42403.831944452664</c:v>
                </c:pt>
                <c:pt idx="3633">
                  <c:v>42403.832638897111</c:v>
                </c:pt>
                <c:pt idx="3634">
                  <c:v>42403.833333341558</c:v>
                </c:pt>
                <c:pt idx="3635">
                  <c:v>42403.834027786004</c:v>
                </c:pt>
                <c:pt idx="3636">
                  <c:v>42403.834722230451</c:v>
                </c:pt>
                <c:pt idx="3637">
                  <c:v>42403.835416674898</c:v>
                </c:pt>
                <c:pt idx="3638">
                  <c:v>42403.836111119344</c:v>
                </c:pt>
                <c:pt idx="3639">
                  <c:v>42403.836805563791</c:v>
                </c:pt>
                <c:pt idx="3640">
                  <c:v>42403.837500008238</c:v>
                </c:pt>
                <c:pt idx="3641">
                  <c:v>42403.838194452685</c:v>
                </c:pt>
                <c:pt idx="3642">
                  <c:v>42403.838888897131</c:v>
                </c:pt>
                <c:pt idx="3643">
                  <c:v>42403.839583341578</c:v>
                </c:pt>
                <c:pt idx="3644">
                  <c:v>42403.840277786025</c:v>
                </c:pt>
                <c:pt idx="3645">
                  <c:v>42403.840972230471</c:v>
                </c:pt>
                <c:pt idx="3646">
                  <c:v>42403.841666674918</c:v>
                </c:pt>
                <c:pt idx="3647">
                  <c:v>42403.842361119365</c:v>
                </c:pt>
                <c:pt idx="3648">
                  <c:v>42403.843055563812</c:v>
                </c:pt>
                <c:pt idx="3649">
                  <c:v>42403.843750008258</c:v>
                </c:pt>
                <c:pt idx="3650">
                  <c:v>42403.844444452705</c:v>
                </c:pt>
                <c:pt idx="3651">
                  <c:v>42403.845138897152</c:v>
                </c:pt>
                <c:pt idx="3652">
                  <c:v>42403.845833341598</c:v>
                </c:pt>
                <c:pt idx="3653">
                  <c:v>42403.846527786045</c:v>
                </c:pt>
                <c:pt idx="3654">
                  <c:v>42403.847222230492</c:v>
                </c:pt>
                <c:pt idx="3655">
                  <c:v>42403.847916674938</c:v>
                </c:pt>
                <c:pt idx="3656">
                  <c:v>42403.848611119385</c:v>
                </c:pt>
                <c:pt idx="3657">
                  <c:v>42403.849305563832</c:v>
                </c:pt>
                <c:pt idx="3658">
                  <c:v>42403.850000008279</c:v>
                </c:pt>
                <c:pt idx="3659">
                  <c:v>42403.850694452725</c:v>
                </c:pt>
                <c:pt idx="3660">
                  <c:v>42403.851388897172</c:v>
                </c:pt>
                <c:pt idx="3661">
                  <c:v>42403.852083341619</c:v>
                </c:pt>
                <c:pt idx="3662">
                  <c:v>42403.852777786065</c:v>
                </c:pt>
                <c:pt idx="3663">
                  <c:v>42403.853472230512</c:v>
                </c:pt>
                <c:pt idx="3664">
                  <c:v>42403.854166674959</c:v>
                </c:pt>
                <c:pt idx="3665">
                  <c:v>42403.854861119406</c:v>
                </c:pt>
                <c:pt idx="3666">
                  <c:v>42403.855555563852</c:v>
                </c:pt>
                <c:pt idx="3667">
                  <c:v>42403.856250008299</c:v>
                </c:pt>
                <c:pt idx="3668">
                  <c:v>42403.856944452746</c:v>
                </c:pt>
                <c:pt idx="3669">
                  <c:v>42403.857638897192</c:v>
                </c:pt>
                <c:pt idx="3670">
                  <c:v>42403.858333341639</c:v>
                </c:pt>
                <c:pt idx="3671">
                  <c:v>42403.859027786086</c:v>
                </c:pt>
                <c:pt idx="3672">
                  <c:v>42403.859722230532</c:v>
                </c:pt>
                <c:pt idx="3673">
                  <c:v>42403.860416674979</c:v>
                </c:pt>
                <c:pt idx="3674">
                  <c:v>42403.861111119426</c:v>
                </c:pt>
                <c:pt idx="3675">
                  <c:v>42403.861805563873</c:v>
                </c:pt>
                <c:pt idx="3676">
                  <c:v>42403.862500008319</c:v>
                </c:pt>
                <c:pt idx="3677">
                  <c:v>42403.863194452766</c:v>
                </c:pt>
                <c:pt idx="3678">
                  <c:v>42403.863888897213</c:v>
                </c:pt>
                <c:pt idx="3679">
                  <c:v>42403.864583341659</c:v>
                </c:pt>
                <c:pt idx="3680">
                  <c:v>42403.865277786106</c:v>
                </c:pt>
                <c:pt idx="3681">
                  <c:v>42403.865972230553</c:v>
                </c:pt>
                <c:pt idx="3682">
                  <c:v>42403.866666675</c:v>
                </c:pt>
                <c:pt idx="3683">
                  <c:v>42403.867361119446</c:v>
                </c:pt>
                <c:pt idx="3684">
                  <c:v>42403.868055563893</c:v>
                </c:pt>
                <c:pt idx="3685">
                  <c:v>42403.86875000834</c:v>
                </c:pt>
                <c:pt idx="3686">
                  <c:v>42403.869444452786</c:v>
                </c:pt>
                <c:pt idx="3687">
                  <c:v>42403.870138897233</c:v>
                </c:pt>
                <c:pt idx="3688">
                  <c:v>42403.87083334168</c:v>
                </c:pt>
                <c:pt idx="3689">
                  <c:v>42403.871527786127</c:v>
                </c:pt>
                <c:pt idx="3690">
                  <c:v>42403.872222230573</c:v>
                </c:pt>
                <c:pt idx="3691">
                  <c:v>42403.87291667502</c:v>
                </c:pt>
                <c:pt idx="3692">
                  <c:v>42403.873611119467</c:v>
                </c:pt>
                <c:pt idx="3693">
                  <c:v>42403.874305563913</c:v>
                </c:pt>
                <c:pt idx="3694">
                  <c:v>42403.87500000836</c:v>
                </c:pt>
                <c:pt idx="3695">
                  <c:v>42403.875694452807</c:v>
                </c:pt>
                <c:pt idx="3696">
                  <c:v>42403.876388897253</c:v>
                </c:pt>
                <c:pt idx="3697">
                  <c:v>42403.8770833417</c:v>
                </c:pt>
                <c:pt idx="3698">
                  <c:v>42403.877777786147</c:v>
                </c:pt>
                <c:pt idx="3699">
                  <c:v>42403.878472230594</c:v>
                </c:pt>
                <c:pt idx="3700">
                  <c:v>42403.87916667504</c:v>
                </c:pt>
                <c:pt idx="3701">
                  <c:v>42403.879861119487</c:v>
                </c:pt>
                <c:pt idx="3702">
                  <c:v>42403.880555563934</c:v>
                </c:pt>
                <c:pt idx="3703">
                  <c:v>42403.88125000838</c:v>
                </c:pt>
                <c:pt idx="3704">
                  <c:v>42403.881944452827</c:v>
                </c:pt>
                <c:pt idx="3705">
                  <c:v>42403.882638897274</c:v>
                </c:pt>
                <c:pt idx="3706">
                  <c:v>42403.883333341721</c:v>
                </c:pt>
                <c:pt idx="3707">
                  <c:v>42403.884027786167</c:v>
                </c:pt>
                <c:pt idx="3708">
                  <c:v>42403.884722230614</c:v>
                </c:pt>
                <c:pt idx="3709">
                  <c:v>42403.885416675061</c:v>
                </c:pt>
                <c:pt idx="3710">
                  <c:v>42403.886111119507</c:v>
                </c:pt>
                <c:pt idx="3711">
                  <c:v>42403.886805563954</c:v>
                </c:pt>
                <c:pt idx="3712">
                  <c:v>42403.887500008401</c:v>
                </c:pt>
                <c:pt idx="3713">
                  <c:v>42403.888194452848</c:v>
                </c:pt>
                <c:pt idx="3714">
                  <c:v>42403.888888897294</c:v>
                </c:pt>
                <c:pt idx="3715">
                  <c:v>42403.889583341741</c:v>
                </c:pt>
                <c:pt idx="3716">
                  <c:v>42403.890277786188</c:v>
                </c:pt>
                <c:pt idx="3717">
                  <c:v>42403.890972230634</c:v>
                </c:pt>
                <c:pt idx="3718">
                  <c:v>42403.891666675081</c:v>
                </c:pt>
                <c:pt idx="3719">
                  <c:v>42403.892361119528</c:v>
                </c:pt>
                <c:pt idx="3720">
                  <c:v>42403.893055563974</c:v>
                </c:pt>
                <c:pt idx="3721">
                  <c:v>42403.893750008421</c:v>
                </c:pt>
                <c:pt idx="3722">
                  <c:v>42403.894444452868</c:v>
                </c:pt>
                <c:pt idx="3723">
                  <c:v>42403.895138897315</c:v>
                </c:pt>
                <c:pt idx="3724">
                  <c:v>42403.895833341761</c:v>
                </c:pt>
                <c:pt idx="3725">
                  <c:v>42403.896527786208</c:v>
                </c:pt>
                <c:pt idx="3726">
                  <c:v>42403.897222230655</c:v>
                </c:pt>
                <c:pt idx="3727">
                  <c:v>42403.897916675101</c:v>
                </c:pt>
                <c:pt idx="3728">
                  <c:v>42403.898611119548</c:v>
                </c:pt>
                <c:pt idx="3729">
                  <c:v>42403.899305563995</c:v>
                </c:pt>
                <c:pt idx="3730">
                  <c:v>42403.900000008442</c:v>
                </c:pt>
                <c:pt idx="3731">
                  <c:v>42403.900694452888</c:v>
                </c:pt>
                <c:pt idx="3732">
                  <c:v>42403.901388897335</c:v>
                </c:pt>
                <c:pt idx="3733">
                  <c:v>42403.902083341782</c:v>
                </c:pt>
                <c:pt idx="3734">
                  <c:v>42403.902777786228</c:v>
                </c:pt>
                <c:pt idx="3735">
                  <c:v>42403.903472230675</c:v>
                </c:pt>
                <c:pt idx="3736">
                  <c:v>42403.904166675122</c:v>
                </c:pt>
                <c:pt idx="3737">
                  <c:v>42403.904861119569</c:v>
                </c:pt>
                <c:pt idx="3738">
                  <c:v>42403.905555564015</c:v>
                </c:pt>
                <c:pt idx="3739">
                  <c:v>42403.906250008462</c:v>
                </c:pt>
                <c:pt idx="3740">
                  <c:v>42403.906944452909</c:v>
                </c:pt>
                <c:pt idx="3741">
                  <c:v>42403.907638897355</c:v>
                </c:pt>
                <c:pt idx="3742">
                  <c:v>42403.908333341802</c:v>
                </c:pt>
                <c:pt idx="3743">
                  <c:v>42403.909027786249</c:v>
                </c:pt>
                <c:pt idx="3744">
                  <c:v>42403.909722230695</c:v>
                </c:pt>
                <c:pt idx="3745">
                  <c:v>42403.910416675142</c:v>
                </c:pt>
                <c:pt idx="3746">
                  <c:v>42403.911111119589</c:v>
                </c:pt>
                <c:pt idx="3747">
                  <c:v>42403.911805564036</c:v>
                </c:pt>
                <c:pt idx="3748">
                  <c:v>42403.912500008482</c:v>
                </c:pt>
                <c:pt idx="3749">
                  <c:v>42403.913194452929</c:v>
                </c:pt>
                <c:pt idx="3750">
                  <c:v>42403.913888897376</c:v>
                </c:pt>
                <c:pt idx="3751">
                  <c:v>42403.914583341822</c:v>
                </c:pt>
                <c:pt idx="3752">
                  <c:v>42403.915277786269</c:v>
                </c:pt>
                <c:pt idx="3753">
                  <c:v>42403.915972230716</c:v>
                </c:pt>
                <c:pt idx="3754">
                  <c:v>42403.916666675163</c:v>
                </c:pt>
                <c:pt idx="3755">
                  <c:v>42403.917361119609</c:v>
                </c:pt>
                <c:pt idx="3756">
                  <c:v>42403.918055564056</c:v>
                </c:pt>
                <c:pt idx="3757">
                  <c:v>42403.918750008503</c:v>
                </c:pt>
                <c:pt idx="3758">
                  <c:v>42403.919444452949</c:v>
                </c:pt>
                <c:pt idx="3759">
                  <c:v>42403.920138897396</c:v>
                </c:pt>
                <c:pt idx="3760">
                  <c:v>42403.920833341843</c:v>
                </c:pt>
                <c:pt idx="3761">
                  <c:v>42403.92152778629</c:v>
                </c:pt>
                <c:pt idx="3762">
                  <c:v>42403.922222230736</c:v>
                </c:pt>
                <c:pt idx="3763">
                  <c:v>42403.922916675183</c:v>
                </c:pt>
                <c:pt idx="3764">
                  <c:v>42403.92361111963</c:v>
                </c:pt>
                <c:pt idx="3765">
                  <c:v>42403.924305564076</c:v>
                </c:pt>
                <c:pt idx="3766">
                  <c:v>42403.925000008523</c:v>
                </c:pt>
                <c:pt idx="3767">
                  <c:v>42403.92569445297</c:v>
                </c:pt>
                <c:pt idx="3768">
                  <c:v>42403.926388897416</c:v>
                </c:pt>
                <c:pt idx="3769">
                  <c:v>42403.927083341863</c:v>
                </c:pt>
                <c:pt idx="3770">
                  <c:v>42403.92777778631</c:v>
                </c:pt>
                <c:pt idx="3771">
                  <c:v>42403.928472230757</c:v>
                </c:pt>
                <c:pt idx="3772">
                  <c:v>42403.929166675203</c:v>
                </c:pt>
                <c:pt idx="3773">
                  <c:v>42403.92986111965</c:v>
                </c:pt>
                <c:pt idx="3774">
                  <c:v>42403.930555564097</c:v>
                </c:pt>
                <c:pt idx="3775">
                  <c:v>42403.931250008543</c:v>
                </c:pt>
                <c:pt idx="3776">
                  <c:v>42403.93194445299</c:v>
                </c:pt>
                <c:pt idx="3777">
                  <c:v>42403.932638897437</c:v>
                </c:pt>
                <c:pt idx="3778">
                  <c:v>42403.933333341884</c:v>
                </c:pt>
                <c:pt idx="3779">
                  <c:v>42403.93402778633</c:v>
                </c:pt>
                <c:pt idx="3780">
                  <c:v>42403.934722230777</c:v>
                </c:pt>
                <c:pt idx="3781">
                  <c:v>42403.935416675224</c:v>
                </c:pt>
                <c:pt idx="3782">
                  <c:v>42403.93611111967</c:v>
                </c:pt>
                <c:pt idx="3783">
                  <c:v>42403.936805564117</c:v>
                </c:pt>
                <c:pt idx="3784">
                  <c:v>42403.937500008564</c:v>
                </c:pt>
                <c:pt idx="3785">
                  <c:v>42403.938194453011</c:v>
                </c:pt>
                <c:pt idx="3786">
                  <c:v>42403.938888897457</c:v>
                </c:pt>
                <c:pt idx="3787">
                  <c:v>42403.939583341904</c:v>
                </c:pt>
                <c:pt idx="3788">
                  <c:v>42403.940277786351</c:v>
                </c:pt>
                <c:pt idx="3789">
                  <c:v>42403.940972230797</c:v>
                </c:pt>
                <c:pt idx="3790">
                  <c:v>42403.941666675244</c:v>
                </c:pt>
                <c:pt idx="3791">
                  <c:v>42403.942361119691</c:v>
                </c:pt>
                <c:pt idx="3792">
                  <c:v>42403.943055564137</c:v>
                </c:pt>
                <c:pt idx="3793">
                  <c:v>42403.943750008584</c:v>
                </c:pt>
                <c:pt idx="3794">
                  <c:v>42403.944444453031</c:v>
                </c:pt>
                <c:pt idx="3795">
                  <c:v>42403.945138897478</c:v>
                </c:pt>
                <c:pt idx="3796">
                  <c:v>42403.945833341924</c:v>
                </c:pt>
                <c:pt idx="3797">
                  <c:v>42403.946527786371</c:v>
                </c:pt>
                <c:pt idx="3798">
                  <c:v>42403.947222230818</c:v>
                </c:pt>
                <c:pt idx="3799">
                  <c:v>42403.947916675264</c:v>
                </c:pt>
                <c:pt idx="3800">
                  <c:v>42403.948611119711</c:v>
                </c:pt>
                <c:pt idx="3801">
                  <c:v>42403.949305564158</c:v>
                </c:pt>
                <c:pt idx="3802">
                  <c:v>42403.950000008605</c:v>
                </c:pt>
                <c:pt idx="3803">
                  <c:v>42403.950694453051</c:v>
                </c:pt>
                <c:pt idx="3804">
                  <c:v>42403.951388897498</c:v>
                </c:pt>
                <c:pt idx="3805">
                  <c:v>42403.952083341945</c:v>
                </c:pt>
                <c:pt idx="3806">
                  <c:v>42403.952777786391</c:v>
                </c:pt>
                <c:pt idx="3807">
                  <c:v>42403.953472230838</c:v>
                </c:pt>
                <c:pt idx="3808">
                  <c:v>42403.954166675285</c:v>
                </c:pt>
                <c:pt idx="3809">
                  <c:v>42403.954861119732</c:v>
                </c:pt>
                <c:pt idx="3810">
                  <c:v>42403.955555564178</c:v>
                </c:pt>
                <c:pt idx="3811">
                  <c:v>42403.956250008625</c:v>
                </c:pt>
                <c:pt idx="3812">
                  <c:v>42403.956944453072</c:v>
                </c:pt>
                <c:pt idx="3813">
                  <c:v>42403.957638897518</c:v>
                </c:pt>
                <c:pt idx="3814">
                  <c:v>42403.958333341965</c:v>
                </c:pt>
                <c:pt idx="3815">
                  <c:v>42403.959027786412</c:v>
                </c:pt>
                <c:pt idx="3816">
                  <c:v>42403.959722230858</c:v>
                </c:pt>
                <c:pt idx="3817">
                  <c:v>42403.960416675305</c:v>
                </c:pt>
                <c:pt idx="3818">
                  <c:v>42403.961111119752</c:v>
                </c:pt>
                <c:pt idx="3819">
                  <c:v>42403.961805564199</c:v>
                </c:pt>
                <c:pt idx="3820">
                  <c:v>42403.962500008645</c:v>
                </c:pt>
                <c:pt idx="3821">
                  <c:v>42403.963194453092</c:v>
                </c:pt>
                <c:pt idx="3822">
                  <c:v>42403.963888897539</c:v>
                </c:pt>
                <c:pt idx="3823">
                  <c:v>42403.964583341985</c:v>
                </c:pt>
                <c:pt idx="3824">
                  <c:v>42403.965277786432</c:v>
                </c:pt>
                <c:pt idx="3825">
                  <c:v>42403.965972230879</c:v>
                </c:pt>
                <c:pt idx="3826">
                  <c:v>42403.966666675326</c:v>
                </c:pt>
                <c:pt idx="3827">
                  <c:v>42403.967361119772</c:v>
                </c:pt>
                <c:pt idx="3828">
                  <c:v>42403.968055564219</c:v>
                </c:pt>
                <c:pt idx="3829">
                  <c:v>42403.968750008666</c:v>
                </c:pt>
                <c:pt idx="3830">
                  <c:v>42403.969444453112</c:v>
                </c:pt>
                <c:pt idx="3831">
                  <c:v>42403.970138897559</c:v>
                </c:pt>
                <c:pt idx="3832">
                  <c:v>42403.970833342006</c:v>
                </c:pt>
                <c:pt idx="3833">
                  <c:v>42403.971527786452</c:v>
                </c:pt>
                <c:pt idx="3834">
                  <c:v>42403.972222230899</c:v>
                </c:pt>
                <c:pt idx="3835">
                  <c:v>42403.972916675346</c:v>
                </c:pt>
                <c:pt idx="3836">
                  <c:v>42403.973611119793</c:v>
                </c:pt>
                <c:pt idx="3837">
                  <c:v>42403.974305564239</c:v>
                </c:pt>
                <c:pt idx="3838">
                  <c:v>42403.975000008686</c:v>
                </c:pt>
                <c:pt idx="3839">
                  <c:v>42403.975694453133</c:v>
                </c:pt>
                <c:pt idx="3840">
                  <c:v>42403.976388897579</c:v>
                </c:pt>
                <c:pt idx="3841">
                  <c:v>42403.977083342026</c:v>
                </c:pt>
                <c:pt idx="3842">
                  <c:v>42403.977777786473</c:v>
                </c:pt>
                <c:pt idx="3843">
                  <c:v>42403.97847223092</c:v>
                </c:pt>
                <c:pt idx="3844">
                  <c:v>42403.979166675366</c:v>
                </c:pt>
                <c:pt idx="3845">
                  <c:v>42403.979861119813</c:v>
                </c:pt>
                <c:pt idx="3846">
                  <c:v>42403.98055556426</c:v>
                </c:pt>
                <c:pt idx="3847">
                  <c:v>42403.981250008706</c:v>
                </c:pt>
                <c:pt idx="3848">
                  <c:v>42403.981944453153</c:v>
                </c:pt>
                <c:pt idx="3849">
                  <c:v>42403.9826388976</c:v>
                </c:pt>
                <c:pt idx="3850">
                  <c:v>42403.983333342047</c:v>
                </c:pt>
                <c:pt idx="3851">
                  <c:v>42403.984027786493</c:v>
                </c:pt>
                <c:pt idx="3852">
                  <c:v>42403.98472223094</c:v>
                </c:pt>
                <c:pt idx="3853">
                  <c:v>42403.985416675387</c:v>
                </c:pt>
                <c:pt idx="3854">
                  <c:v>42403.986111119833</c:v>
                </c:pt>
                <c:pt idx="3855">
                  <c:v>42403.98680556428</c:v>
                </c:pt>
                <c:pt idx="3856">
                  <c:v>42403.987500008727</c:v>
                </c:pt>
                <c:pt idx="3857">
                  <c:v>42403.988194453173</c:v>
                </c:pt>
                <c:pt idx="3858">
                  <c:v>42403.98888889762</c:v>
                </c:pt>
                <c:pt idx="3859">
                  <c:v>42403.989583342067</c:v>
                </c:pt>
                <c:pt idx="3860">
                  <c:v>42403.990277786514</c:v>
                </c:pt>
                <c:pt idx="3861">
                  <c:v>42403.99097223096</c:v>
                </c:pt>
                <c:pt idx="3862">
                  <c:v>42403.991666675407</c:v>
                </c:pt>
                <c:pt idx="3863">
                  <c:v>42403.992361119854</c:v>
                </c:pt>
                <c:pt idx="3864">
                  <c:v>42403.9930555643</c:v>
                </c:pt>
                <c:pt idx="3865">
                  <c:v>42403.993750008747</c:v>
                </c:pt>
                <c:pt idx="3866">
                  <c:v>42403.994444453194</c:v>
                </c:pt>
                <c:pt idx="3867">
                  <c:v>42403.995138897641</c:v>
                </c:pt>
                <c:pt idx="3868">
                  <c:v>42403.995833342087</c:v>
                </c:pt>
                <c:pt idx="3869">
                  <c:v>42403.996527786534</c:v>
                </c:pt>
                <c:pt idx="3870">
                  <c:v>42403.997222230981</c:v>
                </c:pt>
                <c:pt idx="3871">
                  <c:v>42403.997916675427</c:v>
                </c:pt>
                <c:pt idx="3872">
                  <c:v>42403.998611119874</c:v>
                </c:pt>
                <c:pt idx="3873">
                  <c:v>42403.999305564321</c:v>
                </c:pt>
                <c:pt idx="3874">
                  <c:v>42404.000000008768</c:v>
                </c:pt>
                <c:pt idx="3875">
                  <c:v>42404.000694453214</c:v>
                </c:pt>
                <c:pt idx="3876">
                  <c:v>42404.001388897661</c:v>
                </c:pt>
                <c:pt idx="3877">
                  <c:v>42404.002083342108</c:v>
                </c:pt>
                <c:pt idx="3878">
                  <c:v>42404.002777786554</c:v>
                </c:pt>
                <c:pt idx="3879">
                  <c:v>42404.003472231001</c:v>
                </c:pt>
                <c:pt idx="3880">
                  <c:v>42404.004166675448</c:v>
                </c:pt>
                <c:pt idx="3881">
                  <c:v>42404.004861119894</c:v>
                </c:pt>
                <c:pt idx="3882">
                  <c:v>42404.005555564341</c:v>
                </c:pt>
                <c:pt idx="3883">
                  <c:v>42404.006250008788</c:v>
                </c:pt>
                <c:pt idx="3884">
                  <c:v>42404.006944453235</c:v>
                </c:pt>
                <c:pt idx="3885">
                  <c:v>42404.007638897681</c:v>
                </c:pt>
                <c:pt idx="3886">
                  <c:v>42404.008333342128</c:v>
                </c:pt>
                <c:pt idx="3887">
                  <c:v>42404.009027786575</c:v>
                </c:pt>
                <c:pt idx="3888">
                  <c:v>42404.009722231021</c:v>
                </c:pt>
                <c:pt idx="3889">
                  <c:v>42404.010416675468</c:v>
                </c:pt>
                <c:pt idx="3890">
                  <c:v>42404.011111119915</c:v>
                </c:pt>
                <c:pt idx="3891">
                  <c:v>42404.011805564362</c:v>
                </c:pt>
                <c:pt idx="3892">
                  <c:v>42404.012500008808</c:v>
                </c:pt>
                <c:pt idx="3893">
                  <c:v>42404.013194453255</c:v>
                </c:pt>
                <c:pt idx="3894">
                  <c:v>42404.013888897702</c:v>
                </c:pt>
                <c:pt idx="3895">
                  <c:v>42404.014583342148</c:v>
                </c:pt>
                <c:pt idx="3896">
                  <c:v>42404.015277786595</c:v>
                </c:pt>
                <c:pt idx="3897">
                  <c:v>42404.015972231042</c:v>
                </c:pt>
                <c:pt idx="3898">
                  <c:v>42404.016666675489</c:v>
                </c:pt>
                <c:pt idx="3899">
                  <c:v>42404.017361119935</c:v>
                </c:pt>
                <c:pt idx="3900">
                  <c:v>42404.018055564382</c:v>
                </c:pt>
                <c:pt idx="3901">
                  <c:v>42404.018750008829</c:v>
                </c:pt>
                <c:pt idx="3902">
                  <c:v>42404.019444453275</c:v>
                </c:pt>
                <c:pt idx="3903">
                  <c:v>42404.020138897722</c:v>
                </c:pt>
                <c:pt idx="3904">
                  <c:v>42404.020833342169</c:v>
                </c:pt>
                <c:pt idx="3905">
                  <c:v>42404.021527786615</c:v>
                </c:pt>
                <c:pt idx="3906">
                  <c:v>42404.022222231062</c:v>
                </c:pt>
                <c:pt idx="3907">
                  <c:v>42404.022916675509</c:v>
                </c:pt>
                <c:pt idx="3908">
                  <c:v>42404.023611119956</c:v>
                </c:pt>
                <c:pt idx="3909">
                  <c:v>42404.024305564402</c:v>
                </c:pt>
                <c:pt idx="3910">
                  <c:v>42404.025000008849</c:v>
                </c:pt>
                <c:pt idx="3911">
                  <c:v>42404.025694453296</c:v>
                </c:pt>
                <c:pt idx="3912">
                  <c:v>42404.026388897742</c:v>
                </c:pt>
                <c:pt idx="3913">
                  <c:v>42404.027083342189</c:v>
                </c:pt>
                <c:pt idx="3914">
                  <c:v>42404.027777786636</c:v>
                </c:pt>
                <c:pt idx="3915">
                  <c:v>42404.028472231083</c:v>
                </c:pt>
                <c:pt idx="3916">
                  <c:v>42404.029166675529</c:v>
                </c:pt>
                <c:pt idx="3917">
                  <c:v>42404.029861119976</c:v>
                </c:pt>
                <c:pt idx="3918">
                  <c:v>42404.030555564423</c:v>
                </c:pt>
                <c:pt idx="3919">
                  <c:v>42404.031250008869</c:v>
                </c:pt>
                <c:pt idx="3920">
                  <c:v>42404.031944453316</c:v>
                </c:pt>
                <c:pt idx="3921">
                  <c:v>42404.032638897763</c:v>
                </c:pt>
                <c:pt idx="3922">
                  <c:v>42404.03333334221</c:v>
                </c:pt>
                <c:pt idx="3923">
                  <c:v>42404.034027786656</c:v>
                </c:pt>
                <c:pt idx="3924">
                  <c:v>42404.034722231103</c:v>
                </c:pt>
                <c:pt idx="3925">
                  <c:v>42404.03541667555</c:v>
                </c:pt>
                <c:pt idx="3926">
                  <c:v>42404.036111119996</c:v>
                </c:pt>
                <c:pt idx="3927">
                  <c:v>42404.036805564443</c:v>
                </c:pt>
                <c:pt idx="3928">
                  <c:v>42404.03750000889</c:v>
                </c:pt>
                <c:pt idx="3929">
                  <c:v>42404.038194453336</c:v>
                </c:pt>
                <c:pt idx="3930">
                  <c:v>42404.038888897783</c:v>
                </c:pt>
                <c:pt idx="3931">
                  <c:v>42404.03958334223</c:v>
                </c:pt>
                <c:pt idx="3932">
                  <c:v>42404.040277786677</c:v>
                </c:pt>
                <c:pt idx="3933">
                  <c:v>42404.040972231123</c:v>
                </c:pt>
                <c:pt idx="3934">
                  <c:v>42404.04166667557</c:v>
                </c:pt>
                <c:pt idx="3935">
                  <c:v>42404.042361120017</c:v>
                </c:pt>
                <c:pt idx="3936">
                  <c:v>42404.043055564463</c:v>
                </c:pt>
                <c:pt idx="3937">
                  <c:v>42404.04375000891</c:v>
                </c:pt>
                <c:pt idx="3938">
                  <c:v>42404.044444453357</c:v>
                </c:pt>
                <c:pt idx="3939">
                  <c:v>42404.045138897804</c:v>
                </c:pt>
                <c:pt idx="3940">
                  <c:v>42404.04583334225</c:v>
                </c:pt>
                <c:pt idx="3941">
                  <c:v>42404.046527786697</c:v>
                </c:pt>
                <c:pt idx="3942">
                  <c:v>42404.047222231144</c:v>
                </c:pt>
                <c:pt idx="3943">
                  <c:v>42404.04791667559</c:v>
                </c:pt>
                <c:pt idx="3944">
                  <c:v>42404.048611120037</c:v>
                </c:pt>
                <c:pt idx="3945">
                  <c:v>42404.049305564484</c:v>
                </c:pt>
                <c:pt idx="3946">
                  <c:v>42404.050000008931</c:v>
                </c:pt>
                <c:pt idx="3947">
                  <c:v>42404.050694453377</c:v>
                </c:pt>
                <c:pt idx="3948">
                  <c:v>42404.051388897824</c:v>
                </c:pt>
                <c:pt idx="3949">
                  <c:v>42404.052083342271</c:v>
                </c:pt>
                <c:pt idx="3950">
                  <c:v>42404.052777786717</c:v>
                </c:pt>
                <c:pt idx="3951">
                  <c:v>42404.053472231164</c:v>
                </c:pt>
                <c:pt idx="3952">
                  <c:v>42404.054166675611</c:v>
                </c:pt>
                <c:pt idx="3953">
                  <c:v>42404.054861120057</c:v>
                </c:pt>
                <c:pt idx="3954">
                  <c:v>42404.055555564504</c:v>
                </c:pt>
                <c:pt idx="3955">
                  <c:v>42404.056250008951</c:v>
                </c:pt>
                <c:pt idx="3956">
                  <c:v>42404.056944453398</c:v>
                </c:pt>
                <c:pt idx="3957">
                  <c:v>42404.057638897844</c:v>
                </c:pt>
                <c:pt idx="3958">
                  <c:v>42404.058333342291</c:v>
                </c:pt>
                <c:pt idx="3959">
                  <c:v>42404.059027786738</c:v>
                </c:pt>
                <c:pt idx="3960">
                  <c:v>42404.059722231184</c:v>
                </c:pt>
                <c:pt idx="3961">
                  <c:v>42404.060416675631</c:v>
                </c:pt>
                <c:pt idx="3962">
                  <c:v>42404.061111120078</c:v>
                </c:pt>
                <c:pt idx="3963">
                  <c:v>42404.061805564525</c:v>
                </c:pt>
                <c:pt idx="3964">
                  <c:v>42404.062500008971</c:v>
                </c:pt>
                <c:pt idx="3965">
                  <c:v>42404.063194453418</c:v>
                </c:pt>
                <c:pt idx="3966">
                  <c:v>42404.063888897865</c:v>
                </c:pt>
                <c:pt idx="3967">
                  <c:v>42404.064583342311</c:v>
                </c:pt>
                <c:pt idx="3968">
                  <c:v>42404.065277786758</c:v>
                </c:pt>
                <c:pt idx="3969">
                  <c:v>42404.065972231205</c:v>
                </c:pt>
                <c:pt idx="3970">
                  <c:v>42404.066666675652</c:v>
                </c:pt>
                <c:pt idx="3971">
                  <c:v>42404.067361120098</c:v>
                </c:pt>
                <c:pt idx="3972">
                  <c:v>42404.068055564545</c:v>
                </c:pt>
                <c:pt idx="3973">
                  <c:v>42404.068750008992</c:v>
                </c:pt>
                <c:pt idx="3974">
                  <c:v>42404.069444453438</c:v>
                </c:pt>
                <c:pt idx="3975">
                  <c:v>42404.070138897885</c:v>
                </c:pt>
                <c:pt idx="3976">
                  <c:v>42404.070833342332</c:v>
                </c:pt>
                <c:pt idx="3977">
                  <c:v>42404.071527786778</c:v>
                </c:pt>
                <c:pt idx="3978">
                  <c:v>42404.072222231225</c:v>
                </c:pt>
                <c:pt idx="3979">
                  <c:v>42404.072916675672</c:v>
                </c:pt>
                <c:pt idx="3980">
                  <c:v>42404.073611120119</c:v>
                </c:pt>
                <c:pt idx="3981">
                  <c:v>42404.074305564565</c:v>
                </c:pt>
                <c:pt idx="3982">
                  <c:v>42404.075000009012</c:v>
                </c:pt>
                <c:pt idx="3983">
                  <c:v>42404.075694453459</c:v>
                </c:pt>
                <c:pt idx="3984">
                  <c:v>42404.076388897905</c:v>
                </c:pt>
                <c:pt idx="3985">
                  <c:v>42404.077083342352</c:v>
                </c:pt>
                <c:pt idx="3986">
                  <c:v>42404.077777786799</c:v>
                </c:pt>
                <c:pt idx="3987">
                  <c:v>42404.078472231246</c:v>
                </c:pt>
                <c:pt idx="3988">
                  <c:v>42404.079166675692</c:v>
                </c:pt>
                <c:pt idx="3989">
                  <c:v>42404.079861120139</c:v>
                </c:pt>
                <c:pt idx="3990">
                  <c:v>42404.080555564586</c:v>
                </c:pt>
                <c:pt idx="3991">
                  <c:v>42404.081250009032</c:v>
                </c:pt>
                <c:pt idx="3992">
                  <c:v>42404.081944453479</c:v>
                </c:pt>
                <c:pt idx="3993">
                  <c:v>42404.082638897926</c:v>
                </c:pt>
                <c:pt idx="3994">
                  <c:v>42404.083333342372</c:v>
                </c:pt>
                <c:pt idx="3995">
                  <c:v>42404.084027786819</c:v>
                </c:pt>
                <c:pt idx="3996">
                  <c:v>42404.084722231266</c:v>
                </c:pt>
                <c:pt idx="3997">
                  <c:v>42404.085416675713</c:v>
                </c:pt>
                <c:pt idx="3998">
                  <c:v>42404.086111120159</c:v>
                </c:pt>
                <c:pt idx="3999">
                  <c:v>42404.086805564606</c:v>
                </c:pt>
                <c:pt idx="4000">
                  <c:v>42404.087500009053</c:v>
                </c:pt>
                <c:pt idx="4001">
                  <c:v>42404.088194453499</c:v>
                </c:pt>
                <c:pt idx="4002">
                  <c:v>42404.088888897946</c:v>
                </c:pt>
                <c:pt idx="4003">
                  <c:v>42404.089583342393</c:v>
                </c:pt>
                <c:pt idx="4004">
                  <c:v>42404.09027778684</c:v>
                </c:pt>
                <c:pt idx="4005">
                  <c:v>42404.090972231286</c:v>
                </c:pt>
                <c:pt idx="4006">
                  <c:v>42404.091666675733</c:v>
                </c:pt>
                <c:pt idx="4007">
                  <c:v>42404.09236112018</c:v>
                </c:pt>
                <c:pt idx="4008">
                  <c:v>42404.093055564626</c:v>
                </c:pt>
                <c:pt idx="4009">
                  <c:v>42404.093750009073</c:v>
                </c:pt>
                <c:pt idx="4010">
                  <c:v>42404.09444445352</c:v>
                </c:pt>
                <c:pt idx="4011">
                  <c:v>42404.095138897967</c:v>
                </c:pt>
                <c:pt idx="4012">
                  <c:v>42404.095833342413</c:v>
                </c:pt>
                <c:pt idx="4013">
                  <c:v>42404.09652778686</c:v>
                </c:pt>
                <c:pt idx="4014">
                  <c:v>42404.097222231307</c:v>
                </c:pt>
                <c:pt idx="4015">
                  <c:v>42404.097916675753</c:v>
                </c:pt>
                <c:pt idx="4016">
                  <c:v>42404.0986111202</c:v>
                </c:pt>
                <c:pt idx="4017">
                  <c:v>42404.099305564647</c:v>
                </c:pt>
                <c:pt idx="4018">
                  <c:v>42404.100000009093</c:v>
                </c:pt>
                <c:pt idx="4019">
                  <c:v>42404.10069445354</c:v>
                </c:pt>
                <c:pt idx="4020">
                  <c:v>42404.101388897987</c:v>
                </c:pt>
                <c:pt idx="4021">
                  <c:v>42404.102083342434</c:v>
                </c:pt>
                <c:pt idx="4022">
                  <c:v>42404.10277778688</c:v>
                </c:pt>
                <c:pt idx="4023">
                  <c:v>42404.103472231327</c:v>
                </c:pt>
                <c:pt idx="4024">
                  <c:v>42404.104166675774</c:v>
                </c:pt>
                <c:pt idx="4025">
                  <c:v>42404.10486112022</c:v>
                </c:pt>
                <c:pt idx="4026">
                  <c:v>42404.105555564667</c:v>
                </c:pt>
                <c:pt idx="4027">
                  <c:v>42404.106250009114</c:v>
                </c:pt>
                <c:pt idx="4028">
                  <c:v>42404.106944453561</c:v>
                </c:pt>
                <c:pt idx="4029">
                  <c:v>42404.107638898007</c:v>
                </c:pt>
                <c:pt idx="4030">
                  <c:v>42404.108333342454</c:v>
                </c:pt>
                <c:pt idx="4031">
                  <c:v>42404.109027786901</c:v>
                </c:pt>
                <c:pt idx="4032">
                  <c:v>42404.109722231347</c:v>
                </c:pt>
                <c:pt idx="4033">
                  <c:v>42404.110416675794</c:v>
                </c:pt>
                <c:pt idx="4034">
                  <c:v>42404.111111120241</c:v>
                </c:pt>
                <c:pt idx="4035">
                  <c:v>42404.111805564688</c:v>
                </c:pt>
                <c:pt idx="4036">
                  <c:v>42404.112500009134</c:v>
                </c:pt>
                <c:pt idx="4037">
                  <c:v>42404.113194453581</c:v>
                </c:pt>
                <c:pt idx="4038">
                  <c:v>42404.113888898028</c:v>
                </c:pt>
                <c:pt idx="4039">
                  <c:v>42404.114583342474</c:v>
                </c:pt>
                <c:pt idx="4040">
                  <c:v>42404.115277786921</c:v>
                </c:pt>
                <c:pt idx="4041">
                  <c:v>42404.115972231368</c:v>
                </c:pt>
                <c:pt idx="4042">
                  <c:v>42404.116666675814</c:v>
                </c:pt>
                <c:pt idx="4043">
                  <c:v>42404.117361120261</c:v>
                </c:pt>
                <c:pt idx="4044">
                  <c:v>42404.118055564708</c:v>
                </c:pt>
                <c:pt idx="4045">
                  <c:v>42404.118750009155</c:v>
                </c:pt>
                <c:pt idx="4046">
                  <c:v>42404.119444453601</c:v>
                </c:pt>
                <c:pt idx="4047">
                  <c:v>42404.120138898048</c:v>
                </c:pt>
                <c:pt idx="4048">
                  <c:v>42404.120833342495</c:v>
                </c:pt>
                <c:pt idx="4049">
                  <c:v>42404.121527786941</c:v>
                </c:pt>
                <c:pt idx="4050">
                  <c:v>42404.122222231388</c:v>
                </c:pt>
                <c:pt idx="4051">
                  <c:v>42404.122916675835</c:v>
                </c:pt>
                <c:pt idx="4052">
                  <c:v>42404.123611120282</c:v>
                </c:pt>
                <c:pt idx="4053">
                  <c:v>42404.124305564728</c:v>
                </c:pt>
                <c:pt idx="4054">
                  <c:v>42404.125000009175</c:v>
                </c:pt>
                <c:pt idx="4055">
                  <c:v>42404.125694453622</c:v>
                </c:pt>
                <c:pt idx="4056">
                  <c:v>42404.126388898068</c:v>
                </c:pt>
                <c:pt idx="4057">
                  <c:v>42404.127083342515</c:v>
                </c:pt>
                <c:pt idx="4058">
                  <c:v>42404.127777786962</c:v>
                </c:pt>
                <c:pt idx="4059">
                  <c:v>42404.128472231409</c:v>
                </c:pt>
                <c:pt idx="4060">
                  <c:v>42404.129166675855</c:v>
                </c:pt>
                <c:pt idx="4061">
                  <c:v>42404.129861120302</c:v>
                </c:pt>
                <c:pt idx="4062">
                  <c:v>42404.130555564749</c:v>
                </c:pt>
                <c:pt idx="4063">
                  <c:v>42404.131250009195</c:v>
                </c:pt>
                <c:pt idx="4064">
                  <c:v>42404.131944453642</c:v>
                </c:pt>
                <c:pt idx="4065">
                  <c:v>42404.132638898089</c:v>
                </c:pt>
                <c:pt idx="4066">
                  <c:v>42404.133333342535</c:v>
                </c:pt>
                <c:pt idx="4067">
                  <c:v>42404.134027786982</c:v>
                </c:pt>
                <c:pt idx="4068">
                  <c:v>42404.134722231429</c:v>
                </c:pt>
                <c:pt idx="4069">
                  <c:v>42404.135416675876</c:v>
                </c:pt>
                <c:pt idx="4070">
                  <c:v>42404.136111120322</c:v>
                </c:pt>
                <c:pt idx="4071">
                  <c:v>42404.136805564769</c:v>
                </c:pt>
                <c:pt idx="4072">
                  <c:v>42404.137500009216</c:v>
                </c:pt>
                <c:pt idx="4073">
                  <c:v>42404.138194453662</c:v>
                </c:pt>
                <c:pt idx="4074">
                  <c:v>42404.138888898109</c:v>
                </c:pt>
                <c:pt idx="4075">
                  <c:v>42404.139583342556</c:v>
                </c:pt>
                <c:pt idx="4076">
                  <c:v>42404.140277787003</c:v>
                </c:pt>
                <c:pt idx="4077">
                  <c:v>42404.140972231449</c:v>
                </c:pt>
                <c:pt idx="4078">
                  <c:v>42404.141666675896</c:v>
                </c:pt>
                <c:pt idx="4079">
                  <c:v>42404.142361120343</c:v>
                </c:pt>
                <c:pt idx="4080">
                  <c:v>42404.143055564789</c:v>
                </c:pt>
                <c:pt idx="4081">
                  <c:v>42404.143750009236</c:v>
                </c:pt>
                <c:pt idx="4082">
                  <c:v>42404.144444453683</c:v>
                </c:pt>
                <c:pt idx="4083">
                  <c:v>42404.14513889813</c:v>
                </c:pt>
                <c:pt idx="4084">
                  <c:v>42404.145833342576</c:v>
                </c:pt>
                <c:pt idx="4085">
                  <c:v>42404.146527787023</c:v>
                </c:pt>
                <c:pt idx="4086">
                  <c:v>42404.14722223147</c:v>
                </c:pt>
                <c:pt idx="4087">
                  <c:v>42404.147916675916</c:v>
                </c:pt>
                <c:pt idx="4088">
                  <c:v>42404.148611120363</c:v>
                </c:pt>
                <c:pt idx="4089">
                  <c:v>42404.14930556481</c:v>
                </c:pt>
                <c:pt idx="4090">
                  <c:v>42404.150000009256</c:v>
                </c:pt>
                <c:pt idx="4091">
                  <c:v>42404.150694453703</c:v>
                </c:pt>
                <c:pt idx="4092">
                  <c:v>42404.15138889815</c:v>
                </c:pt>
                <c:pt idx="4093">
                  <c:v>42404.152083342597</c:v>
                </c:pt>
                <c:pt idx="4094">
                  <c:v>42404.152777787043</c:v>
                </c:pt>
                <c:pt idx="4095">
                  <c:v>42404.15347223149</c:v>
                </c:pt>
                <c:pt idx="4096">
                  <c:v>42404.154166675937</c:v>
                </c:pt>
                <c:pt idx="4097">
                  <c:v>42404.154861120383</c:v>
                </c:pt>
                <c:pt idx="4098">
                  <c:v>42404.15555556483</c:v>
                </c:pt>
                <c:pt idx="4099">
                  <c:v>42404.156250009277</c:v>
                </c:pt>
                <c:pt idx="4100">
                  <c:v>42404.156944453724</c:v>
                </c:pt>
                <c:pt idx="4101">
                  <c:v>42404.15763889817</c:v>
                </c:pt>
                <c:pt idx="4102">
                  <c:v>42404.158333342617</c:v>
                </c:pt>
                <c:pt idx="4103">
                  <c:v>42404.159027787064</c:v>
                </c:pt>
                <c:pt idx="4104">
                  <c:v>42404.15972223151</c:v>
                </c:pt>
                <c:pt idx="4105">
                  <c:v>42404.160416675957</c:v>
                </c:pt>
                <c:pt idx="4106">
                  <c:v>42404.161111120404</c:v>
                </c:pt>
                <c:pt idx="4107">
                  <c:v>42404.161805564851</c:v>
                </c:pt>
                <c:pt idx="4108">
                  <c:v>42404.162500009297</c:v>
                </c:pt>
                <c:pt idx="4109">
                  <c:v>42404.163194453744</c:v>
                </c:pt>
                <c:pt idx="4110">
                  <c:v>42404.163888898191</c:v>
                </c:pt>
                <c:pt idx="4111">
                  <c:v>42404.164583342637</c:v>
                </c:pt>
                <c:pt idx="4112">
                  <c:v>42404.165277787084</c:v>
                </c:pt>
                <c:pt idx="4113">
                  <c:v>42404.165972231531</c:v>
                </c:pt>
                <c:pt idx="4114">
                  <c:v>42404.166666675977</c:v>
                </c:pt>
                <c:pt idx="4115">
                  <c:v>42404.167361120424</c:v>
                </c:pt>
                <c:pt idx="4116">
                  <c:v>42404.168055564871</c:v>
                </c:pt>
                <c:pt idx="4117">
                  <c:v>42404.168750009318</c:v>
                </c:pt>
                <c:pt idx="4118">
                  <c:v>42404.169444453764</c:v>
                </c:pt>
                <c:pt idx="4119">
                  <c:v>42404.170138898211</c:v>
                </c:pt>
                <c:pt idx="4120">
                  <c:v>42404.170833342658</c:v>
                </c:pt>
                <c:pt idx="4121">
                  <c:v>42404.171527787104</c:v>
                </c:pt>
                <c:pt idx="4122">
                  <c:v>42404.172222231551</c:v>
                </c:pt>
                <c:pt idx="4123">
                  <c:v>42404.172916675998</c:v>
                </c:pt>
                <c:pt idx="4124">
                  <c:v>42404.173611120445</c:v>
                </c:pt>
                <c:pt idx="4125">
                  <c:v>42404.174305564891</c:v>
                </c:pt>
                <c:pt idx="4126">
                  <c:v>42404.175000009338</c:v>
                </c:pt>
                <c:pt idx="4127">
                  <c:v>42404.175694453785</c:v>
                </c:pt>
                <c:pt idx="4128">
                  <c:v>42404.176388898231</c:v>
                </c:pt>
                <c:pt idx="4129">
                  <c:v>42404.177083342678</c:v>
                </c:pt>
                <c:pt idx="4130">
                  <c:v>42404.177777787125</c:v>
                </c:pt>
                <c:pt idx="4131">
                  <c:v>42404.178472231572</c:v>
                </c:pt>
                <c:pt idx="4132">
                  <c:v>42404.179166676018</c:v>
                </c:pt>
                <c:pt idx="4133">
                  <c:v>42404.179861120465</c:v>
                </c:pt>
                <c:pt idx="4134">
                  <c:v>42404.180555564912</c:v>
                </c:pt>
                <c:pt idx="4135">
                  <c:v>42404.181250009358</c:v>
                </c:pt>
                <c:pt idx="4136">
                  <c:v>42404.181944453805</c:v>
                </c:pt>
                <c:pt idx="4137">
                  <c:v>42404.182638898252</c:v>
                </c:pt>
                <c:pt idx="4138">
                  <c:v>42404.183333342698</c:v>
                </c:pt>
                <c:pt idx="4139">
                  <c:v>42404.184027787145</c:v>
                </c:pt>
                <c:pt idx="4140">
                  <c:v>42404.184722231592</c:v>
                </c:pt>
                <c:pt idx="4141">
                  <c:v>42404.185416676039</c:v>
                </c:pt>
                <c:pt idx="4142">
                  <c:v>42404.186111120485</c:v>
                </c:pt>
                <c:pt idx="4143">
                  <c:v>42404.186805564932</c:v>
                </c:pt>
                <c:pt idx="4144">
                  <c:v>42404.187500009379</c:v>
                </c:pt>
                <c:pt idx="4145">
                  <c:v>42404.188194453825</c:v>
                </c:pt>
                <c:pt idx="4146">
                  <c:v>42404.188888898272</c:v>
                </c:pt>
                <c:pt idx="4147">
                  <c:v>42404.189583342719</c:v>
                </c:pt>
                <c:pt idx="4148">
                  <c:v>42404.190277787166</c:v>
                </c:pt>
                <c:pt idx="4149">
                  <c:v>42404.190972231612</c:v>
                </c:pt>
                <c:pt idx="4150">
                  <c:v>42404.191666676059</c:v>
                </c:pt>
                <c:pt idx="4151">
                  <c:v>42404.192361120506</c:v>
                </c:pt>
                <c:pt idx="4152">
                  <c:v>42404.193055564952</c:v>
                </c:pt>
                <c:pt idx="4153">
                  <c:v>42404.193750009399</c:v>
                </c:pt>
                <c:pt idx="4154">
                  <c:v>42404.194444453846</c:v>
                </c:pt>
                <c:pt idx="4155">
                  <c:v>42404.195138898292</c:v>
                </c:pt>
                <c:pt idx="4156">
                  <c:v>42404.195833342739</c:v>
                </c:pt>
                <c:pt idx="4157">
                  <c:v>42404.196527787186</c:v>
                </c:pt>
                <c:pt idx="4158">
                  <c:v>42404.197222231633</c:v>
                </c:pt>
                <c:pt idx="4159">
                  <c:v>42404.197916676079</c:v>
                </c:pt>
                <c:pt idx="4160">
                  <c:v>42404.198611120526</c:v>
                </c:pt>
                <c:pt idx="4161">
                  <c:v>42404.199305564973</c:v>
                </c:pt>
                <c:pt idx="4162">
                  <c:v>42404.200000009419</c:v>
                </c:pt>
                <c:pt idx="4163">
                  <c:v>42404.200694453866</c:v>
                </c:pt>
                <c:pt idx="4164">
                  <c:v>42404.201388898313</c:v>
                </c:pt>
                <c:pt idx="4165">
                  <c:v>42404.20208334276</c:v>
                </c:pt>
                <c:pt idx="4166">
                  <c:v>42404.202777787206</c:v>
                </c:pt>
                <c:pt idx="4167">
                  <c:v>42404.203472231653</c:v>
                </c:pt>
                <c:pt idx="4168">
                  <c:v>42404.2041666761</c:v>
                </c:pt>
                <c:pt idx="4169">
                  <c:v>42404.204861120546</c:v>
                </c:pt>
                <c:pt idx="4170">
                  <c:v>42404.205555564993</c:v>
                </c:pt>
                <c:pt idx="4171">
                  <c:v>42404.20625000944</c:v>
                </c:pt>
                <c:pt idx="4172">
                  <c:v>42404.206944453887</c:v>
                </c:pt>
                <c:pt idx="4173">
                  <c:v>42404.207638898333</c:v>
                </c:pt>
                <c:pt idx="4174">
                  <c:v>42404.20833334278</c:v>
                </c:pt>
                <c:pt idx="4175">
                  <c:v>42404.209027787227</c:v>
                </c:pt>
                <c:pt idx="4176">
                  <c:v>42404.209722231673</c:v>
                </c:pt>
                <c:pt idx="4177">
                  <c:v>42404.21041667612</c:v>
                </c:pt>
                <c:pt idx="4178">
                  <c:v>42404.211111120567</c:v>
                </c:pt>
                <c:pt idx="4179">
                  <c:v>42404.211805565013</c:v>
                </c:pt>
                <c:pt idx="4180">
                  <c:v>42404.21250000946</c:v>
                </c:pt>
                <c:pt idx="4181">
                  <c:v>42404.213194453907</c:v>
                </c:pt>
                <c:pt idx="4182">
                  <c:v>42404.213888898354</c:v>
                </c:pt>
                <c:pt idx="4183">
                  <c:v>42404.2145833428</c:v>
                </c:pt>
                <c:pt idx="4184">
                  <c:v>42404.215277787247</c:v>
                </c:pt>
                <c:pt idx="4185">
                  <c:v>42404.215972231694</c:v>
                </c:pt>
                <c:pt idx="4186">
                  <c:v>42404.21666667614</c:v>
                </c:pt>
                <c:pt idx="4187">
                  <c:v>42404.217361120587</c:v>
                </c:pt>
                <c:pt idx="4188">
                  <c:v>42404.218055565034</c:v>
                </c:pt>
                <c:pt idx="4189">
                  <c:v>42404.218750009481</c:v>
                </c:pt>
                <c:pt idx="4190">
                  <c:v>42404.219444453927</c:v>
                </c:pt>
                <c:pt idx="4191">
                  <c:v>42404.220138898374</c:v>
                </c:pt>
                <c:pt idx="4192">
                  <c:v>42404.220833342821</c:v>
                </c:pt>
                <c:pt idx="4193">
                  <c:v>42404.221527787267</c:v>
                </c:pt>
                <c:pt idx="4194">
                  <c:v>42404.222222231714</c:v>
                </c:pt>
                <c:pt idx="4195">
                  <c:v>42404.222916676161</c:v>
                </c:pt>
                <c:pt idx="4196">
                  <c:v>42404.223611120608</c:v>
                </c:pt>
                <c:pt idx="4197">
                  <c:v>42404.224305565054</c:v>
                </c:pt>
                <c:pt idx="4198">
                  <c:v>42404.225000009501</c:v>
                </c:pt>
                <c:pt idx="4199">
                  <c:v>42404.225694453948</c:v>
                </c:pt>
                <c:pt idx="4200">
                  <c:v>42404.226388898394</c:v>
                </c:pt>
                <c:pt idx="4201">
                  <c:v>42404.227083342841</c:v>
                </c:pt>
                <c:pt idx="4202">
                  <c:v>42404.227777787288</c:v>
                </c:pt>
                <c:pt idx="4203">
                  <c:v>42404.228472231734</c:v>
                </c:pt>
                <c:pt idx="4204">
                  <c:v>42404.229166676181</c:v>
                </c:pt>
                <c:pt idx="4205">
                  <c:v>42404.229861120628</c:v>
                </c:pt>
                <c:pt idx="4206">
                  <c:v>42404.230555565075</c:v>
                </c:pt>
                <c:pt idx="4207">
                  <c:v>42404.231250009521</c:v>
                </c:pt>
                <c:pt idx="4208">
                  <c:v>42404.231944453968</c:v>
                </c:pt>
                <c:pt idx="4209">
                  <c:v>42404.232638898415</c:v>
                </c:pt>
                <c:pt idx="4210">
                  <c:v>42404.233333342861</c:v>
                </c:pt>
                <c:pt idx="4211">
                  <c:v>42404.234027787308</c:v>
                </c:pt>
                <c:pt idx="4212">
                  <c:v>42404.234722231755</c:v>
                </c:pt>
                <c:pt idx="4213">
                  <c:v>42404.235416676202</c:v>
                </c:pt>
                <c:pt idx="4214">
                  <c:v>42404.236111120648</c:v>
                </c:pt>
                <c:pt idx="4215">
                  <c:v>42404.236805565095</c:v>
                </c:pt>
                <c:pt idx="4216">
                  <c:v>42404.237500009542</c:v>
                </c:pt>
                <c:pt idx="4217">
                  <c:v>42404.238194453988</c:v>
                </c:pt>
                <c:pt idx="4218">
                  <c:v>42404.238888898435</c:v>
                </c:pt>
                <c:pt idx="4219">
                  <c:v>42404.239583342882</c:v>
                </c:pt>
                <c:pt idx="4220">
                  <c:v>42404.240277787329</c:v>
                </c:pt>
                <c:pt idx="4221">
                  <c:v>42404.240972231775</c:v>
                </c:pt>
                <c:pt idx="4222">
                  <c:v>42404.241666676222</c:v>
                </c:pt>
                <c:pt idx="4223">
                  <c:v>42404.242361120669</c:v>
                </c:pt>
                <c:pt idx="4224">
                  <c:v>42404.243055565115</c:v>
                </c:pt>
                <c:pt idx="4225">
                  <c:v>42404.243750009562</c:v>
                </c:pt>
                <c:pt idx="4226">
                  <c:v>42404.244444454009</c:v>
                </c:pt>
                <c:pt idx="4227">
                  <c:v>42404.245138898455</c:v>
                </c:pt>
                <c:pt idx="4228">
                  <c:v>42404.245833342902</c:v>
                </c:pt>
                <c:pt idx="4229">
                  <c:v>42404.246527787349</c:v>
                </c:pt>
                <c:pt idx="4230">
                  <c:v>42404.247222231796</c:v>
                </c:pt>
                <c:pt idx="4231">
                  <c:v>42404.247916676242</c:v>
                </c:pt>
                <c:pt idx="4232">
                  <c:v>42404.248611120689</c:v>
                </c:pt>
                <c:pt idx="4233">
                  <c:v>42404.249305565136</c:v>
                </c:pt>
                <c:pt idx="4234">
                  <c:v>42404.250000009582</c:v>
                </c:pt>
                <c:pt idx="4235">
                  <c:v>42404.250694454029</c:v>
                </c:pt>
                <c:pt idx="4236">
                  <c:v>42404.251388898476</c:v>
                </c:pt>
                <c:pt idx="4237">
                  <c:v>42404.252083342923</c:v>
                </c:pt>
                <c:pt idx="4238">
                  <c:v>42404.252777787369</c:v>
                </c:pt>
                <c:pt idx="4239">
                  <c:v>42404.253472231816</c:v>
                </c:pt>
                <c:pt idx="4240">
                  <c:v>42404.254166676263</c:v>
                </c:pt>
                <c:pt idx="4241">
                  <c:v>42404.254861120709</c:v>
                </c:pt>
                <c:pt idx="4242">
                  <c:v>42404.255555565156</c:v>
                </c:pt>
                <c:pt idx="4243">
                  <c:v>42404.256250009603</c:v>
                </c:pt>
                <c:pt idx="4244">
                  <c:v>42404.25694445405</c:v>
                </c:pt>
                <c:pt idx="4245">
                  <c:v>42404.257638898496</c:v>
                </c:pt>
                <c:pt idx="4246">
                  <c:v>42404.258333342943</c:v>
                </c:pt>
                <c:pt idx="4247">
                  <c:v>42404.25902778739</c:v>
                </c:pt>
                <c:pt idx="4248">
                  <c:v>42404.259722231836</c:v>
                </c:pt>
                <c:pt idx="4249">
                  <c:v>42404.260416676283</c:v>
                </c:pt>
                <c:pt idx="4250">
                  <c:v>42404.26111112073</c:v>
                </c:pt>
                <c:pt idx="4251">
                  <c:v>42404.261805565176</c:v>
                </c:pt>
                <c:pt idx="4252">
                  <c:v>42404.262500009623</c:v>
                </c:pt>
                <c:pt idx="4253">
                  <c:v>42404.26319445407</c:v>
                </c:pt>
                <c:pt idx="4254">
                  <c:v>42404.263888898517</c:v>
                </c:pt>
                <c:pt idx="4255">
                  <c:v>42404.264583342963</c:v>
                </c:pt>
                <c:pt idx="4256">
                  <c:v>42404.26527778741</c:v>
                </c:pt>
                <c:pt idx="4257">
                  <c:v>42404.265972231857</c:v>
                </c:pt>
                <c:pt idx="4258">
                  <c:v>42404.266666676303</c:v>
                </c:pt>
                <c:pt idx="4259">
                  <c:v>42404.26736112075</c:v>
                </c:pt>
                <c:pt idx="4260">
                  <c:v>42404.268055565197</c:v>
                </c:pt>
                <c:pt idx="4261">
                  <c:v>42404.268750009644</c:v>
                </c:pt>
                <c:pt idx="4262">
                  <c:v>42404.26944445409</c:v>
                </c:pt>
                <c:pt idx="4263">
                  <c:v>42404.270138898537</c:v>
                </c:pt>
                <c:pt idx="4264">
                  <c:v>42404.270833342984</c:v>
                </c:pt>
                <c:pt idx="4265">
                  <c:v>42404.27152778743</c:v>
                </c:pt>
                <c:pt idx="4266">
                  <c:v>42404.272222231877</c:v>
                </c:pt>
                <c:pt idx="4267">
                  <c:v>42404.272916676324</c:v>
                </c:pt>
                <c:pt idx="4268">
                  <c:v>42404.273611120771</c:v>
                </c:pt>
                <c:pt idx="4269">
                  <c:v>42404.274305565217</c:v>
                </c:pt>
                <c:pt idx="4270">
                  <c:v>42404.275000009664</c:v>
                </c:pt>
                <c:pt idx="4271">
                  <c:v>42404.275694454111</c:v>
                </c:pt>
                <c:pt idx="4272">
                  <c:v>42404.276388898557</c:v>
                </c:pt>
                <c:pt idx="4273">
                  <c:v>42404.277083343004</c:v>
                </c:pt>
                <c:pt idx="4274">
                  <c:v>42404.277777787451</c:v>
                </c:pt>
                <c:pt idx="4275">
                  <c:v>42404.278472231897</c:v>
                </c:pt>
                <c:pt idx="4276">
                  <c:v>42404.279166676344</c:v>
                </c:pt>
                <c:pt idx="4277">
                  <c:v>42404.279861120791</c:v>
                </c:pt>
                <c:pt idx="4278">
                  <c:v>42404.280555565238</c:v>
                </c:pt>
                <c:pt idx="4279">
                  <c:v>42404.281250009684</c:v>
                </c:pt>
                <c:pt idx="4280">
                  <c:v>42404.281944454131</c:v>
                </c:pt>
                <c:pt idx="4281">
                  <c:v>42404.282638898578</c:v>
                </c:pt>
                <c:pt idx="4282">
                  <c:v>42404.283333343024</c:v>
                </c:pt>
                <c:pt idx="4283">
                  <c:v>42404.284027787471</c:v>
                </c:pt>
                <c:pt idx="4284">
                  <c:v>42404.284722231918</c:v>
                </c:pt>
                <c:pt idx="4285">
                  <c:v>42404.285416676365</c:v>
                </c:pt>
                <c:pt idx="4286">
                  <c:v>42404.286111120811</c:v>
                </c:pt>
                <c:pt idx="4287">
                  <c:v>42404.286805565258</c:v>
                </c:pt>
                <c:pt idx="4288">
                  <c:v>42404.287500009705</c:v>
                </c:pt>
                <c:pt idx="4289">
                  <c:v>42404.288194454151</c:v>
                </c:pt>
                <c:pt idx="4290">
                  <c:v>42404.288888898598</c:v>
                </c:pt>
                <c:pt idx="4291">
                  <c:v>42404.289583343045</c:v>
                </c:pt>
                <c:pt idx="4292">
                  <c:v>42404.290277787492</c:v>
                </c:pt>
                <c:pt idx="4293">
                  <c:v>42404.290972231938</c:v>
                </c:pt>
                <c:pt idx="4294">
                  <c:v>42404.291666676385</c:v>
                </c:pt>
                <c:pt idx="4295">
                  <c:v>42404.292361120832</c:v>
                </c:pt>
                <c:pt idx="4296">
                  <c:v>42404.293055565278</c:v>
                </c:pt>
                <c:pt idx="4297">
                  <c:v>42404.293750009725</c:v>
                </c:pt>
                <c:pt idx="4298">
                  <c:v>42404.294444454172</c:v>
                </c:pt>
                <c:pt idx="4299">
                  <c:v>42404.295138898618</c:v>
                </c:pt>
                <c:pt idx="4300">
                  <c:v>42404.295833343065</c:v>
                </c:pt>
                <c:pt idx="4301">
                  <c:v>42404.296527787512</c:v>
                </c:pt>
                <c:pt idx="4302">
                  <c:v>42404.297222231959</c:v>
                </c:pt>
                <c:pt idx="4303">
                  <c:v>42404.297916676405</c:v>
                </c:pt>
                <c:pt idx="4304">
                  <c:v>42404.298611120852</c:v>
                </c:pt>
                <c:pt idx="4305">
                  <c:v>42404.299305565299</c:v>
                </c:pt>
                <c:pt idx="4306">
                  <c:v>42404.300000009745</c:v>
                </c:pt>
                <c:pt idx="4307">
                  <c:v>42404.300694454192</c:v>
                </c:pt>
                <c:pt idx="4308">
                  <c:v>42404.301388898639</c:v>
                </c:pt>
                <c:pt idx="4309">
                  <c:v>42404.302083343086</c:v>
                </c:pt>
                <c:pt idx="4310">
                  <c:v>42404.302777787532</c:v>
                </c:pt>
                <c:pt idx="4311">
                  <c:v>42404.303472231979</c:v>
                </c:pt>
                <c:pt idx="4312">
                  <c:v>42404.304166676426</c:v>
                </c:pt>
                <c:pt idx="4313">
                  <c:v>42404.304861120872</c:v>
                </c:pt>
                <c:pt idx="4314">
                  <c:v>42404.305555565319</c:v>
                </c:pt>
                <c:pt idx="4315">
                  <c:v>42404.306250009766</c:v>
                </c:pt>
                <c:pt idx="4316">
                  <c:v>42404.306944454212</c:v>
                </c:pt>
                <c:pt idx="4317">
                  <c:v>42404.307638898659</c:v>
                </c:pt>
                <c:pt idx="4318">
                  <c:v>42404.308333343106</c:v>
                </c:pt>
                <c:pt idx="4319">
                  <c:v>42404.309027787553</c:v>
                </c:pt>
                <c:pt idx="4320">
                  <c:v>42404.309722231999</c:v>
                </c:pt>
                <c:pt idx="4321">
                  <c:v>42404.310416676446</c:v>
                </c:pt>
                <c:pt idx="4322">
                  <c:v>42404.311111120893</c:v>
                </c:pt>
                <c:pt idx="4323">
                  <c:v>42404.311805565339</c:v>
                </c:pt>
                <c:pt idx="4324">
                  <c:v>42404.312500009786</c:v>
                </c:pt>
                <c:pt idx="4325">
                  <c:v>42404.313194454233</c:v>
                </c:pt>
                <c:pt idx="4326">
                  <c:v>42404.31388889868</c:v>
                </c:pt>
                <c:pt idx="4327">
                  <c:v>42404.314583343126</c:v>
                </c:pt>
                <c:pt idx="4328">
                  <c:v>42404.315277787573</c:v>
                </c:pt>
                <c:pt idx="4329">
                  <c:v>42404.31597223202</c:v>
                </c:pt>
                <c:pt idx="4330">
                  <c:v>42404.316666676466</c:v>
                </c:pt>
                <c:pt idx="4331">
                  <c:v>42404.317361120913</c:v>
                </c:pt>
                <c:pt idx="4332">
                  <c:v>42404.31805556536</c:v>
                </c:pt>
                <c:pt idx="4333">
                  <c:v>42404.318750009807</c:v>
                </c:pt>
                <c:pt idx="4334">
                  <c:v>42404.319444454253</c:v>
                </c:pt>
                <c:pt idx="4335">
                  <c:v>42404.3201388987</c:v>
                </c:pt>
                <c:pt idx="4336">
                  <c:v>42404.320833343147</c:v>
                </c:pt>
                <c:pt idx="4337">
                  <c:v>42404.321527787593</c:v>
                </c:pt>
                <c:pt idx="4338">
                  <c:v>42404.32222223204</c:v>
                </c:pt>
                <c:pt idx="4339">
                  <c:v>42404.322916676487</c:v>
                </c:pt>
                <c:pt idx="4340">
                  <c:v>42404.323611120933</c:v>
                </c:pt>
                <c:pt idx="4341">
                  <c:v>42404.32430556538</c:v>
                </c:pt>
                <c:pt idx="4342">
                  <c:v>42404.325000009827</c:v>
                </c:pt>
                <c:pt idx="4343">
                  <c:v>42404.325694454274</c:v>
                </c:pt>
                <c:pt idx="4344">
                  <c:v>42404.32638889872</c:v>
                </c:pt>
                <c:pt idx="4345">
                  <c:v>42404.327083343167</c:v>
                </c:pt>
                <c:pt idx="4346">
                  <c:v>42404.327777787614</c:v>
                </c:pt>
                <c:pt idx="4347">
                  <c:v>42404.32847223206</c:v>
                </c:pt>
                <c:pt idx="4348">
                  <c:v>42404.329166676507</c:v>
                </c:pt>
                <c:pt idx="4349">
                  <c:v>42404.329861120954</c:v>
                </c:pt>
                <c:pt idx="4350">
                  <c:v>42404.330555565401</c:v>
                </c:pt>
                <c:pt idx="4351">
                  <c:v>42404.331250009847</c:v>
                </c:pt>
                <c:pt idx="4352">
                  <c:v>42404.331944454294</c:v>
                </c:pt>
                <c:pt idx="4353">
                  <c:v>42404.332638898741</c:v>
                </c:pt>
                <c:pt idx="4354">
                  <c:v>42404.333333343187</c:v>
                </c:pt>
                <c:pt idx="4355">
                  <c:v>42404.334027787634</c:v>
                </c:pt>
                <c:pt idx="4356">
                  <c:v>42404.334722232081</c:v>
                </c:pt>
                <c:pt idx="4357">
                  <c:v>42404.335416676528</c:v>
                </c:pt>
                <c:pt idx="4358">
                  <c:v>42404.336111120974</c:v>
                </c:pt>
                <c:pt idx="4359">
                  <c:v>42404.336805565421</c:v>
                </c:pt>
                <c:pt idx="4360">
                  <c:v>42404.337500009868</c:v>
                </c:pt>
                <c:pt idx="4361">
                  <c:v>42404.338194454314</c:v>
                </c:pt>
                <c:pt idx="4362">
                  <c:v>42404.338888898761</c:v>
                </c:pt>
                <c:pt idx="4363">
                  <c:v>42404.339583343208</c:v>
                </c:pt>
                <c:pt idx="4364">
                  <c:v>42404.340277787654</c:v>
                </c:pt>
                <c:pt idx="4365">
                  <c:v>42404.340972232101</c:v>
                </c:pt>
                <c:pt idx="4366">
                  <c:v>42404.341666676548</c:v>
                </c:pt>
                <c:pt idx="4367">
                  <c:v>42404.342361120995</c:v>
                </c:pt>
                <c:pt idx="4368">
                  <c:v>42404.343055565441</c:v>
                </c:pt>
                <c:pt idx="4369">
                  <c:v>42404.343750009888</c:v>
                </c:pt>
                <c:pt idx="4370">
                  <c:v>42404.344444454335</c:v>
                </c:pt>
                <c:pt idx="4371">
                  <c:v>42404.345138898781</c:v>
                </c:pt>
                <c:pt idx="4372">
                  <c:v>42404.345833343228</c:v>
                </c:pt>
                <c:pt idx="4373">
                  <c:v>42404.346527787675</c:v>
                </c:pt>
                <c:pt idx="4374">
                  <c:v>42404.347222232122</c:v>
                </c:pt>
                <c:pt idx="4375">
                  <c:v>42404.347916676568</c:v>
                </c:pt>
                <c:pt idx="4376">
                  <c:v>42404.348611121015</c:v>
                </c:pt>
                <c:pt idx="4377">
                  <c:v>42404.349305565462</c:v>
                </c:pt>
                <c:pt idx="4378">
                  <c:v>42404.350000009908</c:v>
                </c:pt>
                <c:pt idx="4379">
                  <c:v>42404.350694454355</c:v>
                </c:pt>
                <c:pt idx="4380">
                  <c:v>42404.351388898802</c:v>
                </c:pt>
                <c:pt idx="4381">
                  <c:v>42404.352083343249</c:v>
                </c:pt>
                <c:pt idx="4382">
                  <c:v>42404.352777787695</c:v>
                </c:pt>
                <c:pt idx="4383">
                  <c:v>42404.353472232142</c:v>
                </c:pt>
                <c:pt idx="4384">
                  <c:v>42404.354166676589</c:v>
                </c:pt>
                <c:pt idx="4385">
                  <c:v>42404.354861121035</c:v>
                </c:pt>
                <c:pt idx="4386">
                  <c:v>42404.355555565482</c:v>
                </c:pt>
                <c:pt idx="4387">
                  <c:v>42404.356250009929</c:v>
                </c:pt>
                <c:pt idx="4388">
                  <c:v>42404.356944454375</c:v>
                </c:pt>
                <c:pt idx="4389">
                  <c:v>42404.357638898822</c:v>
                </c:pt>
                <c:pt idx="4390">
                  <c:v>42404.358333343269</c:v>
                </c:pt>
                <c:pt idx="4391">
                  <c:v>42404.359027787716</c:v>
                </c:pt>
                <c:pt idx="4392">
                  <c:v>42404.359722232162</c:v>
                </c:pt>
                <c:pt idx="4393">
                  <c:v>42404.360416676609</c:v>
                </c:pt>
                <c:pt idx="4394">
                  <c:v>42404.361111121056</c:v>
                </c:pt>
                <c:pt idx="4395">
                  <c:v>42404.361805565502</c:v>
                </c:pt>
                <c:pt idx="4396">
                  <c:v>42404.362500009949</c:v>
                </c:pt>
                <c:pt idx="4397">
                  <c:v>42404.363194454396</c:v>
                </c:pt>
                <c:pt idx="4398">
                  <c:v>42404.363888898843</c:v>
                </c:pt>
                <c:pt idx="4399">
                  <c:v>42404.364583343289</c:v>
                </c:pt>
                <c:pt idx="4400">
                  <c:v>42404.365277787736</c:v>
                </c:pt>
                <c:pt idx="4401">
                  <c:v>42404.365972232183</c:v>
                </c:pt>
                <c:pt idx="4402">
                  <c:v>42404.366666676629</c:v>
                </c:pt>
                <c:pt idx="4403">
                  <c:v>42404.367361121076</c:v>
                </c:pt>
                <c:pt idx="4404">
                  <c:v>42404.368055565523</c:v>
                </c:pt>
                <c:pt idx="4405">
                  <c:v>42404.36875000997</c:v>
                </c:pt>
                <c:pt idx="4406">
                  <c:v>42404.369444454416</c:v>
                </c:pt>
                <c:pt idx="4407">
                  <c:v>42404.370138898863</c:v>
                </c:pt>
                <c:pt idx="4408">
                  <c:v>42404.37083334331</c:v>
                </c:pt>
                <c:pt idx="4409">
                  <c:v>42404.371527787756</c:v>
                </c:pt>
                <c:pt idx="4410">
                  <c:v>42404.372222232203</c:v>
                </c:pt>
                <c:pt idx="4411">
                  <c:v>42404.37291667665</c:v>
                </c:pt>
                <c:pt idx="4412">
                  <c:v>42404.373611121096</c:v>
                </c:pt>
                <c:pt idx="4413">
                  <c:v>42404.374305565543</c:v>
                </c:pt>
                <c:pt idx="4414">
                  <c:v>42404.37500000999</c:v>
                </c:pt>
                <c:pt idx="4415">
                  <c:v>42404.375694454437</c:v>
                </c:pt>
                <c:pt idx="4416">
                  <c:v>42404.376388898883</c:v>
                </c:pt>
                <c:pt idx="4417">
                  <c:v>42404.37708334333</c:v>
                </c:pt>
                <c:pt idx="4418">
                  <c:v>42404.377777787777</c:v>
                </c:pt>
                <c:pt idx="4419">
                  <c:v>42404.378472232223</c:v>
                </c:pt>
                <c:pt idx="4420">
                  <c:v>42404.37916667667</c:v>
                </c:pt>
                <c:pt idx="4421">
                  <c:v>42404.379861121117</c:v>
                </c:pt>
                <c:pt idx="4422">
                  <c:v>42404.380555565564</c:v>
                </c:pt>
                <c:pt idx="4423">
                  <c:v>42404.38125001001</c:v>
                </c:pt>
                <c:pt idx="4424">
                  <c:v>42404.381944454457</c:v>
                </c:pt>
                <c:pt idx="4425">
                  <c:v>42404.382638898904</c:v>
                </c:pt>
                <c:pt idx="4426">
                  <c:v>42404.38333334335</c:v>
                </c:pt>
                <c:pt idx="4427">
                  <c:v>42404.384027787797</c:v>
                </c:pt>
                <c:pt idx="4428">
                  <c:v>42404.384722232244</c:v>
                </c:pt>
                <c:pt idx="4429">
                  <c:v>42404.385416676691</c:v>
                </c:pt>
                <c:pt idx="4430">
                  <c:v>42404.386111121137</c:v>
                </c:pt>
                <c:pt idx="4431">
                  <c:v>42404.386805565584</c:v>
                </c:pt>
                <c:pt idx="4432">
                  <c:v>42404.387500010031</c:v>
                </c:pt>
                <c:pt idx="4433">
                  <c:v>42404.388194454477</c:v>
                </c:pt>
                <c:pt idx="4434">
                  <c:v>42404.388888898924</c:v>
                </c:pt>
                <c:pt idx="4435">
                  <c:v>42404.389583343371</c:v>
                </c:pt>
                <c:pt idx="4436">
                  <c:v>42404.390277787817</c:v>
                </c:pt>
                <c:pt idx="4437">
                  <c:v>42404.390972232264</c:v>
                </c:pt>
                <c:pt idx="4438">
                  <c:v>42404.391666676711</c:v>
                </c:pt>
                <c:pt idx="4439">
                  <c:v>42404.392361121158</c:v>
                </c:pt>
                <c:pt idx="4440">
                  <c:v>42404.393055565604</c:v>
                </c:pt>
                <c:pt idx="4441">
                  <c:v>42404.393750010051</c:v>
                </c:pt>
                <c:pt idx="4442">
                  <c:v>42404.394444454498</c:v>
                </c:pt>
                <c:pt idx="4443">
                  <c:v>42404.395138898944</c:v>
                </c:pt>
                <c:pt idx="4444">
                  <c:v>42404.395833343391</c:v>
                </c:pt>
                <c:pt idx="4445">
                  <c:v>42404.396527787838</c:v>
                </c:pt>
                <c:pt idx="4446">
                  <c:v>42404.397222232285</c:v>
                </c:pt>
                <c:pt idx="4447">
                  <c:v>42404.397916676731</c:v>
                </c:pt>
                <c:pt idx="4448">
                  <c:v>42404.398611121178</c:v>
                </c:pt>
                <c:pt idx="4449">
                  <c:v>42404.399305565625</c:v>
                </c:pt>
                <c:pt idx="4450">
                  <c:v>42404.400000010071</c:v>
                </c:pt>
                <c:pt idx="4451">
                  <c:v>42404.400694454518</c:v>
                </c:pt>
                <c:pt idx="4452">
                  <c:v>42404.401388898965</c:v>
                </c:pt>
                <c:pt idx="4453">
                  <c:v>42404.402083343412</c:v>
                </c:pt>
                <c:pt idx="4454">
                  <c:v>42404.402777787858</c:v>
                </c:pt>
                <c:pt idx="4455">
                  <c:v>42404.403472232305</c:v>
                </c:pt>
                <c:pt idx="4456">
                  <c:v>42404.404166676752</c:v>
                </c:pt>
                <c:pt idx="4457">
                  <c:v>42404.404861121198</c:v>
                </c:pt>
                <c:pt idx="4458">
                  <c:v>42404.405555565645</c:v>
                </c:pt>
                <c:pt idx="4459">
                  <c:v>42404.406250010092</c:v>
                </c:pt>
                <c:pt idx="4460">
                  <c:v>42404.406944454538</c:v>
                </c:pt>
                <c:pt idx="4461">
                  <c:v>42404.407638898985</c:v>
                </c:pt>
                <c:pt idx="4462">
                  <c:v>42404.408333343432</c:v>
                </c:pt>
                <c:pt idx="4463">
                  <c:v>42404.409027787879</c:v>
                </c:pt>
                <c:pt idx="4464">
                  <c:v>42404.409722232325</c:v>
                </c:pt>
                <c:pt idx="4465">
                  <c:v>42404.410416676772</c:v>
                </c:pt>
                <c:pt idx="4466">
                  <c:v>42404.411111121219</c:v>
                </c:pt>
                <c:pt idx="4467">
                  <c:v>42404.411805565665</c:v>
                </c:pt>
                <c:pt idx="4468">
                  <c:v>42404.412500010112</c:v>
                </c:pt>
                <c:pt idx="4469">
                  <c:v>42404.413194454559</c:v>
                </c:pt>
                <c:pt idx="4470">
                  <c:v>42404.413888899006</c:v>
                </c:pt>
                <c:pt idx="4471">
                  <c:v>42404.414583343452</c:v>
                </c:pt>
                <c:pt idx="4472">
                  <c:v>42404.415277787899</c:v>
                </c:pt>
                <c:pt idx="4473">
                  <c:v>42404.415972232346</c:v>
                </c:pt>
                <c:pt idx="4474">
                  <c:v>42404.416666676792</c:v>
                </c:pt>
                <c:pt idx="4475">
                  <c:v>42404.417361121239</c:v>
                </c:pt>
                <c:pt idx="4476">
                  <c:v>42404.418055565686</c:v>
                </c:pt>
                <c:pt idx="4477">
                  <c:v>42404.418750010132</c:v>
                </c:pt>
                <c:pt idx="4478">
                  <c:v>42404.419444454579</c:v>
                </c:pt>
                <c:pt idx="4479">
                  <c:v>42404.420138899026</c:v>
                </c:pt>
                <c:pt idx="4480">
                  <c:v>42404.420833343473</c:v>
                </c:pt>
                <c:pt idx="4481">
                  <c:v>42404.421527787919</c:v>
                </c:pt>
                <c:pt idx="4482">
                  <c:v>42404.422222232366</c:v>
                </c:pt>
                <c:pt idx="4483">
                  <c:v>42404.422916676813</c:v>
                </c:pt>
                <c:pt idx="4484">
                  <c:v>42404.423611121259</c:v>
                </c:pt>
                <c:pt idx="4485">
                  <c:v>42404.424305565706</c:v>
                </c:pt>
                <c:pt idx="4486">
                  <c:v>42404.425000010153</c:v>
                </c:pt>
                <c:pt idx="4487">
                  <c:v>42404.4256944546</c:v>
                </c:pt>
                <c:pt idx="4488">
                  <c:v>42404.426388899046</c:v>
                </c:pt>
                <c:pt idx="4489">
                  <c:v>42404.427083343493</c:v>
                </c:pt>
                <c:pt idx="4490">
                  <c:v>42404.42777778794</c:v>
                </c:pt>
                <c:pt idx="4491">
                  <c:v>42404.428472232386</c:v>
                </c:pt>
                <c:pt idx="4492">
                  <c:v>42404.429166676833</c:v>
                </c:pt>
                <c:pt idx="4493">
                  <c:v>42404.42986112128</c:v>
                </c:pt>
                <c:pt idx="4494">
                  <c:v>42404.430555565727</c:v>
                </c:pt>
                <c:pt idx="4495">
                  <c:v>42404.431250010173</c:v>
                </c:pt>
                <c:pt idx="4496">
                  <c:v>42404.43194445462</c:v>
                </c:pt>
                <c:pt idx="4497">
                  <c:v>42404.432638899067</c:v>
                </c:pt>
                <c:pt idx="4498">
                  <c:v>42404.433333343513</c:v>
                </c:pt>
                <c:pt idx="4499">
                  <c:v>42404.43402778796</c:v>
                </c:pt>
                <c:pt idx="4500">
                  <c:v>42404.434722232407</c:v>
                </c:pt>
                <c:pt idx="4501">
                  <c:v>42404.435416676853</c:v>
                </c:pt>
                <c:pt idx="4502">
                  <c:v>42404.4361111213</c:v>
                </c:pt>
                <c:pt idx="4503">
                  <c:v>42404.436805565747</c:v>
                </c:pt>
                <c:pt idx="4504">
                  <c:v>42404.437500010194</c:v>
                </c:pt>
                <c:pt idx="4505">
                  <c:v>42404.43819445464</c:v>
                </c:pt>
                <c:pt idx="4506">
                  <c:v>42404.438888899087</c:v>
                </c:pt>
                <c:pt idx="4507">
                  <c:v>42404.439583343534</c:v>
                </c:pt>
                <c:pt idx="4508">
                  <c:v>42404.44027778798</c:v>
                </c:pt>
                <c:pt idx="4509">
                  <c:v>42404.440972232427</c:v>
                </c:pt>
                <c:pt idx="4510">
                  <c:v>42404.441666676874</c:v>
                </c:pt>
                <c:pt idx="4511">
                  <c:v>42404.442361121321</c:v>
                </c:pt>
                <c:pt idx="4512">
                  <c:v>42404.443055565767</c:v>
                </c:pt>
                <c:pt idx="4513">
                  <c:v>42404.443750010214</c:v>
                </c:pt>
                <c:pt idx="4514">
                  <c:v>42404.444444454661</c:v>
                </c:pt>
                <c:pt idx="4515">
                  <c:v>42404.445138899107</c:v>
                </c:pt>
                <c:pt idx="4516">
                  <c:v>42404.445833343554</c:v>
                </c:pt>
                <c:pt idx="4517">
                  <c:v>42404.446527788001</c:v>
                </c:pt>
                <c:pt idx="4518">
                  <c:v>42404.447222232448</c:v>
                </c:pt>
                <c:pt idx="4519">
                  <c:v>42404.447916676894</c:v>
                </c:pt>
                <c:pt idx="4520">
                  <c:v>42404.448611121341</c:v>
                </c:pt>
                <c:pt idx="4521">
                  <c:v>42404.449305565788</c:v>
                </c:pt>
                <c:pt idx="4522">
                  <c:v>42404.450000010234</c:v>
                </c:pt>
                <c:pt idx="4523">
                  <c:v>42404.450694454681</c:v>
                </c:pt>
                <c:pt idx="4524">
                  <c:v>42404.451388899128</c:v>
                </c:pt>
                <c:pt idx="4525">
                  <c:v>42404.452083343574</c:v>
                </c:pt>
                <c:pt idx="4526">
                  <c:v>42404.452777788021</c:v>
                </c:pt>
                <c:pt idx="4527">
                  <c:v>42404.453472232468</c:v>
                </c:pt>
                <c:pt idx="4528">
                  <c:v>42404.454166676915</c:v>
                </c:pt>
                <c:pt idx="4529">
                  <c:v>42404.454861121361</c:v>
                </c:pt>
                <c:pt idx="4530">
                  <c:v>42404.455555565808</c:v>
                </c:pt>
                <c:pt idx="4531">
                  <c:v>42404.456250010255</c:v>
                </c:pt>
                <c:pt idx="4532">
                  <c:v>42404.456944454701</c:v>
                </c:pt>
                <c:pt idx="4533">
                  <c:v>42404.457638899148</c:v>
                </c:pt>
                <c:pt idx="4534">
                  <c:v>42404.458333343595</c:v>
                </c:pt>
                <c:pt idx="4535">
                  <c:v>42404.459027788042</c:v>
                </c:pt>
                <c:pt idx="4536">
                  <c:v>42404.459722232488</c:v>
                </c:pt>
                <c:pt idx="4537">
                  <c:v>42404.460416676935</c:v>
                </c:pt>
                <c:pt idx="4538">
                  <c:v>42404.461111121382</c:v>
                </c:pt>
                <c:pt idx="4539">
                  <c:v>42404.461805565828</c:v>
                </c:pt>
                <c:pt idx="4540">
                  <c:v>42404.462500010275</c:v>
                </c:pt>
                <c:pt idx="4541">
                  <c:v>42404.463194454722</c:v>
                </c:pt>
                <c:pt idx="4542">
                  <c:v>42404.463888899169</c:v>
                </c:pt>
                <c:pt idx="4543">
                  <c:v>42404.464583343615</c:v>
                </c:pt>
                <c:pt idx="4544">
                  <c:v>42404.465277788062</c:v>
                </c:pt>
                <c:pt idx="4545">
                  <c:v>42404.465972232509</c:v>
                </c:pt>
                <c:pt idx="4546">
                  <c:v>42404.466666676955</c:v>
                </c:pt>
                <c:pt idx="4547">
                  <c:v>42404.467361121402</c:v>
                </c:pt>
                <c:pt idx="4548">
                  <c:v>42404.468055565849</c:v>
                </c:pt>
                <c:pt idx="4549">
                  <c:v>42404.468750010295</c:v>
                </c:pt>
                <c:pt idx="4550">
                  <c:v>42404.469444454742</c:v>
                </c:pt>
                <c:pt idx="4551">
                  <c:v>42404.470138899189</c:v>
                </c:pt>
                <c:pt idx="4552">
                  <c:v>42404.470833343636</c:v>
                </c:pt>
                <c:pt idx="4553">
                  <c:v>42404.471527788082</c:v>
                </c:pt>
                <c:pt idx="4554">
                  <c:v>42404.472222232529</c:v>
                </c:pt>
                <c:pt idx="4555">
                  <c:v>42404.472916676976</c:v>
                </c:pt>
                <c:pt idx="4556">
                  <c:v>42404.473611121422</c:v>
                </c:pt>
                <c:pt idx="4557">
                  <c:v>42404.474305565869</c:v>
                </c:pt>
                <c:pt idx="4558">
                  <c:v>42404.475000010316</c:v>
                </c:pt>
                <c:pt idx="4559">
                  <c:v>42404.475694454763</c:v>
                </c:pt>
                <c:pt idx="4560">
                  <c:v>42404.476388899209</c:v>
                </c:pt>
                <c:pt idx="4561">
                  <c:v>42404.477083343656</c:v>
                </c:pt>
                <c:pt idx="4562">
                  <c:v>42404.477777788103</c:v>
                </c:pt>
                <c:pt idx="4563">
                  <c:v>42404.478472232549</c:v>
                </c:pt>
                <c:pt idx="4564">
                  <c:v>42404.479166676996</c:v>
                </c:pt>
                <c:pt idx="4565">
                  <c:v>42404.479861121443</c:v>
                </c:pt>
                <c:pt idx="4566">
                  <c:v>42404.48055556589</c:v>
                </c:pt>
                <c:pt idx="4567">
                  <c:v>42404.481250010336</c:v>
                </c:pt>
                <c:pt idx="4568">
                  <c:v>42404.481944454783</c:v>
                </c:pt>
                <c:pt idx="4569">
                  <c:v>42404.48263889923</c:v>
                </c:pt>
                <c:pt idx="4570">
                  <c:v>42404.483333343676</c:v>
                </c:pt>
                <c:pt idx="4571">
                  <c:v>42404.484027788123</c:v>
                </c:pt>
                <c:pt idx="4572">
                  <c:v>42404.48472223257</c:v>
                </c:pt>
                <c:pt idx="4573">
                  <c:v>42404.485416677016</c:v>
                </c:pt>
                <c:pt idx="4574">
                  <c:v>42404.486111121463</c:v>
                </c:pt>
                <c:pt idx="4575">
                  <c:v>42404.48680556591</c:v>
                </c:pt>
                <c:pt idx="4576">
                  <c:v>42404.487500010357</c:v>
                </c:pt>
                <c:pt idx="4577">
                  <c:v>42404.488194454803</c:v>
                </c:pt>
                <c:pt idx="4578">
                  <c:v>42404.48888889925</c:v>
                </c:pt>
                <c:pt idx="4579">
                  <c:v>42404.489583343697</c:v>
                </c:pt>
                <c:pt idx="4580">
                  <c:v>42404.490277788143</c:v>
                </c:pt>
                <c:pt idx="4581">
                  <c:v>42404.49097223259</c:v>
                </c:pt>
                <c:pt idx="4582">
                  <c:v>42404.491666677037</c:v>
                </c:pt>
                <c:pt idx="4583">
                  <c:v>42404.492361121484</c:v>
                </c:pt>
                <c:pt idx="4584">
                  <c:v>42404.49305556593</c:v>
                </c:pt>
                <c:pt idx="4585">
                  <c:v>42404.493750010377</c:v>
                </c:pt>
                <c:pt idx="4586">
                  <c:v>42404.494444454824</c:v>
                </c:pt>
                <c:pt idx="4587">
                  <c:v>42404.49513889927</c:v>
                </c:pt>
                <c:pt idx="4588">
                  <c:v>42404.495833343717</c:v>
                </c:pt>
                <c:pt idx="4589">
                  <c:v>42404.496527788164</c:v>
                </c:pt>
                <c:pt idx="4590">
                  <c:v>42404.497222232611</c:v>
                </c:pt>
                <c:pt idx="4591">
                  <c:v>42404.497916677057</c:v>
                </c:pt>
                <c:pt idx="4592">
                  <c:v>42404.498611121504</c:v>
                </c:pt>
                <c:pt idx="4593">
                  <c:v>42404.499305565951</c:v>
                </c:pt>
                <c:pt idx="4594">
                  <c:v>42404.500000010397</c:v>
                </c:pt>
                <c:pt idx="4595">
                  <c:v>42404.500694454844</c:v>
                </c:pt>
                <c:pt idx="4596">
                  <c:v>42404.501388899291</c:v>
                </c:pt>
                <c:pt idx="4597">
                  <c:v>42404.502083343737</c:v>
                </c:pt>
                <c:pt idx="4598">
                  <c:v>42404.502777788184</c:v>
                </c:pt>
                <c:pt idx="4599">
                  <c:v>42404.503472232631</c:v>
                </c:pt>
                <c:pt idx="4600">
                  <c:v>42404.504166677078</c:v>
                </c:pt>
                <c:pt idx="4601">
                  <c:v>42404.504861121524</c:v>
                </c:pt>
                <c:pt idx="4602">
                  <c:v>42404.505555565971</c:v>
                </c:pt>
                <c:pt idx="4603">
                  <c:v>42404.506250010418</c:v>
                </c:pt>
                <c:pt idx="4604">
                  <c:v>42404.506944454864</c:v>
                </c:pt>
                <c:pt idx="4605">
                  <c:v>42404.507638899311</c:v>
                </c:pt>
                <c:pt idx="4606">
                  <c:v>42404.508333343758</c:v>
                </c:pt>
                <c:pt idx="4607">
                  <c:v>42404.509027788205</c:v>
                </c:pt>
                <c:pt idx="4608">
                  <c:v>42404.509722232651</c:v>
                </c:pt>
                <c:pt idx="4609">
                  <c:v>42404.510416677098</c:v>
                </c:pt>
                <c:pt idx="4610">
                  <c:v>42404.511111121545</c:v>
                </c:pt>
                <c:pt idx="4611">
                  <c:v>42404.511805565991</c:v>
                </c:pt>
                <c:pt idx="4612">
                  <c:v>42404.512500010438</c:v>
                </c:pt>
                <c:pt idx="4613">
                  <c:v>42404.513194454885</c:v>
                </c:pt>
                <c:pt idx="4614">
                  <c:v>42404.513888899332</c:v>
                </c:pt>
                <c:pt idx="4615">
                  <c:v>42404.514583343778</c:v>
                </c:pt>
                <c:pt idx="4616">
                  <c:v>42404.515277788225</c:v>
                </c:pt>
                <c:pt idx="4617">
                  <c:v>42404.515972232672</c:v>
                </c:pt>
                <c:pt idx="4618">
                  <c:v>42404.516666677118</c:v>
                </c:pt>
                <c:pt idx="4619">
                  <c:v>42404.517361121565</c:v>
                </c:pt>
                <c:pt idx="4620">
                  <c:v>42404.518055566012</c:v>
                </c:pt>
                <c:pt idx="4621">
                  <c:v>42404.518750010458</c:v>
                </c:pt>
                <c:pt idx="4622">
                  <c:v>42404.519444454905</c:v>
                </c:pt>
                <c:pt idx="4623">
                  <c:v>42404.520138899352</c:v>
                </c:pt>
                <c:pt idx="4624">
                  <c:v>42404.520833343799</c:v>
                </c:pt>
                <c:pt idx="4625">
                  <c:v>42404.521527788245</c:v>
                </c:pt>
                <c:pt idx="4626">
                  <c:v>42404.522222232692</c:v>
                </c:pt>
                <c:pt idx="4627">
                  <c:v>42404.522916677139</c:v>
                </c:pt>
                <c:pt idx="4628">
                  <c:v>42404.523611121585</c:v>
                </c:pt>
                <c:pt idx="4629">
                  <c:v>42404.524305566032</c:v>
                </c:pt>
                <c:pt idx="4630">
                  <c:v>42404.525000010479</c:v>
                </c:pt>
                <c:pt idx="4631">
                  <c:v>42404.525694454926</c:v>
                </c:pt>
                <c:pt idx="4632">
                  <c:v>42404.526388899372</c:v>
                </c:pt>
                <c:pt idx="4633">
                  <c:v>42404.527083343819</c:v>
                </c:pt>
                <c:pt idx="4634">
                  <c:v>42404.527777788266</c:v>
                </c:pt>
                <c:pt idx="4635">
                  <c:v>42404.528472232712</c:v>
                </c:pt>
                <c:pt idx="4636">
                  <c:v>42404.529166677159</c:v>
                </c:pt>
                <c:pt idx="4637">
                  <c:v>42404.529861121606</c:v>
                </c:pt>
                <c:pt idx="4638">
                  <c:v>42404.530555566052</c:v>
                </c:pt>
                <c:pt idx="4639">
                  <c:v>42404.531250010499</c:v>
                </c:pt>
                <c:pt idx="4640">
                  <c:v>42404.531944454946</c:v>
                </c:pt>
                <c:pt idx="4641">
                  <c:v>42404.532638899393</c:v>
                </c:pt>
                <c:pt idx="4642">
                  <c:v>42404.533333343839</c:v>
                </c:pt>
                <c:pt idx="4643">
                  <c:v>42404.534027788286</c:v>
                </c:pt>
                <c:pt idx="4644">
                  <c:v>42404.534722232733</c:v>
                </c:pt>
                <c:pt idx="4645">
                  <c:v>42404.535416677179</c:v>
                </c:pt>
                <c:pt idx="4646">
                  <c:v>42404.536111121626</c:v>
                </c:pt>
                <c:pt idx="4647">
                  <c:v>42404.536805566073</c:v>
                </c:pt>
                <c:pt idx="4648">
                  <c:v>42404.53750001052</c:v>
                </c:pt>
                <c:pt idx="4649">
                  <c:v>42404.538194454966</c:v>
                </c:pt>
                <c:pt idx="4650">
                  <c:v>42404.538888899413</c:v>
                </c:pt>
                <c:pt idx="4651">
                  <c:v>42404.53958334386</c:v>
                </c:pt>
                <c:pt idx="4652">
                  <c:v>42404.540277788306</c:v>
                </c:pt>
                <c:pt idx="4653">
                  <c:v>42404.540972232753</c:v>
                </c:pt>
                <c:pt idx="4654">
                  <c:v>42404.5416666772</c:v>
                </c:pt>
                <c:pt idx="4655">
                  <c:v>42404.542361121647</c:v>
                </c:pt>
                <c:pt idx="4656">
                  <c:v>42404.543055566093</c:v>
                </c:pt>
                <c:pt idx="4657">
                  <c:v>42404.54375001054</c:v>
                </c:pt>
                <c:pt idx="4658">
                  <c:v>42404.544444454987</c:v>
                </c:pt>
                <c:pt idx="4659">
                  <c:v>42404.545138899433</c:v>
                </c:pt>
                <c:pt idx="4660">
                  <c:v>42404.54583334388</c:v>
                </c:pt>
                <c:pt idx="4661">
                  <c:v>42404.546527788327</c:v>
                </c:pt>
                <c:pt idx="4662">
                  <c:v>42404.547222232773</c:v>
                </c:pt>
                <c:pt idx="4663">
                  <c:v>42404.54791667722</c:v>
                </c:pt>
                <c:pt idx="4664">
                  <c:v>42404.548611121667</c:v>
                </c:pt>
                <c:pt idx="4665">
                  <c:v>42404.549305566114</c:v>
                </c:pt>
                <c:pt idx="4666">
                  <c:v>42404.55000001056</c:v>
                </c:pt>
                <c:pt idx="4667">
                  <c:v>42404.550694455007</c:v>
                </c:pt>
                <c:pt idx="4668">
                  <c:v>42404.551388899454</c:v>
                </c:pt>
                <c:pt idx="4669">
                  <c:v>42404.5520833439</c:v>
                </c:pt>
                <c:pt idx="4670">
                  <c:v>42404.552777788347</c:v>
                </c:pt>
                <c:pt idx="4671">
                  <c:v>42404.553472232794</c:v>
                </c:pt>
                <c:pt idx="4672">
                  <c:v>42404.554166677241</c:v>
                </c:pt>
                <c:pt idx="4673">
                  <c:v>42404.554861121687</c:v>
                </c:pt>
                <c:pt idx="4674">
                  <c:v>42404.555555566134</c:v>
                </c:pt>
                <c:pt idx="4675">
                  <c:v>42404.556250010581</c:v>
                </c:pt>
                <c:pt idx="4676">
                  <c:v>42404.556944455027</c:v>
                </c:pt>
                <c:pt idx="4677">
                  <c:v>42404.557638899474</c:v>
                </c:pt>
                <c:pt idx="4678">
                  <c:v>42404.558333343921</c:v>
                </c:pt>
                <c:pt idx="4679">
                  <c:v>42404.559027788368</c:v>
                </c:pt>
                <c:pt idx="4680">
                  <c:v>42404.559722232814</c:v>
                </c:pt>
                <c:pt idx="4681">
                  <c:v>42404.560416677261</c:v>
                </c:pt>
                <c:pt idx="4682">
                  <c:v>42404.561111121708</c:v>
                </c:pt>
                <c:pt idx="4683">
                  <c:v>42404.561805566154</c:v>
                </c:pt>
                <c:pt idx="4684">
                  <c:v>42404.562500010601</c:v>
                </c:pt>
                <c:pt idx="4685">
                  <c:v>42404.563194455048</c:v>
                </c:pt>
                <c:pt idx="4686">
                  <c:v>42404.563888899494</c:v>
                </c:pt>
                <c:pt idx="4687">
                  <c:v>42404.564583343941</c:v>
                </c:pt>
                <c:pt idx="4688">
                  <c:v>42404.565277788388</c:v>
                </c:pt>
                <c:pt idx="4689">
                  <c:v>42404.565972232835</c:v>
                </c:pt>
                <c:pt idx="4690">
                  <c:v>42404.566666677281</c:v>
                </c:pt>
                <c:pt idx="4691">
                  <c:v>42404.567361121728</c:v>
                </c:pt>
                <c:pt idx="4692">
                  <c:v>42404.568055566175</c:v>
                </c:pt>
                <c:pt idx="4693">
                  <c:v>42404.568750010621</c:v>
                </c:pt>
                <c:pt idx="4694">
                  <c:v>42404.569444455068</c:v>
                </c:pt>
                <c:pt idx="4695">
                  <c:v>42404.570138899515</c:v>
                </c:pt>
                <c:pt idx="4696">
                  <c:v>42404.570833343962</c:v>
                </c:pt>
                <c:pt idx="4697">
                  <c:v>42404.571527788408</c:v>
                </c:pt>
                <c:pt idx="4698">
                  <c:v>42404.572222232855</c:v>
                </c:pt>
                <c:pt idx="4699">
                  <c:v>42404.572916677302</c:v>
                </c:pt>
                <c:pt idx="4700">
                  <c:v>42404.573611121748</c:v>
                </c:pt>
                <c:pt idx="4701">
                  <c:v>42404.574305566195</c:v>
                </c:pt>
                <c:pt idx="4702">
                  <c:v>42404.575000010642</c:v>
                </c:pt>
                <c:pt idx="4703">
                  <c:v>42404.575694455089</c:v>
                </c:pt>
                <c:pt idx="4704">
                  <c:v>42404.576388899535</c:v>
                </c:pt>
                <c:pt idx="4705">
                  <c:v>42404.577083343982</c:v>
                </c:pt>
                <c:pt idx="4706">
                  <c:v>42404.577777788429</c:v>
                </c:pt>
                <c:pt idx="4707">
                  <c:v>42404.578472232875</c:v>
                </c:pt>
                <c:pt idx="4708">
                  <c:v>42404.579166677322</c:v>
                </c:pt>
                <c:pt idx="4709">
                  <c:v>42404.579861121769</c:v>
                </c:pt>
                <c:pt idx="4710">
                  <c:v>42404.580555566215</c:v>
                </c:pt>
                <c:pt idx="4711">
                  <c:v>42404.581250010662</c:v>
                </c:pt>
                <c:pt idx="4712">
                  <c:v>42404.581944455109</c:v>
                </c:pt>
                <c:pt idx="4713">
                  <c:v>42404.582638899556</c:v>
                </c:pt>
                <c:pt idx="4714">
                  <c:v>42404.583333344002</c:v>
                </c:pt>
                <c:pt idx="4715">
                  <c:v>42404.584027788449</c:v>
                </c:pt>
                <c:pt idx="4716">
                  <c:v>42404.584722232896</c:v>
                </c:pt>
                <c:pt idx="4717">
                  <c:v>42404.585416677342</c:v>
                </c:pt>
                <c:pt idx="4718">
                  <c:v>42404.586111121789</c:v>
                </c:pt>
                <c:pt idx="4719">
                  <c:v>42404.586805566236</c:v>
                </c:pt>
                <c:pt idx="4720">
                  <c:v>42404.587500010683</c:v>
                </c:pt>
                <c:pt idx="4721">
                  <c:v>42404.588194455129</c:v>
                </c:pt>
                <c:pt idx="4722">
                  <c:v>42404.588888899576</c:v>
                </c:pt>
                <c:pt idx="4723">
                  <c:v>42404.589583344023</c:v>
                </c:pt>
                <c:pt idx="4724">
                  <c:v>42404.590277788469</c:v>
                </c:pt>
                <c:pt idx="4725">
                  <c:v>42404.590972232916</c:v>
                </c:pt>
                <c:pt idx="4726">
                  <c:v>42404.591666677363</c:v>
                </c:pt>
                <c:pt idx="4727">
                  <c:v>42404.59236112181</c:v>
                </c:pt>
                <c:pt idx="4728">
                  <c:v>42404.593055566256</c:v>
                </c:pt>
                <c:pt idx="4729">
                  <c:v>42404.593750010703</c:v>
                </c:pt>
                <c:pt idx="4730">
                  <c:v>42404.59444445515</c:v>
                </c:pt>
                <c:pt idx="4731">
                  <c:v>42404.595138899596</c:v>
                </c:pt>
                <c:pt idx="4732">
                  <c:v>42404.595833344043</c:v>
                </c:pt>
                <c:pt idx="4733">
                  <c:v>42404.59652778849</c:v>
                </c:pt>
                <c:pt idx="4734">
                  <c:v>42404.597222232936</c:v>
                </c:pt>
                <c:pt idx="4735">
                  <c:v>42404.597916677383</c:v>
                </c:pt>
                <c:pt idx="4736">
                  <c:v>42404.59861112183</c:v>
                </c:pt>
                <c:pt idx="4737">
                  <c:v>42404.599305566277</c:v>
                </c:pt>
                <c:pt idx="4738">
                  <c:v>42404.600000010723</c:v>
                </c:pt>
                <c:pt idx="4739">
                  <c:v>42404.60069445517</c:v>
                </c:pt>
                <c:pt idx="4740">
                  <c:v>42404.601388899617</c:v>
                </c:pt>
                <c:pt idx="4741">
                  <c:v>42404.602083344063</c:v>
                </c:pt>
                <c:pt idx="4742">
                  <c:v>42404.60277778851</c:v>
                </c:pt>
                <c:pt idx="4743">
                  <c:v>42404.603472232957</c:v>
                </c:pt>
                <c:pt idx="4744">
                  <c:v>42404.604166677404</c:v>
                </c:pt>
                <c:pt idx="4745">
                  <c:v>42404.60486112185</c:v>
                </c:pt>
                <c:pt idx="4746">
                  <c:v>42404.605555566297</c:v>
                </c:pt>
                <c:pt idx="4747">
                  <c:v>42404.606250010744</c:v>
                </c:pt>
                <c:pt idx="4748">
                  <c:v>42404.60694445519</c:v>
                </c:pt>
                <c:pt idx="4749">
                  <c:v>42404.607638899637</c:v>
                </c:pt>
                <c:pt idx="4750">
                  <c:v>42404.608333344084</c:v>
                </c:pt>
                <c:pt idx="4751">
                  <c:v>42404.609027788531</c:v>
                </c:pt>
                <c:pt idx="4752">
                  <c:v>42404.609722232977</c:v>
                </c:pt>
                <c:pt idx="4753">
                  <c:v>42404.610416677424</c:v>
                </c:pt>
                <c:pt idx="4754">
                  <c:v>42404.611111121871</c:v>
                </c:pt>
                <c:pt idx="4755">
                  <c:v>42404.611805566317</c:v>
                </c:pt>
                <c:pt idx="4756">
                  <c:v>42404.612500010764</c:v>
                </c:pt>
                <c:pt idx="4757">
                  <c:v>42404.613194455211</c:v>
                </c:pt>
                <c:pt idx="4758">
                  <c:v>42404.613888899657</c:v>
                </c:pt>
                <c:pt idx="4759">
                  <c:v>42404.614583344104</c:v>
                </c:pt>
                <c:pt idx="4760">
                  <c:v>42404.615277788551</c:v>
                </c:pt>
                <c:pt idx="4761">
                  <c:v>42404.615972232998</c:v>
                </c:pt>
                <c:pt idx="4762">
                  <c:v>42404.616666677444</c:v>
                </c:pt>
                <c:pt idx="4763">
                  <c:v>42404.617361121891</c:v>
                </c:pt>
                <c:pt idx="4764">
                  <c:v>42404.618055566338</c:v>
                </c:pt>
                <c:pt idx="4765">
                  <c:v>42404.618750010784</c:v>
                </c:pt>
                <c:pt idx="4766">
                  <c:v>42404.619444455231</c:v>
                </c:pt>
                <c:pt idx="4767">
                  <c:v>42404.620138899678</c:v>
                </c:pt>
                <c:pt idx="4768">
                  <c:v>42404.620833344125</c:v>
                </c:pt>
                <c:pt idx="4769">
                  <c:v>42404.621527788571</c:v>
                </c:pt>
                <c:pt idx="4770">
                  <c:v>42404.622222233018</c:v>
                </c:pt>
                <c:pt idx="4771">
                  <c:v>42404.622916677465</c:v>
                </c:pt>
                <c:pt idx="4772">
                  <c:v>42404.623611121911</c:v>
                </c:pt>
                <c:pt idx="4773">
                  <c:v>42404.624305566358</c:v>
                </c:pt>
                <c:pt idx="4774">
                  <c:v>42404.625000010805</c:v>
                </c:pt>
                <c:pt idx="4775">
                  <c:v>42404.625694455252</c:v>
                </c:pt>
                <c:pt idx="4776">
                  <c:v>42404.626388899698</c:v>
                </c:pt>
                <c:pt idx="4777">
                  <c:v>42404.627083344145</c:v>
                </c:pt>
                <c:pt idx="4778">
                  <c:v>42404.627777788592</c:v>
                </c:pt>
                <c:pt idx="4779">
                  <c:v>42404.628472233038</c:v>
                </c:pt>
                <c:pt idx="4780">
                  <c:v>42404.629166677485</c:v>
                </c:pt>
                <c:pt idx="4781">
                  <c:v>42404.629861121932</c:v>
                </c:pt>
                <c:pt idx="4782">
                  <c:v>42404.630555566378</c:v>
                </c:pt>
                <c:pt idx="4783">
                  <c:v>42404.631250010825</c:v>
                </c:pt>
                <c:pt idx="4784">
                  <c:v>42404.631944455272</c:v>
                </c:pt>
                <c:pt idx="4785">
                  <c:v>42404.632638899719</c:v>
                </c:pt>
                <c:pt idx="4786">
                  <c:v>42404.633333344165</c:v>
                </c:pt>
                <c:pt idx="4787">
                  <c:v>42404.634027788612</c:v>
                </c:pt>
                <c:pt idx="4788">
                  <c:v>42404.634722233059</c:v>
                </c:pt>
                <c:pt idx="4789">
                  <c:v>42404.635416677505</c:v>
                </c:pt>
                <c:pt idx="4790">
                  <c:v>42404.636111121952</c:v>
                </c:pt>
                <c:pt idx="4791">
                  <c:v>42404.636805566399</c:v>
                </c:pt>
                <c:pt idx="4792">
                  <c:v>42404.637500010846</c:v>
                </c:pt>
                <c:pt idx="4793">
                  <c:v>42404.638194455292</c:v>
                </c:pt>
                <c:pt idx="4794">
                  <c:v>42404.638888899739</c:v>
                </c:pt>
                <c:pt idx="4795">
                  <c:v>42404.639583344186</c:v>
                </c:pt>
                <c:pt idx="4796">
                  <c:v>42404.640277788632</c:v>
                </c:pt>
                <c:pt idx="4797">
                  <c:v>42404.640972233079</c:v>
                </c:pt>
                <c:pt idx="4798">
                  <c:v>42404.641666677526</c:v>
                </c:pt>
                <c:pt idx="4799">
                  <c:v>42404.642361121972</c:v>
                </c:pt>
                <c:pt idx="4800">
                  <c:v>42404.643055566419</c:v>
                </c:pt>
                <c:pt idx="4801">
                  <c:v>42404.643750010866</c:v>
                </c:pt>
                <c:pt idx="4802">
                  <c:v>42404.644444455313</c:v>
                </c:pt>
                <c:pt idx="4803">
                  <c:v>42404.645138899759</c:v>
                </c:pt>
                <c:pt idx="4804">
                  <c:v>42404.645833344206</c:v>
                </c:pt>
                <c:pt idx="4805">
                  <c:v>42404.646527788653</c:v>
                </c:pt>
                <c:pt idx="4806">
                  <c:v>42404.647222233099</c:v>
                </c:pt>
                <c:pt idx="4807">
                  <c:v>42404.647916677546</c:v>
                </c:pt>
                <c:pt idx="4808">
                  <c:v>42404.648611121993</c:v>
                </c:pt>
                <c:pt idx="4809">
                  <c:v>42404.64930556644</c:v>
                </c:pt>
                <c:pt idx="4810">
                  <c:v>42404.650000010886</c:v>
                </c:pt>
                <c:pt idx="4811">
                  <c:v>42404.650694455333</c:v>
                </c:pt>
                <c:pt idx="4812">
                  <c:v>42404.65138889978</c:v>
                </c:pt>
                <c:pt idx="4813">
                  <c:v>42404.652083344226</c:v>
                </c:pt>
                <c:pt idx="4814">
                  <c:v>42404.652777788673</c:v>
                </c:pt>
                <c:pt idx="4815">
                  <c:v>42404.65347223312</c:v>
                </c:pt>
                <c:pt idx="4816">
                  <c:v>42404.654166677567</c:v>
                </c:pt>
                <c:pt idx="4817">
                  <c:v>42404.654861122013</c:v>
                </c:pt>
                <c:pt idx="4818">
                  <c:v>42404.65555556646</c:v>
                </c:pt>
                <c:pt idx="4819">
                  <c:v>42404.656250010907</c:v>
                </c:pt>
                <c:pt idx="4820">
                  <c:v>42404.656944455353</c:v>
                </c:pt>
                <c:pt idx="4821">
                  <c:v>42404.6576388998</c:v>
                </c:pt>
                <c:pt idx="4822">
                  <c:v>42404.658333344247</c:v>
                </c:pt>
                <c:pt idx="4823">
                  <c:v>42404.659027788693</c:v>
                </c:pt>
                <c:pt idx="4824">
                  <c:v>42404.65972223314</c:v>
                </c:pt>
                <c:pt idx="4825">
                  <c:v>42404.660416677587</c:v>
                </c:pt>
                <c:pt idx="4826">
                  <c:v>42404.661111122034</c:v>
                </c:pt>
                <c:pt idx="4827">
                  <c:v>42404.66180556648</c:v>
                </c:pt>
                <c:pt idx="4828">
                  <c:v>42404.662500010927</c:v>
                </c:pt>
                <c:pt idx="4829">
                  <c:v>42404.663194455374</c:v>
                </c:pt>
                <c:pt idx="4830">
                  <c:v>42404.66388889982</c:v>
                </c:pt>
                <c:pt idx="4831">
                  <c:v>42404.664583344267</c:v>
                </c:pt>
                <c:pt idx="4832">
                  <c:v>42404.665277788714</c:v>
                </c:pt>
                <c:pt idx="4833">
                  <c:v>42404.665972233161</c:v>
                </c:pt>
                <c:pt idx="4834">
                  <c:v>42404.666666677607</c:v>
                </c:pt>
                <c:pt idx="4835">
                  <c:v>42404.667361122054</c:v>
                </c:pt>
                <c:pt idx="4836">
                  <c:v>42404.668055566501</c:v>
                </c:pt>
                <c:pt idx="4837">
                  <c:v>42404.668750010947</c:v>
                </c:pt>
                <c:pt idx="4838">
                  <c:v>42404.669444455394</c:v>
                </c:pt>
                <c:pt idx="4839">
                  <c:v>42404.670138899841</c:v>
                </c:pt>
                <c:pt idx="4840">
                  <c:v>42404.670833344288</c:v>
                </c:pt>
                <c:pt idx="4841">
                  <c:v>42404.671527788734</c:v>
                </c:pt>
                <c:pt idx="4842">
                  <c:v>42404.672222233181</c:v>
                </c:pt>
                <c:pt idx="4843">
                  <c:v>42404.672916677628</c:v>
                </c:pt>
                <c:pt idx="4844">
                  <c:v>42404.673611122074</c:v>
                </c:pt>
                <c:pt idx="4845">
                  <c:v>42404.674305566521</c:v>
                </c:pt>
                <c:pt idx="4846">
                  <c:v>42404.675000010968</c:v>
                </c:pt>
                <c:pt idx="4847">
                  <c:v>42404.675694455414</c:v>
                </c:pt>
                <c:pt idx="4848">
                  <c:v>42404.676388899861</c:v>
                </c:pt>
                <c:pt idx="4849">
                  <c:v>42404.677083344308</c:v>
                </c:pt>
                <c:pt idx="4850">
                  <c:v>42404.677777788755</c:v>
                </c:pt>
                <c:pt idx="4851">
                  <c:v>42404.678472233201</c:v>
                </c:pt>
                <c:pt idx="4852">
                  <c:v>42404.679166677648</c:v>
                </c:pt>
                <c:pt idx="4853">
                  <c:v>42404.679861122095</c:v>
                </c:pt>
                <c:pt idx="4854">
                  <c:v>42404.680555566541</c:v>
                </c:pt>
                <c:pt idx="4855">
                  <c:v>42404.681250010988</c:v>
                </c:pt>
                <c:pt idx="4856">
                  <c:v>42404.681944455435</c:v>
                </c:pt>
                <c:pt idx="4857">
                  <c:v>42404.682638899882</c:v>
                </c:pt>
                <c:pt idx="4858">
                  <c:v>42404.683333344328</c:v>
                </c:pt>
                <c:pt idx="4859">
                  <c:v>42404.684027788775</c:v>
                </c:pt>
                <c:pt idx="4860">
                  <c:v>42404.684722233222</c:v>
                </c:pt>
                <c:pt idx="4861">
                  <c:v>42404.685416677668</c:v>
                </c:pt>
                <c:pt idx="4862">
                  <c:v>42404.686111122115</c:v>
                </c:pt>
                <c:pt idx="4863">
                  <c:v>42404.686805566562</c:v>
                </c:pt>
                <c:pt idx="4864">
                  <c:v>42404.687500011009</c:v>
                </c:pt>
                <c:pt idx="4865">
                  <c:v>42404.688194455455</c:v>
                </c:pt>
                <c:pt idx="4866">
                  <c:v>42404.688888899902</c:v>
                </c:pt>
                <c:pt idx="4867">
                  <c:v>42404.689583344349</c:v>
                </c:pt>
                <c:pt idx="4868">
                  <c:v>42404.690277788795</c:v>
                </c:pt>
                <c:pt idx="4869">
                  <c:v>42404.690972233242</c:v>
                </c:pt>
                <c:pt idx="4870">
                  <c:v>42404.691666677689</c:v>
                </c:pt>
                <c:pt idx="4871">
                  <c:v>42404.692361122135</c:v>
                </c:pt>
                <c:pt idx="4872">
                  <c:v>42404.693055566582</c:v>
                </c:pt>
                <c:pt idx="4873">
                  <c:v>42404.693750011029</c:v>
                </c:pt>
                <c:pt idx="4874">
                  <c:v>42404.694444455476</c:v>
                </c:pt>
                <c:pt idx="4875">
                  <c:v>42404.695138899922</c:v>
                </c:pt>
                <c:pt idx="4876">
                  <c:v>42404.695833344369</c:v>
                </c:pt>
                <c:pt idx="4877">
                  <c:v>42404.696527788816</c:v>
                </c:pt>
                <c:pt idx="4878">
                  <c:v>42404.697222233262</c:v>
                </c:pt>
                <c:pt idx="4879">
                  <c:v>42404.697916677709</c:v>
                </c:pt>
                <c:pt idx="4880">
                  <c:v>42404.698611122156</c:v>
                </c:pt>
                <c:pt idx="4881">
                  <c:v>42404.699305566603</c:v>
                </c:pt>
                <c:pt idx="4882">
                  <c:v>42404.700000011049</c:v>
                </c:pt>
                <c:pt idx="4883">
                  <c:v>42404.700694455496</c:v>
                </c:pt>
                <c:pt idx="4884">
                  <c:v>42404.701388899943</c:v>
                </c:pt>
                <c:pt idx="4885">
                  <c:v>42404.702083344389</c:v>
                </c:pt>
                <c:pt idx="4886">
                  <c:v>42404.702777788836</c:v>
                </c:pt>
                <c:pt idx="4887">
                  <c:v>42404.703472233283</c:v>
                </c:pt>
                <c:pt idx="4888">
                  <c:v>42404.70416667773</c:v>
                </c:pt>
                <c:pt idx="4889">
                  <c:v>42404.704861122176</c:v>
                </c:pt>
                <c:pt idx="4890">
                  <c:v>42404.705555566623</c:v>
                </c:pt>
                <c:pt idx="4891">
                  <c:v>42404.70625001107</c:v>
                </c:pt>
                <c:pt idx="4892">
                  <c:v>42404.706944455516</c:v>
                </c:pt>
                <c:pt idx="4893">
                  <c:v>42404.707638899963</c:v>
                </c:pt>
                <c:pt idx="4894">
                  <c:v>42404.70833334441</c:v>
                </c:pt>
                <c:pt idx="4895">
                  <c:v>42404.709027788856</c:v>
                </c:pt>
                <c:pt idx="4896">
                  <c:v>42404.709722233303</c:v>
                </c:pt>
                <c:pt idx="4897">
                  <c:v>42404.71041667775</c:v>
                </c:pt>
                <c:pt idx="4898">
                  <c:v>42404.711111122197</c:v>
                </c:pt>
                <c:pt idx="4899">
                  <c:v>42404.711805566643</c:v>
                </c:pt>
                <c:pt idx="4900">
                  <c:v>42404.71250001109</c:v>
                </c:pt>
                <c:pt idx="4901">
                  <c:v>42404.713194455537</c:v>
                </c:pt>
                <c:pt idx="4902">
                  <c:v>42404.713888899983</c:v>
                </c:pt>
                <c:pt idx="4903">
                  <c:v>42404.71458334443</c:v>
                </c:pt>
                <c:pt idx="4904">
                  <c:v>42404.715277788877</c:v>
                </c:pt>
                <c:pt idx="4905">
                  <c:v>42404.715972233324</c:v>
                </c:pt>
                <c:pt idx="4906">
                  <c:v>42404.71666667777</c:v>
                </c:pt>
                <c:pt idx="4907">
                  <c:v>42404.717361122217</c:v>
                </c:pt>
                <c:pt idx="4908">
                  <c:v>42404.718055566664</c:v>
                </c:pt>
                <c:pt idx="4909">
                  <c:v>42404.71875001111</c:v>
                </c:pt>
                <c:pt idx="4910">
                  <c:v>42404.719444455557</c:v>
                </c:pt>
                <c:pt idx="4911">
                  <c:v>42404.720138900004</c:v>
                </c:pt>
                <c:pt idx="4912">
                  <c:v>42404.720833344451</c:v>
                </c:pt>
                <c:pt idx="4913">
                  <c:v>42404.721527788897</c:v>
                </c:pt>
                <c:pt idx="4914">
                  <c:v>42404.722222233344</c:v>
                </c:pt>
                <c:pt idx="4915">
                  <c:v>42404.722916677791</c:v>
                </c:pt>
                <c:pt idx="4916">
                  <c:v>42404.723611122237</c:v>
                </c:pt>
                <c:pt idx="4917">
                  <c:v>42404.724305566684</c:v>
                </c:pt>
                <c:pt idx="4918">
                  <c:v>42404.725000011131</c:v>
                </c:pt>
                <c:pt idx="4919">
                  <c:v>42404.725694455577</c:v>
                </c:pt>
                <c:pt idx="4920">
                  <c:v>42404.726388900024</c:v>
                </c:pt>
                <c:pt idx="4921">
                  <c:v>42404.727083344471</c:v>
                </c:pt>
                <c:pt idx="4922">
                  <c:v>42404.727777788918</c:v>
                </c:pt>
                <c:pt idx="4923">
                  <c:v>42404.728472233364</c:v>
                </c:pt>
                <c:pt idx="4924">
                  <c:v>42404.729166677811</c:v>
                </c:pt>
                <c:pt idx="4925">
                  <c:v>42404.729861122258</c:v>
                </c:pt>
                <c:pt idx="4926">
                  <c:v>42404.730555566704</c:v>
                </c:pt>
                <c:pt idx="4927">
                  <c:v>42404.731250011151</c:v>
                </c:pt>
                <c:pt idx="4928">
                  <c:v>42404.731944455598</c:v>
                </c:pt>
                <c:pt idx="4929">
                  <c:v>42404.732638900045</c:v>
                </c:pt>
                <c:pt idx="4930">
                  <c:v>42404.733333344491</c:v>
                </c:pt>
                <c:pt idx="4931">
                  <c:v>42404.734027788938</c:v>
                </c:pt>
                <c:pt idx="4932">
                  <c:v>42404.734722233385</c:v>
                </c:pt>
                <c:pt idx="4933">
                  <c:v>42404.735416677831</c:v>
                </c:pt>
                <c:pt idx="4934">
                  <c:v>42404.736111122278</c:v>
                </c:pt>
                <c:pt idx="4935">
                  <c:v>42404.736805566725</c:v>
                </c:pt>
                <c:pt idx="4936">
                  <c:v>42404.737500011172</c:v>
                </c:pt>
                <c:pt idx="4937">
                  <c:v>42404.738194455618</c:v>
                </c:pt>
                <c:pt idx="4938">
                  <c:v>42404.738888900065</c:v>
                </c:pt>
                <c:pt idx="4939">
                  <c:v>42404.739583344512</c:v>
                </c:pt>
                <c:pt idx="4940">
                  <c:v>42404.740277788958</c:v>
                </c:pt>
                <c:pt idx="4941">
                  <c:v>42404.740972233405</c:v>
                </c:pt>
                <c:pt idx="4942">
                  <c:v>42404.741666677852</c:v>
                </c:pt>
                <c:pt idx="4943">
                  <c:v>42404.742361122298</c:v>
                </c:pt>
                <c:pt idx="4944">
                  <c:v>42404.743055566745</c:v>
                </c:pt>
                <c:pt idx="4945">
                  <c:v>42404.743750011192</c:v>
                </c:pt>
                <c:pt idx="4946">
                  <c:v>42404.744444455639</c:v>
                </c:pt>
                <c:pt idx="4947">
                  <c:v>42404.745138900085</c:v>
                </c:pt>
                <c:pt idx="4948">
                  <c:v>42404.745833344532</c:v>
                </c:pt>
                <c:pt idx="4949">
                  <c:v>42404.746527788979</c:v>
                </c:pt>
                <c:pt idx="4950">
                  <c:v>42404.747222233425</c:v>
                </c:pt>
                <c:pt idx="4951">
                  <c:v>42404.747916677872</c:v>
                </c:pt>
                <c:pt idx="4952">
                  <c:v>42404.748611122319</c:v>
                </c:pt>
                <c:pt idx="4953">
                  <c:v>42404.749305566766</c:v>
                </c:pt>
                <c:pt idx="4954">
                  <c:v>42404.750000011212</c:v>
                </c:pt>
                <c:pt idx="4955">
                  <c:v>42404.750694455659</c:v>
                </c:pt>
                <c:pt idx="4956">
                  <c:v>42404.751388900106</c:v>
                </c:pt>
                <c:pt idx="4957">
                  <c:v>42404.752083344552</c:v>
                </c:pt>
                <c:pt idx="4958">
                  <c:v>42404.752777788999</c:v>
                </c:pt>
                <c:pt idx="4959">
                  <c:v>42404.753472233446</c:v>
                </c:pt>
                <c:pt idx="4960">
                  <c:v>42404.754166677892</c:v>
                </c:pt>
                <c:pt idx="4961">
                  <c:v>42404.754861122339</c:v>
                </c:pt>
                <c:pt idx="4962">
                  <c:v>42404.755555566786</c:v>
                </c:pt>
                <c:pt idx="4963">
                  <c:v>42404.756250011233</c:v>
                </c:pt>
                <c:pt idx="4964">
                  <c:v>42404.756944455679</c:v>
                </c:pt>
                <c:pt idx="4965">
                  <c:v>42404.757638900126</c:v>
                </c:pt>
                <c:pt idx="4966">
                  <c:v>42404.758333344573</c:v>
                </c:pt>
                <c:pt idx="4967">
                  <c:v>42404.759027789019</c:v>
                </c:pt>
                <c:pt idx="4968">
                  <c:v>42404.759722233466</c:v>
                </c:pt>
                <c:pt idx="4969">
                  <c:v>42404.760416677913</c:v>
                </c:pt>
                <c:pt idx="4970">
                  <c:v>42404.76111112236</c:v>
                </c:pt>
                <c:pt idx="4971">
                  <c:v>42404.761805566806</c:v>
                </c:pt>
                <c:pt idx="4972">
                  <c:v>42404.762500011253</c:v>
                </c:pt>
                <c:pt idx="4973">
                  <c:v>42404.7631944557</c:v>
                </c:pt>
                <c:pt idx="4974">
                  <c:v>42404.763888900146</c:v>
                </c:pt>
                <c:pt idx="4975">
                  <c:v>42404.764583344593</c:v>
                </c:pt>
                <c:pt idx="4976">
                  <c:v>42404.76527778904</c:v>
                </c:pt>
                <c:pt idx="4977">
                  <c:v>42404.765972233487</c:v>
                </c:pt>
                <c:pt idx="4978">
                  <c:v>42404.766666677933</c:v>
                </c:pt>
                <c:pt idx="4979">
                  <c:v>42404.76736112238</c:v>
                </c:pt>
                <c:pt idx="4980">
                  <c:v>42404.768055566827</c:v>
                </c:pt>
                <c:pt idx="4981">
                  <c:v>42404.768750011273</c:v>
                </c:pt>
                <c:pt idx="4982">
                  <c:v>42404.76944445572</c:v>
                </c:pt>
                <c:pt idx="4983">
                  <c:v>42404.770138900167</c:v>
                </c:pt>
                <c:pt idx="4984">
                  <c:v>42404.770833344613</c:v>
                </c:pt>
                <c:pt idx="4985">
                  <c:v>42404.77152778906</c:v>
                </c:pt>
                <c:pt idx="4986">
                  <c:v>42404.772222233507</c:v>
                </c:pt>
                <c:pt idx="4987">
                  <c:v>42404.772916677954</c:v>
                </c:pt>
                <c:pt idx="4988">
                  <c:v>42404.7736111224</c:v>
                </c:pt>
                <c:pt idx="4989">
                  <c:v>42404.774305566847</c:v>
                </c:pt>
                <c:pt idx="4990">
                  <c:v>42404.775000011294</c:v>
                </c:pt>
                <c:pt idx="4991">
                  <c:v>42404.77569445574</c:v>
                </c:pt>
                <c:pt idx="4992">
                  <c:v>42404.776388900187</c:v>
                </c:pt>
                <c:pt idx="4993">
                  <c:v>42404.777083344634</c:v>
                </c:pt>
                <c:pt idx="4994">
                  <c:v>42404.777777789081</c:v>
                </c:pt>
                <c:pt idx="4995">
                  <c:v>42404.778472233527</c:v>
                </c:pt>
                <c:pt idx="4996">
                  <c:v>42404.779166677974</c:v>
                </c:pt>
                <c:pt idx="4997">
                  <c:v>42404.779861122421</c:v>
                </c:pt>
                <c:pt idx="4998">
                  <c:v>42404.780555566867</c:v>
                </c:pt>
                <c:pt idx="4999">
                  <c:v>42404.781250011314</c:v>
                </c:pt>
                <c:pt idx="5000">
                  <c:v>42404.781944455761</c:v>
                </c:pt>
                <c:pt idx="5001">
                  <c:v>42404.782638900208</c:v>
                </c:pt>
                <c:pt idx="5002">
                  <c:v>42404.783333344654</c:v>
                </c:pt>
                <c:pt idx="5003">
                  <c:v>42404.784027789101</c:v>
                </c:pt>
                <c:pt idx="5004">
                  <c:v>42404.784722233548</c:v>
                </c:pt>
                <c:pt idx="5005">
                  <c:v>42404.785416677994</c:v>
                </c:pt>
                <c:pt idx="5006">
                  <c:v>42404.786111122441</c:v>
                </c:pt>
                <c:pt idx="5007">
                  <c:v>42404.786805566888</c:v>
                </c:pt>
                <c:pt idx="5008">
                  <c:v>42404.787500011334</c:v>
                </c:pt>
                <c:pt idx="5009">
                  <c:v>42404.788194455781</c:v>
                </c:pt>
                <c:pt idx="5010">
                  <c:v>42404.788888900228</c:v>
                </c:pt>
                <c:pt idx="5011">
                  <c:v>42404.789583344675</c:v>
                </c:pt>
                <c:pt idx="5012">
                  <c:v>42404.790277789121</c:v>
                </c:pt>
                <c:pt idx="5013">
                  <c:v>42404.790972233568</c:v>
                </c:pt>
                <c:pt idx="5014">
                  <c:v>42404.791666678015</c:v>
                </c:pt>
                <c:pt idx="5015">
                  <c:v>42404.792361122461</c:v>
                </c:pt>
                <c:pt idx="5016">
                  <c:v>42404.793055566908</c:v>
                </c:pt>
                <c:pt idx="5017">
                  <c:v>42404.793750011355</c:v>
                </c:pt>
                <c:pt idx="5018">
                  <c:v>42404.794444455802</c:v>
                </c:pt>
                <c:pt idx="5019">
                  <c:v>42404.795138900248</c:v>
                </c:pt>
                <c:pt idx="5020">
                  <c:v>42404.795833344695</c:v>
                </c:pt>
                <c:pt idx="5021">
                  <c:v>42404.796527789142</c:v>
                </c:pt>
                <c:pt idx="5022">
                  <c:v>42404.797222233588</c:v>
                </c:pt>
                <c:pt idx="5023">
                  <c:v>42404.797916678035</c:v>
                </c:pt>
                <c:pt idx="5024">
                  <c:v>42404.798611122482</c:v>
                </c:pt>
                <c:pt idx="5025">
                  <c:v>42404.799305566929</c:v>
                </c:pt>
                <c:pt idx="5026">
                  <c:v>42404.800000011375</c:v>
                </c:pt>
                <c:pt idx="5027">
                  <c:v>42404.800694455822</c:v>
                </c:pt>
                <c:pt idx="5028">
                  <c:v>42404.801388900269</c:v>
                </c:pt>
                <c:pt idx="5029">
                  <c:v>42404.802083344715</c:v>
                </c:pt>
                <c:pt idx="5030">
                  <c:v>42404.802777789162</c:v>
                </c:pt>
                <c:pt idx="5031">
                  <c:v>42404.803472233609</c:v>
                </c:pt>
                <c:pt idx="5032">
                  <c:v>42404.804166678055</c:v>
                </c:pt>
                <c:pt idx="5033">
                  <c:v>42404.804861122502</c:v>
                </c:pt>
                <c:pt idx="5034">
                  <c:v>42404.805555566949</c:v>
                </c:pt>
                <c:pt idx="5035">
                  <c:v>42404.806250011396</c:v>
                </c:pt>
                <c:pt idx="5036">
                  <c:v>42404.806944455842</c:v>
                </c:pt>
                <c:pt idx="5037">
                  <c:v>42404.807638900289</c:v>
                </c:pt>
                <c:pt idx="5038">
                  <c:v>42404.808333344736</c:v>
                </c:pt>
                <c:pt idx="5039">
                  <c:v>42404.809027789182</c:v>
                </c:pt>
                <c:pt idx="5040">
                  <c:v>42404.809722233629</c:v>
                </c:pt>
                <c:pt idx="5041">
                  <c:v>42404.810416678076</c:v>
                </c:pt>
                <c:pt idx="5042">
                  <c:v>42404.811111122523</c:v>
                </c:pt>
                <c:pt idx="5043">
                  <c:v>42404.811805566969</c:v>
                </c:pt>
                <c:pt idx="5044">
                  <c:v>42404.812500011416</c:v>
                </c:pt>
                <c:pt idx="5045">
                  <c:v>42404.813194455863</c:v>
                </c:pt>
                <c:pt idx="5046">
                  <c:v>42404.813888900309</c:v>
                </c:pt>
                <c:pt idx="5047">
                  <c:v>42404.814583344756</c:v>
                </c:pt>
                <c:pt idx="5048">
                  <c:v>42404.815277789203</c:v>
                </c:pt>
                <c:pt idx="5049">
                  <c:v>42404.81597223365</c:v>
                </c:pt>
                <c:pt idx="5050">
                  <c:v>42404.816666678096</c:v>
                </c:pt>
                <c:pt idx="5051">
                  <c:v>42404.817361122543</c:v>
                </c:pt>
                <c:pt idx="5052">
                  <c:v>42404.81805556699</c:v>
                </c:pt>
                <c:pt idx="5053">
                  <c:v>42404.818750011436</c:v>
                </c:pt>
                <c:pt idx="5054">
                  <c:v>42404.819444455883</c:v>
                </c:pt>
                <c:pt idx="5055">
                  <c:v>42404.82013890033</c:v>
                </c:pt>
                <c:pt idx="5056">
                  <c:v>42404.820833344776</c:v>
                </c:pt>
                <c:pt idx="5057">
                  <c:v>42404.821527789223</c:v>
                </c:pt>
                <c:pt idx="5058">
                  <c:v>42404.82222223367</c:v>
                </c:pt>
                <c:pt idx="5059">
                  <c:v>42404.822916678117</c:v>
                </c:pt>
                <c:pt idx="5060">
                  <c:v>42404.823611122563</c:v>
                </c:pt>
                <c:pt idx="5061">
                  <c:v>42404.82430556701</c:v>
                </c:pt>
                <c:pt idx="5062">
                  <c:v>42404.825000011457</c:v>
                </c:pt>
                <c:pt idx="5063">
                  <c:v>42404.825694455903</c:v>
                </c:pt>
                <c:pt idx="5064">
                  <c:v>42404.82638890035</c:v>
                </c:pt>
                <c:pt idx="5065">
                  <c:v>42404.827083344797</c:v>
                </c:pt>
                <c:pt idx="5066">
                  <c:v>42404.827777789244</c:v>
                </c:pt>
                <c:pt idx="5067">
                  <c:v>42404.82847223369</c:v>
                </c:pt>
                <c:pt idx="5068">
                  <c:v>42404.829166678137</c:v>
                </c:pt>
                <c:pt idx="5069">
                  <c:v>42404.829861122584</c:v>
                </c:pt>
                <c:pt idx="5070">
                  <c:v>42404.83055556703</c:v>
                </c:pt>
                <c:pt idx="5071">
                  <c:v>42404.831250011477</c:v>
                </c:pt>
                <c:pt idx="5072">
                  <c:v>42404.831944455924</c:v>
                </c:pt>
                <c:pt idx="5073">
                  <c:v>42404.832638900371</c:v>
                </c:pt>
                <c:pt idx="5074">
                  <c:v>42404.833333344817</c:v>
                </c:pt>
                <c:pt idx="5075">
                  <c:v>42404.834027789264</c:v>
                </c:pt>
                <c:pt idx="5076">
                  <c:v>42404.834722233711</c:v>
                </c:pt>
                <c:pt idx="5077">
                  <c:v>42404.835416678157</c:v>
                </c:pt>
                <c:pt idx="5078">
                  <c:v>42404.836111122604</c:v>
                </c:pt>
                <c:pt idx="5079">
                  <c:v>42404.836805567051</c:v>
                </c:pt>
                <c:pt idx="5080">
                  <c:v>42404.837500011497</c:v>
                </c:pt>
                <c:pt idx="5081">
                  <c:v>42404.838194455944</c:v>
                </c:pt>
                <c:pt idx="5082">
                  <c:v>42404.838888900391</c:v>
                </c:pt>
                <c:pt idx="5083">
                  <c:v>42404.839583344838</c:v>
                </c:pt>
                <c:pt idx="5084">
                  <c:v>42404.840277789284</c:v>
                </c:pt>
                <c:pt idx="5085">
                  <c:v>42404.840972233731</c:v>
                </c:pt>
                <c:pt idx="5086">
                  <c:v>42404.841666678178</c:v>
                </c:pt>
                <c:pt idx="5087">
                  <c:v>42404.842361122624</c:v>
                </c:pt>
                <c:pt idx="5088">
                  <c:v>42404.843055567071</c:v>
                </c:pt>
                <c:pt idx="5089">
                  <c:v>42404.843750011518</c:v>
                </c:pt>
                <c:pt idx="5090">
                  <c:v>42404.844444455965</c:v>
                </c:pt>
                <c:pt idx="5091">
                  <c:v>42404.845138900411</c:v>
                </c:pt>
                <c:pt idx="5092">
                  <c:v>42404.845833344858</c:v>
                </c:pt>
                <c:pt idx="5093">
                  <c:v>42404.846527789305</c:v>
                </c:pt>
                <c:pt idx="5094">
                  <c:v>42404.847222233751</c:v>
                </c:pt>
                <c:pt idx="5095">
                  <c:v>42404.847916678198</c:v>
                </c:pt>
                <c:pt idx="5096">
                  <c:v>42404.848611122645</c:v>
                </c:pt>
                <c:pt idx="5097">
                  <c:v>42404.849305567092</c:v>
                </c:pt>
                <c:pt idx="5098">
                  <c:v>42404.850000011538</c:v>
                </c:pt>
                <c:pt idx="5099">
                  <c:v>42404.850694455985</c:v>
                </c:pt>
                <c:pt idx="5100">
                  <c:v>42404.851388900432</c:v>
                </c:pt>
                <c:pt idx="5101">
                  <c:v>42404.852083344878</c:v>
                </c:pt>
                <c:pt idx="5102">
                  <c:v>42404.852777789325</c:v>
                </c:pt>
                <c:pt idx="5103">
                  <c:v>42404.853472233772</c:v>
                </c:pt>
                <c:pt idx="5104">
                  <c:v>42404.854166678218</c:v>
                </c:pt>
                <c:pt idx="5105">
                  <c:v>42404.854861122665</c:v>
                </c:pt>
                <c:pt idx="5106">
                  <c:v>42404.855555567112</c:v>
                </c:pt>
                <c:pt idx="5107">
                  <c:v>42404.856250011559</c:v>
                </c:pt>
                <c:pt idx="5108">
                  <c:v>42404.856944456005</c:v>
                </c:pt>
                <c:pt idx="5109">
                  <c:v>42404.857638900452</c:v>
                </c:pt>
                <c:pt idx="5110">
                  <c:v>42404.858333344899</c:v>
                </c:pt>
                <c:pt idx="5111">
                  <c:v>42404.859027789345</c:v>
                </c:pt>
                <c:pt idx="5112">
                  <c:v>42404.859722233792</c:v>
                </c:pt>
                <c:pt idx="5113">
                  <c:v>42404.860416678239</c:v>
                </c:pt>
                <c:pt idx="5114">
                  <c:v>42404.861111122686</c:v>
                </c:pt>
                <c:pt idx="5115">
                  <c:v>42404.861805567132</c:v>
                </c:pt>
                <c:pt idx="5116">
                  <c:v>42404.862500011579</c:v>
                </c:pt>
                <c:pt idx="5117">
                  <c:v>42404.863194456026</c:v>
                </c:pt>
                <c:pt idx="5118">
                  <c:v>42404.863888900472</c:v>
                </c:pt>
                <c:pt idx="5119">
                  <c:v>42404.864583344919</c:v>
                </c:pt>
                <c:pt idx="5120">
                  <c:v>42404.865277789366</c:v>
                </c:pt>
                <c:pt idx="5121">
                  <c:v>42404.865972233812</c:v>
                </c:pt>
                <c:pt idx="5122">
                  <c:v>42404.866666678259</c:v>
                </c:pt>
                <c:pt idx="5123">
                  <c:v>42404.867361122706</c:v>
                </c:pt>
                <c:pt idx="5124">
                  <c:v>42404.868055567153</c:v>
                </c:pt>
                <c:pt idx="5125">
                  <c:v>42404.868750011599</c:v>
                </c:pt>
                <c:pt idx="5126">
                  <c:v>42404.869444456046</c:v>
                </c:pt>
                <c:pt idx="5127">
                  <c:v>42404.870138900493</c:v>
                </c:pt>
                <c:pt idx="5128">
                  <c:v>42404.870833344939</c:v>
                </c:pt>
                <c:pt idx="5129">
                  <c:v>42404.871527789386</c:v>
                </c:pt>
                <c:pt idx="5130">
                  <c:v>42404.872222233833</c:v>
                </c:pt>
                <c:pt idx="5131">
                  <c:v>42404.87291667828</c:v>
                </c:pt>
                <c:pt idx="5132">
                  <c:v>42404.873611122726</c:v>
                </c:pt>
                <c:pt idx="5133">
                  <c:v>42404.874305567173</c:v>
                </c:pt>
                <c:pt idx="5134">
                  <c:v>42404.87500001162</c:v>
                </c:pt>
                <c:pt idx="5135">
                  <c:v>42404.875694456066</c:v>
                </c:pt>
                <c:pt idx="5136">
                  <c:v>42404.876388900513</c:v>
                </c:pt>
                <c:pt idx="5137">
                  <c:v>42404.87708334496</c:v>
                </c:pt>
                <c:pt idx="5138">
                  <c:v>42404.877777789407</c:v>
                </c:pt>
                <c:pt idx="5139">
                  <c:v>42404.878472233853</c:v>
                </c:pt>
                <c:pt idx="5140">
                  <c:v>42404.8791666783</c:v>
                </c:pt>
                <c:pt idx="5141">
                  <c:v>42404.879861122747</c:v>
                </c:pt>
                <c:pt idx="5142">
                  <c:v>42404.880555567193</c:v>
                </c:pt>
                <c:pt idx="5143">
                  <c:v>42404.88125001164</c:v>
                </c:pt>
                <c:pt idx="5144">
                  <c:v>42404.881944456087</c:v>
                </c:pt>
                <c:pt idx="5145">
                  <c:v>42404.882638900533</c:v>
                </c:pt>
                <c:pt idx="5146">
                  <c:v>42404.88333334498</c:v>
                </c:pt>
                <c:pt idx="5147">
                  <c:v>42404.884027789427</c:v>
                </c:pt>
                <c:pt idx="5148">
                  <c:v>42404.884722233874</c:v>
                </c:pt>
                <c:pt idx="5149">
                  <c:v>42404.88541667832</c:v>
                </c:pt>
                <c:pt idx="5150">
                  <c:v>42404.886111122767</c:v>
                </c:pt>
                <c:pt idx="5151">
                  <c:v>42404.886805567214</c:v>
                </c:pt>
                <c:pt idx="5152">
                  <c:v>42404.88750001166</c:v>
                </c:pt>
                <c:pt idx="5153">
                  <c:v>42404.888194456107</c:v>
                </c:pt>
                <c:pt idx="5154">
                  <c:v>42404.888888900554</c:v>
                </c:pt>
                <c:pt idx="5155">
                  <c:v>42404.889583345001</c:v>
                </c:pt>
                <c:pt idx="5156">
                  <c:v>42404.890277789447</c:v>
                </c:pt>
                <c:pt idx="5157">
                  <c:v>42404.890972233894</c:v>
                </c:pt>
                <c:pt idx="5158">
                  <c:v>42404.891666678341</c:v>
                </c:pt>
                <c:pt idx="5159">
                  <c:v>42404.892361122787</c:v>
                </c:pt>
                <c:pt idx="5160">
                  <c:v>42404.893055567234</c:v>
                </c:pt>
                <c:pt idx="5161">
                  <c:v>42404.893750011681</c:v>
                </c:pt>
                <c:pt idx="5162">
                  <c:v>42404.894444456128</c:v>
                </c:pt>
                <c:pt idx="5163">
                  <c:v>42404.895138900574</c:v>
                </c:pt>
                <c:pt idx="5164">
                  <c:v>42404.895833345021</c:v>
                </c:pt>
                <c:pt idx="5165">
                  <c:v>42404.896527789468</c:v>
                </c:pt>
                <c:pt idx="5166">
                  <c:v>42404.897222233914</c:v>
                </c:pt>
                <c:pt idx="5167">
                  <c:v>42404.897916678361</c:v>
                </c:pt>
                <c:pt idx="5168">
                  <c:v>42404.898611122808</c:v>
                </c:pt>
                <c:pt idx="5169">
                  <c:v>42404.899305567254</c:v>
                </c:pt>
                <c:pt idx="5170">
                  <c:v>42404.900000011701</c:v>
                </c:pt>
                <c:pt idx="5171">
                  <c:v>42404.900694456148</c:v>
                </c:pt>
                <c:pt idx="5172">
                  <c:v>42404.901388900595</c:v>
                </c:pt>
                <c:pt idx="5173">
                  <c:v>42404.902083345041</c:v>
                </c:pt>
                <c:pt idx="5174">
                  <c:v>42404.902777789488</c:v>
                </c:pt>
                <c:pt idx="5175">
                  <c:v>42404.903472233935</c:v>
                </c:pt>
                <c:pt idx="5176">
                  <c:v>42404.904166678381</c:v>
                </c:pt>
                <c:pt idx="5177">
                  <c:v>42404.904861122828</c:v>
                </c:pt>
                <c:pt idx="5178">
                  <c:v>42404.905555567275</c:v>
                </c:pt>
                <c:pt idx="5179">
                  <c:v>42404.906250011722</c:v>
                </c:pt>
                <c:pt idx="5180">
                  <c:v>42404.906944456168</c:v>
                </c:pt>
                <c:pt idx="5181">
                  <c:v>42404.907638900615</c:v>
                </c:pt>
                <c:pt idx="5182">
                  <c:v>42404.908333345062</c:v>
                </c:pt>
                <c:pt idx="5183">
                  <c:v>42404.909027789508</c:v>
                </c:pt>
                <c:pt idx="5184">
                  <c:v>42404.909722233955</c:v>
                </c:pt>
                <c:pt idx="5185">
                  <c:v>42404.910416678402</c:v>
                </c:pt>
                <c:pt idx="5186">
                  <c:v>42404.911111122849</c:v>
                </c:pt>
                <c:pt idx="5187">
                  <c:v>42404.911805567295</c:v>
                </c:pt>
                <c:pt idx="5188">
                  <c:v>42404.912500011742</c:v>
                </c:pt>
                <c:pt idx="5189">
                  <c:v>42404.913194456189</c:v>
                </c:pt>
                <c:pt idx="5190">
                  <c:v>42404.913888900635</c:v>
                </c:pt>
                <c:pt idx="5191">
                  <c:v>42404.914583345082</c:v>
                </c:pt>
                <c:pt idx="5192">
                  <c:v>42404.915277789529</c:v>
                </c:pt>
                <c:pt idx="5193">
                  <c:v>42404.915972233975</c:v>
                </c:pt>
                <c:pt idx="5194">
                  <c:v>42404.916666678422</c:v>
                </c:pt>
                <c:pt idx="5195">
                  <c:v>42404.917361122869</c:v>
                </c:pt>
                <c:pt idx="5196">
                  <c:v>42404.918055567316</c:v>
                </c:pt>
                <c:pt idx="5197">
                  <c:v>42404.918750011762</c:v>
                </c:pt>
                <c:pt idx="5198">
                  <c:v>42404.919444456209</c:v>
                </c:pt>
                <c:pt idx="5199">
                  <c:v>42404.920138900656</c:v>
                </c:pt>
                <c:pt idx="5200">
                  <c:v>42404.920833345102</c:v>
                </c:pt>
                <c:pt idx="5201">
                  <c:v>42404.921527789549</c:v>
                </c:pt>
                <c:pt idx="5202">
                  <c:v>42404.922222233996</c:v>
                </c:pt>
                <c:pt idx="5203">
                  <c:v>42404.922916678443</c:v>
                </c:pt>
                <c:pt idx="5204">
                  <c:v>42404.923611122889</c:v>
                </c:pt>
                <c:pt idx="5205">
                  <c:v>42404.924305567336</c:v>
                </c:pt>
                <c:pt idx="5206">
                  <c:v>42404.925000011783</c:v>
                </c:pt>
                <c:pt idx="5207">
                  <c:v>42404.925694456229</c:v>
                </c:pt>
                <c:pt idx="5208">
                  <c:v>42404.926388900676</c:v>
                </c:pt>
                <c:pt idx="5209">
                  <c:v>42404.927083345123</c:v>
                </c:pt>
                <c:pt idx="5210">
                  <c:v>42404.92777778957</c:v>
                </c:pt>
                <c:pt idx="5211">
                  <c:v>42404.928472234016</c:v>
                </c:pt>
                <c:pt idx="5212">
                  <c:v>42404.929166678463</c:v>
                </c:pt>
                <c:pt idx="5213">
                  <c:v>42404.92986112291</c:v>
                </c:pt>
                <c:pt idx="5214">
                  <c:v>42404.930555567356</c:v>
                </c:pt>
                <c:pt idx="5215">
                  <c:v>42404.931250011803</c:v>
                </c:pt>
                <c:pt idx="5216">
                  <c:v>42404.93194445625</c:v>
                </c:pt>
                <c:pt idx="5217">
                  <c:v>42404.932638900696</c:v>
                </c:pt>
                <c:pt idx="5218">
                  <c:v>42404.933333345143</c:v>
                </c:pt>
                <c:pt idx="5219">
                  <c:v>42404.93402778959</c:v>
                </c:pt>
                <c:pt idx="5220">
                  <c:v>42404.934722234037</c:v>
                </c:pt>
                <c:pt idx="5221">
                  <c:v>42404.935416678483</c:v>
                </c:pt>
                <c:pt idx="5222">
                  <c:v>42404.93611112293</c:v>
                </c:pt>
                <c:pt idx="5223">
                  <c:v>42404.936805567377</c:v>
                </c:pt>
                <c:pt idx="5224">
                  <c:v>42404.937500011823</c:v>
                </c:pt>
                <c:pt idx="5225">
                  <c:v>42404.93819445627</c:v>
                </c:pt>
                <c:pt idx="5226">
                  <c:v>42404.938888900717</c:v>
                </c:pt>
                <c:pt idx="5227">
                  <c:v>42404.939583345164</c:v>
                </c:pt>
                <c:pt idx="5228">
                  <c:v>42404.94027778961</c:v>
                </c:pt>
                <c:pt idx="5229">
                  <c:v>42404.940972234057</c:v>
                </c:pt>
                <c:pt idx="5230">
                  <c:v>42404.941666678504</c:v>
                </c:pt>
                <c:pt idx="5231">
                  <c:v>42404.94236112295</c:v>
                </c:pt>
                <c:pt idx="5232">
                  <c:v>42404.943055567397</c:v>
                </c:pt>
                <c:pt idx="5233">
                  <c:v>42404.943750011844</c:v>
                </c:pt>
                <c:pt idx="5234">
                  <c:v>42404.944444456291</c:v>
                </c:pt>
                <c:pt idx="5235">
                  <c:v>42404.945138900737</c:v>
                </c:pt>
                <c:pt idx="5236">
                  <c:v>42404.945833345184</c:v>
                </c:pt>
                <c:pt idx="5237">
                  <c:v>42404.946527789631</c:v>
                </c:pt>
                <c:pt idx="5238">
                  <c:v>42404.947222234077</c:v>
                </c:pt>
                <c:pt idx="5239">
                  <c:v>42404.947916678524</c:v>
                </c:pt>
                <c:pt idx="5240">
                  <c:v>42404.948611122971</c:v>
                </c:pt>
                <c:pt idx="5241">
                  <c:v>42404.949305567417</c:v>
                </c:pt>
                <c:pt idx="5242">
                  <c:v>42404.950000011864</c:v>
                </c:pt>
                <c:pt idx="5243">
                  <c:v>42404.950694456311</c:v>
                </c:pt>
                <c:pt idx="5244">
                  <c:v>42404.951388900758</c:v>
                </c:pt>
                <c:pt idx="5245">
                  <c:v>42404.952083345204</c:v>
                </c:pt>
                <c:pt idx="5246">
                  <c:v>42404.952777789651</c:v>
                </c:pt>
                <c:pt idx="5247">
                  <c:v>42404.953472234098</c:v>
                </c:pt>
                <c:pt idx="5248">
                  <c:v>42404.954166678544</c:v>
                </c:pt>
                <c:pt idx="5249">
                  <c:v>42404.954861122991</c:v>
                </c:pt>
                <c:pt idx="5250">
                  <c:v>42404.955555567438</c:v>
                </c:pt>
                <c:pt idx="5251">
                  <c:v>42404.956250011885</c:v>
                </c:pt>
                <c:pt idx="5252">
                  <c:v>42404.956944456331</c:v>
                </c:pt>
                <c:pt idx="5253">
                  <c:v>42404.957638900778</c:v>
                </c:pt>
                <c:pt idx="5254">
                  <c:v>42404.958333345225</c:v>
                </c:pt>
                <c:pt idx="5255">
                  <c:v>42404.959027789671</c:v>
                </c:pt>
                <c:pt idx="5256">
                  <c:v>42404.959722234118</c:v>
                </c:pt>
                <c:pt idx="5257">
                  <c:v>42404.960416678565</c:v>
                </c:pt>
                <c:pt idx="5258">
                  <c:v>42404.961111123012</c:v>
                </c:pt>
                <c:pt idx="5259">
                  <c:v>42404.961805567458</c:v>
                </c:pt>
                <c:pt idx="5260">
                  <c:v>42404.962500011905</c:v>
                </c:pt>
                <c:pt idx="5261">
                  <c:v>42404.963194456352</c:v>
                </c:pt>
                <c:pt idx="5262">
                  <c:v>42404.963888900798</c:v>
                </c:pt>
                <c:pt idx="5263">
                  <c:v>42404.964583345245</c:v>
                </c:pt>
                <c:pt idx="5264">
                  <c:v>42404.965277789692</c:v>
                </c:pt>
                <c:pt idx="5265">
                  <c:v>42404.965972234138</c:v>
                </c:pt>
                <c:pt idx="5266">
                  <c:v>42404.966666678585</c:v>
                </c:pt>
                <c:pt idx="5267">
                  <c:v>42404.967361123032</c:v>
                </c:pt>
                <c:pt idx="5268">
                  <c:v>42404.968055567479</c:v>
                </c:pt>
                <c:pt idx="5269">
                  <c:v>42404.968750011925</c:v>
                </c:pt>
                <c:pt idx="5270">
                  <c:v>42404.969444456372</c:v>
                </c:pt>
                <c:pt idx="5271">
                  <c:v>42404.970138900819</c:v>
                </c:pt>
                <c:pt idx="5272">
                  <c:v>42404.970833345265</c:v>
                </c:pt>
                <c:pt idx="5273">
                  <c:v>42404.971527789712</c:v>
                </c:pt>
                <c:pt idx="5274">
                  <c:v>42404.972222234159</c:v>
                </c:pt>
                <c:pt idx="5275">
                  <c:v>42404.972916678606</c:v>
                </c:pt>
                <c:pt idx="5276">
                  <c:v>42404.973611123052</c:v>
                </c:pt>
                <c:pt idx="5277">
                  <c:v>42404.974305567499</c:v>
                </c:pt>
                <c:pt idx="5278">
                  <c:v>42404.975000011946</c:v>
                </c:pt>
                <c:pt idx="5279">
                  <c:v>42404.975694456392</c:v>
                </c:pt>
                <c:pt idx="5280">
                  <c:v>42404.976388900839</c:v>
                </c:pt>
                <c:pt idx="5281">
                  <c:v>42404.977083345286</c:v>
                </c:pt>
                <c:pt idx="5282">
                  <c:v>42404.977777789732</c:v>
                </c:pt>
                <c:pt idx="5283">
                  <c:v>42404.978472234179</c:v>
                </c:pt>
                <c:pt idx="5284">
                  <c:v>42404.979166678626</c:v>
                </c:pt>
                <c:pt idx="5285">
                  <c:v>42404.979861123073</c:v>
                </c:pt>
                <c:pt idx="5286">
                  <c:v>42404.980555567519</c:v>
                </c:pt>
                <c:pt idx="5287">
                  <c:v>42404.981250011966</c:v>
                </c:pt>
                <c:pt idx="5288">
                  <c:v>42404.981944456413</c:v>
                </c:pt>
                <c:pt idx="5289">
                  <c:v>42404.982638900859</c:v>
                </c:pt>
                <c:pt idx="5290">
                  <c:v>42404.983333345306</c:v>
                </c:pt>
                <c:pt idx="5291">
                  <c:v>42404.984027789753</c:v>
                </c:pt>
                <c:pt idx="5292">
                  <c:v>42404.9847222342</c:v>
                </c:pt>
                <c:pt idx="5293">
                  <c:v>42404.985416678646</c:v>
                </c:pt>
                <c:pt idx="5294">
                  <c:v>42404.986111123093</c:v>
                </c:pt>
                <c:pt idx="5295">
                  <c:v>42404.98680556754</c:v>
                </c:pt>
                <c:pt idx="5296">
                  <c:v>42404.987500011986</c:v>
                </c:pt>
                <c:pt idx="5297">
                  <c:v>42404.988194456433</c:v>
                </c:pt>
                <c:pt idx="5298">
                  <c:v>42404.98888890088</c:v>
                </c:pt>
                <c:pt idx="5299">
                  <c:v>42404.989583345327</c:v>
                </c:pt>
                <c:pt idx="5300">
                  <c:v>42404.990277789773</c:v>
                </c:pt>
                <c:pt idx="5301">
                  <c:v>42404.99097223422</c:v>
                </c:pt>
                <c:pt idx="5302">
                  <c:v>42404.991666678667</c:v>
                </c:pt>
                <c:pt idx="5303">
                  <c:v>42404.992361123113</c:v>
                </c:pt>
                <c:pt idx="5304">
                  <c:v>42404.99305556756</c:v>
                </c:pt>
                <c:pt idx="5305">
                  <c:v>42404.993750012007</c:v>
                </c:pt>
                <c:pt idx="5306">
                  <c:v>42404.994444456453</c:v>
                </c:pt>
                <c:pt idx="5307">
                  <c:v>42404.9951389009</c:v>
                </c:pt>
                <c:pt idx="5308">
                  <c:v>42404.995833345347</c:v>
                </c:pt>
                <c:pt idx="5309">
                  <c:v>42404.996527789794</c:v>
                </c:pt>
                <c:pt idx="5310">
                  <c:v>42404.99722223424</c:v>
                </c:pt>
                <c:pt idx="5311">
                  <c:v>42404.997916678687</c:v>
                </c:pt>
                <c:pt idx="5312">
                  <c:v>42404.998611123134</c:v>
                </c:pt>
                <c:pt idx="5313">
                  <c:v>42404.99930556758</c:v>
                </c:pt>
                <c:pt idx="5314">
                  <c:v>42405.000000012027</c:v>
                </c:pt>
                <c:pt idx="5315">
                  <c:v>42405.000694456474</c:v>
                </c:pt>
                <c:pt idx="5316">
                  <c:v>42405.001388900921</c:v>
                </c:pt>
                <c:pt idx="5317">
                  <c:v>42405.002083345367</c:v>
                </c:pt>
                <c:pt idx="5318">
                  <c:v>42405.002777789814</c:v>
                </c:pt>
                <c:pt idx="5319">
                  <c:v>42405.003472234261</c:v>
                </c:pt>
                <c:pt idx="5320">
                  <c:v>42405.004166678707</c:v>
                </c:pt>
                <c:pt idx="5321">
                  <c:v>42405.004861123154</c:v>
                </c:pt>
                <c:pt idx="5322">
                  <c:v>42405.005555567601</c:v>
                </c:pt>
                <c:pt idx="5323">
                  <c:v>42405.006250012048</c:v>
                </c:pt>
                <c:pt idx="5324">
                  <c:v>42405.006944456494</c:v>
                </c:pt>
                <c:pt idx="5325">
                  <c:v>42405.007638900941</c:v>
                </c:pt>
                <c:pt idx="5326">
                  <c:v>42405.008333345388</c:v>
                </c:pt>
                <c:pt idx="5327">
                  <c:v>42405.009027789834</c:v>
                </c:pt>
                <c:pt idx="5328">
                  <c:v>42405.009722234281</c:v>
                </c:pt>
                <c:pt idx="5329">
                  <c:v>42405.010416678728</c:v>
                </c:pt>
                <c:pt idx="5330">
                  <c:v>42405.011111123174</c:v>
                </c:pt>
                <c:pt idx="5331">
                  <c:v>42405.011805567621</c:v>
                </c:pt>
                <c:pt idx="5332">
                  <c:v>42405.012500012068</c:v>
                </c:pt>
                <c:pt idx="5333">
                  <c:v>42405.013194456515</c:v>
                </c:pt>
                <c:pt idx="5334">
                  <c:v>42405.013888900961</c:v>
                </c:pt>
                <c:pt idx="5335">
                  <c:v>42405.014583345408</c:v>
                </c:pt>
                <c:pt idx="5336">
                  <c:v>42405.015277789855</c:v>
                </c:pt>
                <c:pt idx="5337">
                  <c:v>42405.015972234301</c:v>
                </c:pt>
                <c:pt idx="5338">
                  <c:v>42405.016666678748</c:v>
                </c:pt>
                <c:pt idx="5339">
                  <c:v>42405.017361123195</c:v>
                </c:pt>
                <c:pt idx="5340">
                  <c:v>42405.018055567642</c:v>
                </c:pt>
                <c:pt idx="5341">
                  <c:v>42405.018750012088</c:v>
                </c:pt>
                <c:pt idx="5342">
                  <c:v>42405.019444456535</c:v>
                </c:pt>
                <c:pt idx="5343">
                  <c:v>42405.020138900982</c:v>
                </c:pt>
                <c:pt idx="5344">
                  <c:v>42405.020833345428</c:v>
                </c:pt>
                <c:pt idx="5345">
                  <c:v>42405.021527789875</c:v>
                </c:pt>
                <c:pt idx="5346">
                  <c:v>42405.022222234322</c:v>
                </c:pt>
                <c:pt idx="5347">
                  <c:v>42405.022916678769</c:v>
                </c:pt>
                <c:pt idx="5348">
                  <c:v>42405.023611123215</c:v>
                </c:pt>
                <c:pt idx="5349">
                  <c:v>42405.024305567662</c:v>
                </c:pt>
                <c:pt idx="5350">
                  <c:v>42405.025000012109</c:v>
                </c:pt>
                <c:pt idx="5351">
                  <c:v>42405.025694456555</c:v>
                </c:pt>
                <c:pt idx="5352">
                  <c:v>42405.026388901002</c:v>
                </c:pt>
                <c:pt idx="5353">
                  <c:v>42405.027083345449</c:v>
                </c:pt>
                <c:pt idx="5354">
                  <c:v>42405.027777789895</c:v>
                </c:pt>
                <c:pt idx="5355">
                  <c:v>42405.028472234342</c:v>
                </c:pt>
                <c:pt idx="5356">
                  <c:v>42405.029166678789</c:v>
                </c:pt>
                <c:pt idx="5357">
                  <c:v>42405.029861123236</c:v>
                </c:pt>
                <c:pt idx="5358">
                  <c:v>42405.030555567682</c:v>
                </c:pt>
                <c:pt idx="5359">
                  <c:v>42405.031250012129</c:v>
                </c:pt>
                <c:pt idx="5360">
                  <c:v>42405.031944456576</c:v>
                </c:pt>
                <c:pt idx="5361">
                  <c:v>42405.032638901022</c:v>
                </c:pt>
                <c:pt idx="5362">
                  <c:v>42405.033333345469</c:v>
                </c:pt>
                <c:pt idx="5363">
                  <c:v>42405.034027789916</c:v>
                </c:pt>
                <c:pt idx="5364">
                  <c:v>42405.034722234363</c:v>
                </c:pt>
                <c:pt idx="5365">
                  <c:v>42405.035416678809</c:v>
                </c:pt>
                <c:pt idx="5366">
                  <c:v>42405.036111123256</c:v>
                </c:pt>
                <c:pt idx="5367">
                  <c:v>42405.036805567703</c:v>
                </c:pt>
                <c:pt idx="5368">
                  <c:v>42405.037500012149</c:v>
                </c:pt>
                <c:pt idx="5369">
                  <c:v>42405.038194456596</c:v>
                </c:pt>
                <c:pt idx="5370">
                  <c:v>42405.038888901043</c:v>
                </c:pt>
                <c:pt idx="5371">
                  <c:v>42405.03958334549</c:v>
                </c:pt>
                <c:pt idx="5372">
                  <c:v>42405.040277789936</c:v>
                </c:pt>
                <c:pt idx="5373">
                  <c:v>42405.040972234383</c:v>
                </c:pt>
                <c:pt idx="5374">
                  <c:v>42405.04166667883</c:v>
                </c:pt>
                <c:pt idx="5375">
                  <c:v>42405.042361123276</c:v>
                </c:pt>
                <c:pt idx="5376">
                  <c:v>42405.043055567723</c:v>
                </c:pt>
                <c:pt idx="5377">
                  <c:v>42405.04375001217</c:v>
                </c:pt>
                <c:pt idx="5378">
                  <c:v>42405.044444456616</c:v>
                </c:pt>
                <c:pt idx="5379">
                  <c:v>42405.045138901063</c:v>
                </c:pt>
                <c:pt idx="5380">
                  <c:v>42405.04583334551</c:v>
                </c:pt>
                <c:pt idx="5381">
                  <c:v>42405.046527789957</c:v>
                </c:pt>
                <c:pt idx="5382">
                  <c:v>42405.047222234403</c:v>
                </c:pt>
                <c:pt idx="5383">
                  <c:v>42405.04791667885</c:v>
                </c:pt>
                <c:pt idx="5384">
                  <c:v>42405.048611123297</c:v>
                </c:pt>
                <c:pt idx="5385">
                  <c:v>42405.049305567743</c:v>
                </c:pt>
                <c:pt idx="5386">
                  <c:v>42405.05000001219</c:v>
                </c:pt>
                <c:pt idx="5387">
                  <c:v>42405.050694456637</c:v>
                </c:pt>
                <c:pt idx="5388">
                  <c:v>42405.051388901084</c:v>
                </c:pt>
                <c:pt idx="5389">
                  <c:v>42405.05208334553</c:v>
                </c:pt>
                <c:pt idx="5390">
                  <c:v>42405.052777789977</c:v>
                </c:pt>
                <c:pt idx="5391">
                  <c:v>42405.053472234424</c:v>
                </c:pt>
                <c:pt idx="5392">
                  <c:v>42405.05416667887</c:v>
                </c:pt>
                <c:pt idx="5393">
                  <c:v>42405.054861123317</c:v>
                </c:pt>
                <c:pt idx="5394">
                  <c:v>42405.055555567764</c:v>
                </c:pt>
                <c:pt idx="5395">
                  <c:v>42405.056250012211</c:v>
                </c:pt>
                <c:pt idx="5396">
                  <c:v>42405.056944456657</c:v>
                </c:pt>
                <c:pt idx="5397">
                  <c:v>42405.057638901104</c:v>
                </c:pt>
                <c:pt idx="5398">
                  <c:v>42405.058333345551</c:v>
                </c:pt>
                <c:pt idx="5399">
                  <c:v>42405.059027789997</c:v>
                </c:pt>
                <c:pt idx="5400">
                  <c:v>42405.059722234444</c:v>
                </c:pt>
                <c:pt idx="5401">
                  <c:v>42405.060416678891</c:v>
                </c:pt>
                <c:pt idx="5402">
                  <c:v>42405.061111123337</c:v>
                </c:pt>
                <c:pt idx="5403">
                  <c:v>42405.061805567784</c:v>
                </c:pt>
                <c:pt idx="5404">
                  <c:v>42405.062500012231</c:v>
                </c:pt>
                <c:pt idx="5405">
                  <c:v>42405.063194456678</c:v>
                </c:pt>
                <c:pt idx="5406">
                  <c:v>42405.063888901124</c:v>
                </c:pt>
                <c:pt idx="5407">
                  <c:v>42405.064583345571</c:v>
                </c:pt>
                <c:pt idx="5408">
                  <c:v>42405.065277790018</c:v>
                </c:pt>
                <c:pt idx="5409">
                  <c:v>42405.065972234464</c:v>
                </c:pt>
                <c:pt idx="5410">
                  <c:v>42405.066666678911</c:v>
                </c:pt>
                <c:pt idx="5411">
                  <c:v>42405.067361123358</c:v>
                </c:pt>
                <c:pt idx="5412">
                  <c:v>42405.068055567805</c:v>
                </c:pt>
                <c:pt idx="5413">
                  <c:v>42405.068750012251</c:v>
                </c:pt>
                <c:pt idx="5414">
                  <c:v>42405.069444456698</c:v>
                </c:pt>
                <c:pt idx="5415">
                  <c:v>42405.070138901145</c:v>
                </c:pt>
                <c:pt idx="5416">
                  <c:v>42405.070833345591</c:v>
                </c:pt>
                <c:pt idx="5417">
                  <c:v>42405.071527790038</c:v>
                </c:pt>
                <c:pt idx="5418">
                  <c:v>42405.072222234485</c:v>
                </c:pt>
                <c:pt idx="5419">
                  <c:v>42405.072916678932</c:v>
                </c:pt>
                <c:pt idx="5420">
                  <c:v>42405.073611123378</c:v>
                </c:pt>
                <c:pt idx="5421">
                  <c:v>42405.074305567825</c:v>
                </c:pt>
                <c:pt idx="5422">
                  <c:v>42405.075000012272</c:v>
                </c:pt>
                <c:pt idx="5423">
                  <c:v>42405.075694456718</c:v>
                </c:pt>
                <c:pt idx="5424">
                  <c:v>42405.076388901165</c:v>
                </c:pt>
                <c:pt idx="5425">
                  <c:v>42405.077083345612</c:v>
                </c:pt>
                <c:pt idx="5426">
                  <c:v>42405.077777790058</c:v>
                </c:pt>
                <c:pt idx="5427">
                  <c:v>42405.078472234505</c:v>
                </c:pt>
                <c:pt idx="5428">
                  <c:v>42405.079166678952</c:v>
                </c:pt>
                <c:pt idx="5429">
                  <c:v>42405.079861123399</c:v>
                </c:pt>
                <c:pt idx="5430">
                  <c:v>42405.080555567845</c:v>
                </c:pt>
                <c:pt idx="5431">
                  <c:v>42405.081250012292</c:v>
                </c:pt>
                <c:pt idx="5432">
                  <c:v>42405.081944456739</c:v>
                </c:pt>
                <c:pt idx="5433">
                  <c:v>42405.082638901185</c:v>
                </c:pt>
                <c:pt idx="5434">
                  <c:v>42405.083333345632</c:v>
                </c:pt>
                <c:pt idx="5435">
                  <c:v>42405.084027790079</c:v>
                </c:pt>
                <c:pt idx="5436">
                  <c:v>42405.084722234526</c:v>
                </c:pt>
                <c:pt idx="5437">
                  <c:v>42405.085416678972</c:v>
                </c:pt>
                <c:pt idx="5438">
                  <c:v>42405.086111123419</c:v>
                </c:pt>
                <c:pt idx="5439">
                  <c:v>42405.086805567866</c:v>
                </c:pt>
                <c:pt idx="5440">
                  <c:v>42405.087500012312</c:v>
                </c:pt>
                <c:pt idx="5441">
                  <c:v>42405.088194456759</c:v>
                </c:pt>
                <c:pt idx="5442">
                  <c:v>42405.088888901206</c:v>
                </c:pt>
                <c:pt idx="5443">
                  <c:v>42405.089583345652</c:v>
                </c:pt>
                <c:pt idx="5444">
                  <c:v>42405.090277790099</c:v>
                </c:pt>
                <c:pt idx="5445">
                  <c:v>42405.090972234546</c:v>
                </c:pt>
                <c:pt idx="5446">
                  <c:v>42405.091666678993</c:v>
                </c:pt>
                <c:pt idx="5447">
                  <c:v>42405.092361123439</c:v>
                </c:pt>
                <c:pt idx="5448">
                  <c:v>42405.093055567886</c:v>
                </c:pt>
                <c:pt idx="5449">
                  <c:v>42405.093750012333</c:v>
                </c:pt>
                <c:pt idx="5450">
                  <c:v>42405.094444456779</c:v>
                </c:pt>
                <c:pt idx="5451">
                  <c:v>42405.095138901226</c:v>
                </c:pt>
                <c:pt idx="5452">
                  <c:v>42405.095833345673</c:v>
                </c:pt>
                <c:pt idx="5453">
                  <c:v>42405.09652779012</c:v>
                </c:pt>
                <c:pt idx="5454">
                  <c:v>42405.097222234566</c:v>
                </c:pt>
                <c:pt idx="5455">
                  <c:v>42405.097916679013</c:v>
                </c:pt>
                <c:pt idx="5456">
                  <c:v>42405.09861112346</c:v>
                </c:pt>
                <c:pt idx="5457">
                  <c:v>42405.099305567906</c:v>
                </c:pt>
                <c:pt idx="5458">
                  <c:v>42405.100000012353</c:v>
                </c:pt>
                <c:pt idx="5459">
                  <c:v>42405.1006944568</c:v>
                </c:pt>
                <c:pt idx="5460">
                  <c:v>42405.101388901247</c:v>
                </c:pt>
                <c:pt idx="5461">
                  <c:v>42405.102083345693</c:v>
                </c:pt>
                <c:pt idx="5462">
                  <c:v>42405.10277779014</c:v>
                </c:pt>
                <c:pt idx="5463">
                  <c:v>42405.103472234587</c:v>
                </c:pt>
                <c:pt idx="5464">
                  <c:v>42405.104166679033</c:v>
                </c:pt>
                <c:pt idx="5465">
                  <c:v>42405.10486112348</c:v>
                </c:pt>
                <c:pt idx="5466">
                  <c:v>42405.105555567927</c:v>
                </c:pt>
                <c:pt idx="5467">
                  <c:v>42405.106250012373</c:v>
                </c:pt>
                <c:pt idx="5468">
                  <c:v>42405.10694445682</c:v>
                </c:pt>
                <c:pt idx="5469">
                  <c:v>42405.107638901267</c:v>
                </c:pt>
                <c:pt idx="5470">
                  <c:v>42405.108333345714</c:v>
                </c:pt>
                <c:pt idx="5471">
                  <c:v>42405.10902779016</c:v>
                </c:pt>
                <c:pt idx="5472">
                  <c:v>42405.109722234607</c:v>
                </c:pt>
                <c:pt idx="5473">
                  <c:v>42405.110416679054</c:v>
                </c:pt>
                <c:pt idx="5474">
                  <c:v>42405.1111111235</c:v>
                </c:pt>
                <c:pt idx="5475">
                  <c:v>42405.111805567947</c:v>
                </c:pt>
                <c:pt idx="5476">
                  <c:v>42405.112500012394</c:v>
                </c:pt>
                <c:pt idx="5477">
                  <c:v>42405.113194456841</c:v>
                </c:pt>
                <c:pt idx="5478">
                  <c:v>42405.113888901287</c:v>
                </c:pt>
                <c:pt idx="5479">
                  <c:v>42405.114583345734</c:v>
                </c:pt>
                <c:pt idx="5480">
                  <c:v>42405.115277790181</c:v>
                </c:pt>
                <c:pt idx="5481">
                  <c:v>42405.115972234627</c:v>
                </c:pt>
                <c:pt idx="5482">
                  <c:v>42405.116666679074</c:v>
                </c:pt>
                <c:pt idx="5483">
                  <c:v>42405.117361123521</c:v>
                </c:pt>
                <c:pt idx="5484">
                  <c:v>42405.118055567968</c:v>
                </c:pt>
                <c:pt idx="5485">
                  <c:v>42405.118750012414</c:v>
                </c:pt>
                <c:pt idx="5486">
                  <c:v>42405.119444456861</c:v>
                </c:pt>
                <c:pt idx="5487">
                  <c:v>42405.120138901308</c:v>
                </c:pt>
                <c:pt idx="5488">
                  <c:v>42405.120833345754</c:v>
                </c:pt>
                <c:pt idx="5489">
                  <c:v>42405.121527790201</c:v>
                </c:pt>
                <c:pt idx="5490">
                  <c:v>42405.122222234648</c:v>
                </c:pt>
                <c:pt idx="5491">
                  <c:v>42405.122916679094</c:v>
                </c:pt>
                <c:pt idx="5492">
                  <c:v>42405.123611123541</c:v>
                </c:pt>
                <c:pt idx="5493">
                  <c:v>42405.124305567988</c:v>
                </c:pt>
                <c:pt idx="5494">
                  <c:v>42405.125000012435</c:v>
                </c:pt>
                <c:pt idx="5495">
                  <c:v>42405.125694456881</c:v>
                </c:pt>
                <c:pt idx="5496">
                  <c:v>42405.126388901328</c:v>
                </c:pt>
                <c:pt idx="5497">
                  <c:v>42405.127083345775</c:v>
                </c:pt>
                <c:pt idx="5498">
                  <c:v>42405.127777790221</c:v>
                </c:pt>
                <c:pt idx="5499">
                  <c:v>42405.128472234668</c:v>
                </c:pt>
                <c:pt idx="5500">
                  <c:v>42405.129166679115</c:v>
                </c:pt>
                <c:pt idx="5501">
                  <c:v>42405.129861123562</c:v>
                </c:pt>
                <c:pt idx="5502">
                  <c:v>42405.130555568008</c:v>
                </c:pt>
                <c:pt idx="5503">
                  <c:v>42405.131250012455</c:v>
                </c:pt>
                <c:pt idx="5504">
                  <c:v>42405.131944456902</c:v>
                </c:pt>
                <c:pt idx="5505">
                  <c:v>42405.132638901348</c:v>
                </c:pt>
                <c:pt idx="5506">
                  <c:v>42405.133333345795</c:v>
                </c:pt>
                <c:pt idx="5507">
                  <c:v>42405.134027790242</c:v>
                </c:pt>
                <c:pt idx="5508">
                  <c:v>42405.134722234689</c:v>
                </c:pt>
                <c:pt idx="5509">
                  <c:v>42405.135416679135</c:v>
                </c:pt>
                <c:pt idx="5510">
                  <c:v>42405.136111123582</c:v>
                </c:pt>
                <c:pt idx="5511">
                  <c:v>42405.136805568029</c:v>
                </c:pt>
                <c:pt idx="5512">
                  <c:v>42405.137500012475</c:v>
                </c:pt>
                <c:pt idx="5513">
                  <c:v>42405.138194456922</c:v>
                </c:pt>
                <c:pt idx="5514">
                  <c:v>42405.138888901369</c:v>
                </c:pt>
                <c:pt idx="5515">
                  <c:v>42405.139583345815</c:v>
                </c:pt>
                <c:pt idx="5516">
                  <c:v>42405.140277790262</c:v>
                </c:pt>
                <c:pt idx="5517">
                  <c:v>42405.140972234709</c:v>
                </c:pt>
                <c:pt idx="5518">
                  <c:v>42405.141666679156</c:v>
                </c:pt>
                <c:pt idx="5519">
                  <c:v>42405.142361123602</c:v>
                </c:pt>
                <c:pt idx="5520">
                  <c:v>42405.143055568049</c:v>
                </c:pt>
                <c:pt idx="5521">
                  <c:v>42405.143750012496</c:v>
                </c:pt>
                <c:pt idx="5522">
                  <c:v>42405.144444456942</c:v>
                </c:pt>
                <c:pt idx="5523">
                  <c:v>42405.145138901389</c:v>
                </c:pt>
                <c:pt idx="5524">
                  <c:v>42405.145833345836</c:v>
                </c:pt>
                <c:pt idx="5525">
                  <c:v>42405.146527790283</c:v>
                </c:pt>
                <c:pt idx="5526">
                  <c:v>42405.147222234729</c:v>
                </c:pt>
                <c:pt idx="5527">
                  <c:v>42405.147916679176</c:v>
                </c:pt>
                <c:pt idx="5528">
                  <c:v>42405.148611123623</c:v>
                </c:pt>
                <c:pt idx="5529">
                  <c:v>42405.149305568069</c:v>
                </c:pt>
                <c:pt idx="5530">
                  <c:v>42405.150000012516</c:v>
                </c:pt>
                <c:pt idx="5531">
                  <c:v>42405.150694456963</c:v>
                </c:pt>
                <c:pt idx="5532">
                  <c:v>42405.15138890141</c:v>
                </c:pt>
                <c:pt idx="5533">
                  <c:v>42405.152083345856</c:v>
                </c:pt>
                <c:pt idx="5534">
                  <c:v>42405.152777790303</c:v>
                </c:pt>
                <c:pt idx="5535">
                  <c:v>42405.15347223475</c:v>
                </c:pt>
                <c:pt idx="5536">
                  <c:v>42405.154166679196</c:v>
                </c:pt>
                <c:pt idx="5537">
                  <c:v>42405.154861123643</c:v>
                </c:pt>
                <c:pt idx="5538">
                  <c:v>42405.15555556809</c:v>
                </c:pt>
                <c:pt idx="5539">
                  <c:v>42405.156250012536</c:v>
                </c:pt>
                <c:pt idx="5540">
                  <c:v>42405.156944456983</c:v>
                </c:pt>
                <c:pt idx="5541">
                  <c:v>42405.15763890143</c:v>
                </c:pt>
                <c:pt idx="5542">
                  <c:v>42405.158333345877</c:v>
                </c:pt>
                <c:pt idx="5543">
                  <c:v>42405.159027790323</c:v>
                </c:pt>
                <c:pt idx="5544">
                  <c:v>42405.15972223477</c:v>
                </c:pt>
                <c:pt idx="5545">
                  <c:v>42405.160416679217</c:v>
                </c:pt>
                <c:pt idx="5546">
                  <c:v>42405.161111123663</c:v>
                </c:pt>
                <c:pt idx="5547">
                  <c:v>42405.16180556811</c:v>
                </c:pt>
                <c:pt idx="5548">
                  <c:v>42405.162500012557</c:v>
                </c:pt>
                <c:pt idx="5549">
                  <c:v>42405.163194457004</c:v>
                </c:pt>
                <c:pt idx="5550">
                  <c:v>42405.16388890145</c:v>
                </c:pt>
                <c:pt idx="5551">
                  <c:v>42405.164583345897</c:v>
                </c:pt>
                <c:pt idx="5552">
                  <c:v>42405.165277790344</c:v>
                </c:pt>
                <c:pt idx="5553">
                  <c:v>42405.16597223479</c:v>
                </c:pt>
                <c:pt idx="5554">
                  <c:v>42405.166666679237</c:v>
                </c:pt>
                <c:pt idx="5555">
                  <c:v>42405.167361123684</c:v>
                </c:pt>
                <c:pt idx="5556">
                  <c:v>42405.168055568131</c:v>
                </c:pt>
                <c:pt idx="5557">
                  <c:v>42405.168750012577</c:v>
                </c:pt>
                <c:pt idx="5558">
                  <c:v>42405.169444457024</c:v>
                </c:pt>
                <c:pt idx="5559">
                  <c:v>42405.170138901471</c:v>
                </c:pt>
                <c:pt idx="5560">
                  <c:v>42405.170833345917</c:v>
                </c:pt>
                <c:pt idx="5561">
                  <c:v>42405.171527790364</c:v>
                </c:pt>
                <c:pt idx="5562">
                  <c:v>42405.172222234811</c:v>
                </c:pt>
                <c:pt idx="5563">
                  <c:v>42405.172916679257</c:v>
                </c:pt>
                <c:pt idx="5564">
                  <c:v>42405.173611123704</c:v>
                </c:pt>
                <c:pt idx="5565">
                  <c:v>42405.174305568151</c:v>
                </c:pt>
                <c:pt idx="5566">
                  <c:v>42405.175000012598</c:v>
                </c:pt>
                <c:pt idx="5567">
                  <c:v>42405.175694457044</c:v>
                </c:pt>
                <c:pt idx="5568">
                  <c:v>42405.176388901491</c:v>
                </c:pt>
                <c:pt idx="5569">
                  <c:v>42405.177083345938</c:v>
                </c:pt>
                <c:pt idx="5570">
                  <c:v>42405.177777790384</c:v>
                </c:pt>
                <c:pt idx="5571">
                  <c:v>42405.178472234831</c:v>
                </c:pt>
                <c:pt idx="5572">
                  <c:v>42405.179166679278</c:v>
                </c:pt>
                <c:pt idx="5573">
                  <c:v>42405.179861123725</c:v>
                </c:pt>
                <c:pt idx="5574">
                  <c:v>42405.180555568171</c:v>
                </c:pt>
                <c:pt idx="5575">
                  <c:v>42405.181250012618</c:v>
                </c:pt>
                <c:pt idx="5576">
                  <c:v>42405.181944457065</c:v>
                </c:pt>
                <c:pt idx="5577">
                  <c:v>42405.182638901511</c:v>
                </c:pt>
                <c:pt idx="5578">
                  <c:v>42405.183333345958</c:v>
                </c:pt>
                <c:pt idx="5579">
                  <c:v>42405.184027790405</c:v>
                </c:pt>
                <c:pt idx="5580">
                  <c:v>42405.184722234852</c:v>
                </c:pt>
                <c:pt idx="5581">
                  <c:v>42405.185416679298</c:v>
                </c:pt>
                <c:pt idx="5582">
                  <c:v>42405.186111123745</c:v>
                </c:pt>
                <c:pt idx="5583">
                  <c:v>42405.186805568192</c:v>
                </c:pt>
                <c:pt idx="5584">
                  <c:v>42405.187500012638</c:v>
                </c:pt>
                <c:pt idx="5585">
                  <c:v>42405.188194457085</c:v>
                </c:pt>
                <c:pt idx="5586">
                  <c:v>42405.188888901532</c:v>
                </c:pt>
                <c:pt idx="5587">
                  <c:v>42405.189583345978</c:v>
                </c:pt>
                <c:pt idx="5588">
                  <c:v>42405.190277790425</c:v>
                </c:pt>
                <c:pt idx="5589">
                  <c:v>42405.190972234872</c:v>
                </c:pt>
                <c:pt idx="5590">
                  <c:v>42405.191666679319</c:v>
                </c:pt>
                <c:pt idx="5591">
                  <c:v>42405.192361123765</c:v>
                </c:pt>
                <c:pt idx="5592">
                  <c:v>42405.193055568212</c:v>
                </c:pt>
                <c:pt idx="5593">
                  <c:v>42405.193750012659</c:v>
                </c:pt>
                <c:pt idx="5594">
                  <c:v>42405.194444457105</c:v>
                </c:pt>
                <c:pt idx="5595">
                  <c:v>42405.195138901552</c:v>
                </c:pt>
                <c:pt idx="5596">
                  <c:v>42405.195833345999</c:v>
                </c:pt>
                <c:pt idx="5597">
                  <c:v>42405.196527790446</c:v>
                </c:pt>
                <c:pt idx="5598">
                  <c:v>42405.197222234892</c:v>
                </c:pt>
                <c:pt idx="5599">
                  <c:v>42405.197916679339</c:v>
                </c:pt>
                <c:pt idx="5600">
                  <c:v>42405.198611123786</c:v>
                </c:pt>
                <c:pt idx="5601">
                  <c:v>42405.199305568232</c:v>
                </c:pt>
                <c:pt idx="5602">
                  <c:v>42405.200000012679</c:v>
                </c:pt>
                <c:pt idx="5603">
                  <c:v>42405.200694457126</c:v>
                </c:pt>
                <c:pt idx="5604">
                  <c:v>42405.201388901572</c:v>
                </c:pt>
                <c:pt idx="5605">
                  <c:v>42405.202083346019</c:v>
                </c:pt>
                <c:pt idx="5606">
                  <c:v>42405.202777790466</c:v>
                </c:pt>
                <c:pt idx="5607">
                  <c:v>42405.203472234913</c:v>
                </c:pt>
                <c:pt idx="5608">
                  <c:v>42405.204166679359</c:v>
                </c:pt>
                <c:pt idx="5609">
                  <c:v>42405.204861123806</c:v>
                </c:pt>
                <c:pt idx="5610">
                  <c:v>42405.205555568253</c:v>
                </c:pt>
                <c:pt idx="5611">
                  <c:v>42405.206250012699</c:v>
                </c:pt>
                <c:pt idx="5612">
                  <c:v>42405.206944457146</c:v>
                </c:pt>
                <c:pt idx="5613">
                  <c:v>42405.207638901593</c:v>
                </c:pt>
                <c:pt idx="5614">
                  <c:v>42405.20833334604</c:v>
                </c:pt>
                <c:pt idx="5615">
                  <c:v>42405.209027790486</c:v>
                </c:pt>
                <c:pt idx="5616">
                  <c:v>42405.209722234933</c:v>
                </c:pt>
                <c:pt idx="5617">
                  <c:v>42405.21041667938</c:v>
                </c:pt>
                <c:pt idx="5618">
                  <c:v>42405.211111123826</c:v>
                </c:pt>
                <c:pt idx="5619">
                  <c:v>42405.211805568273</c:v>
                </c:pt>
                <c:pt idx="5620">
                  <c:v>42405.21250001272</c:v>
                </c:pt>
                <c:pt idx="5621">
                  <c:v>42405.213194457167</c:v>
                </c:pt>
                <c:pt idx="5622">
                  <c:v>42405.213888901613</c:v>
                </c:pt>
                <c:pt idx="5623">
                  <c:v>42405.21458334606</c:v>
                </c:pt>
                <c:pt idx="5624">
                  <c:v>42405.215277790507</c:v>
                </c:pt>
                <c:pt idx="5625">
                  <c:v>42405.215972234953</c:v>
                </c:pt>
                <c:pt idx="5626">
                  <c:v>42405.2166666794</c:v>
                </c:pt>
                <c:pt idx="5627">
                  <c:v>42405.217361123847</c:v>
                </c:pt>
                <c:pt idx="5628">
                  <c:v>42405.218055568293</c:v>
                </c:pt>
                <c:pt idx="5629">
                  <c:v>42405.21875001274</c:v>
                </c:pt>
                <c:pt idx="5630">
                  <c:v>42405.219444457187</c:v>
                </c:pt>
                <c:pt idx="5631">
                  <c:v>42405.220138901634</c:v>
                </c:pt>
                <c:pt idx="5632">
                  <c:v>42405.22083334608</c:v>
                </c:pt>
                <c:pt idx="5633">
                  <c:v>42405.221527790527</c:v>
                </c:pt>
                <c:pt idx="5634">
                  <c:v>42405.222222234974</c:v>
                </c:pt>
                <c:pt idx="5635">
                  <c:v>42405.22291667942</c:v>
                </c:pt>
                <c:pt idx="5636">
                  <c:v>42405.223611123867</c:v>
                </c:pt>
                <c:pt idx="5637">
                  <c:v>42405.224305568314</c:v>
                </c:pt>
                <c:pt idx="5638">
                  <c:v>42405.225000012761</c:v>
                </c:pt>
                <c:pt idx="5639">
                  <c:v>42405.225694457207</c:v>
                </c:pt>
                <c:pt idx="5640">
                  <c:v>42405.226388901654</c:v>
                </c:pt>
                <c:pt idx="5641">
                  <c:v>42405.227083346101</c:v>
                </c:pt>
                <c:pt idx="5642">
                  <c:v>42405.227777790547</c:v>
                </c:pt>
                <c:pt idx="5643">
                  <c:v>42405.228472234994</c:v>
                </c:pt>
                <c:pt idx="5644">
                  <c:v>42405.229166679441</c:v>
                </c:pt>
                <c:pt idx="5645">
                  <c:v>42405.229861123888</c:v>
                </c:pt>
                <c:pt idx="5646">
                  <c:v>42405.230555568334</c:v>
                </c:pt>
                <c:pt idx="5647">
                  <c:v>42405.231250012781</c:v>
                </c:pt>
                <c:pt idx="5648">
                  <c:v>42405.231944457228</c:v>
                </c:pt>
                <c:pt idx="5649">
                  <c:v>42405.232638901674</c:v>
                </c:pt>
                <c:pt idx="5650">
                  <c:v>42405.233333346121</c:v>
                </c:pt>
                <c:pt idx="5651">
                  <c:v>42405.234027790568</c:v>
                </c:pt>
                <c:pt idx="5652">
                  <c:v>42405.234722235014</c:v>
                </c:pt>
                <c:pt idx="5653">
                  <c:v>42405.235416679461</c:v>
                </c:pt>
                <c:pt idx="5654">
                  <c:v>42405.236111123908</c:v>
                </c:pt>
                <c:pt idx="5655">
                  <c:v>42405.236805568355</c:v>
                </c:pt>
                <c:pt idx="5656">
                  <c:v>42405.237500012801</c:v>
                </c:pt>
                <c:pt idx="5657">
                  <c:v>42405.238194457248</c:v>
                </c:pt>
                <c:pt idx="5658">
                  <c:v>42405.238888901695</c:v>
                </c:pt>
                <c:pt idx="5659">
                  <c:v>42405.239583346141</c:v>
                </c:pt>
                <c:pt idx="5660">
                  <c:v>42405.240277790588</c:v>
                </c:pt>
                <c:pt idx="5661">
                  <c:v>42405.240972235035</c:v>
                </c:pt>
                <c:pt idx="5662">
                  <c:v>42405.241666679482</c:v>
                </c:pt>
                <c:pt idx="5663">
                  <c:v>42405.242361123928</c:v>
                </c:pt>
                <c:pt idx="5664">
                  <c:v>42405.243055568375</c:v>
                </c:pt>
                <c:pt idx="5665">
                  <c:v>42405.243750012822</c:v>
                </c:pt>
                <c:pt idx="5666">
                  <c:v>42405.244444457268</c:v>
                </c:pt>
                <c:pt idx="5667">
                  <c:v>42405.245138901715</c:v>
                </c:pt>
                <c:pt idx="5668">
                  <c:v>42405.245833346162</c:v>
                </c:pt>
                <c:pt idx="5669">
                  <c:v>42405.246527790609</c:v>
                </c:pt>
                <c:pt idx="5670">
                  <c:v>42405.247222235055</c:v>
                </c:pt>
                <c:pt idx="5671">
                  <c:v>42405.247916679502</c:v>
                </c:pt>
                <c:pt idx="5672">
                  <c:v>42405.248611123949</c:v>
                </c:pt>
                <c:pt idx="5673">
                  <c:v>42405.249305568395</c:v>
                </c:pt>
                <c:pt idx="5674">
                  <c:v>42405.250000012842</c:v>
                </c:pt>
                <c:pt idx="5675">
                  <c:v>42405.250694457289</c:v>
                </c:pt>
                <c:pt idx="5676">
                  <c:v>42405.251388901735</c:v>
                </c:pt>
                <c:pt idx="5677">
                  <c:v>42405.252083346182</c:v>
                </c:pt>
                <c:pt idx="5678">
                  <c:v>42405.252777790629</c:v>
                </c:pt>
                <c:pt idx="5679">
                  <c:v>42405.253472235076</c:v>
                </c:pt>
                <c:pt idx="5680">
                  <c:v>42405.254166679522</c:v>
                </c:pt>
                <c:pt idx="5681">
                  <c:v>42405.254861123969</c:v>
                </c:pt>
                <c:pt idx="5682">
                  <c:v>42405.255555568416</c:v>
                </c:pt>
                <c:pt idx="5683">
                  <c:v>42405.256250012862</c:v>
                </c:pt>
                <c:pt idx="5684">
                  <c:v>42405.256944457309</c:v>
                </c:pt>
                <c:pt idx="5685">
                  <c:v>42405.257638901756</c:v>
                </c:pt>
                <c:pt idx="5686">
                  <c:v>42405.258333346203</c:v>
                </c:pt>
                <c:pt idx="5687">
                  <c:v>42405.259027790649</c:v>
                </c:pt>
                <c:pt idx="5688">
                  <c:v>42405.259722235096</c:v>
                </c:pt>
                <c:pt idx="5689">
                  <c:v>42405.260416679543</c:v>
                </c:pt>
                <c:pt idx="5690">
                  <c:v>42405.261111123989</c:v>
                </c:pt>
                <c:pt idx="5691">
                  <c:v>42405.261805568436</c:v>
                </c:pt>
                <c:pt idx="5692">
                  <c:v>42405.262500012883</c:v>
                </c:pt>
                <c:pt idx="5693">
                  <c:v>42405.26319445733</c:v>
                </c:pt>
                <c:pt idx="5694">
                  <c:v>42405.263888901776</c:v>
                </c:pt>
                <c:pt idx="5695">
                  <c:v>42405.264583346223</c:v>
                </c:pt>
                <c:pt idx="5696">
                  <c:v>42405.26527779067</c:v>
                </c:pt>
                <c:pt idx="5697">
                  <c:v>42405.265972235116</c:v>
                </c:pt>
                <c:pt idx="5698">
                  <c:v>42405.266666679563</c:v>
                </c:pt>
                <c:pt idx="5699">
                  <c:v>42405.26736112401</c:v>
                </c:pt>
                <c:pt idx="5700">
                  <c:v>42405.268055568456</c:v>
                </c:pt>
                <c:pt idx="5701">
                  <c:v>42405.268750012903</c:v>
                </c:pt>
                <c:pt idx="5702">
                  <c:v>42405.26944445735</c:v>
                </c:pt>
                <c:pt idx="5703">
                  <c:v>42405.270138901797</c:v>
                </c:pt>
                <c:pt idx="5704">
                  <c:v>42405.270833346243</c:v>
                </c:pt>
                <c:pt idx="5705">
                  <c:v>42405.27152779069</c:v>
                </c:pt>
                <c:pt idx="5706">
                  <c:v>42405.272222235137</c:v>
                </c:pt>
                <c:pt idx="5707">
                  <c:v>42405.272916679583</c:v>
                </c:pt>
                <c:pt idx="5708">
                  <c:v>42405.27361112403</c:v>
                </c:pt>
                <c:pt idx="5709">
                  <c:v>42405.274305568477</c:v>
                </c:pt>
                <c:pt idx="5710">
                  <c:v>42405.275000012924</c:v>
                </c:pt>
                <c:pt idx="5711">
                  <c:v>42405.27569445737</c:v>
                </c:pt>
                <c:pt idx="5712">
                  <c:v>42405.276388901817</c:v>
                </c:pt>
                <c:pt idx="5713">
                  <c:v>42405.277083346264</c:v>
                </c:pt>
                <c:pt idx="5714">
                  <c:v>42405.27777779071</c:v>
                </c:pt>
                <c:pt idx="5715">
                  <c:v>42405.278472235157</c:v>
                </c:pt>
                <c:pt idx="5716">
                  <c:v>42405.279166679604</c:v>
                </c:pt>
                <c:pt idx="5717">
                  <c:v>42405.279861124051</c:v>
                </c:pt>
                <c:pt idx="5718">
                  <c:v>42405.280555568497</c:v>
                </c:pt>
                <c:pt idx="5719">
                  <c:v>42405.281250012944</c:v>
                </c:pt>
                <c:pt idx="5720">
                  <c:v>42405.281944457391</c:v>
                </c:pt>
                <c:pt idx="5721">
                  <c:v>42405.282638901837</c:v>
                </c:pt>
                <c:pt idx="5722">
                  <c:v>42405.283333346284</c:v>
                </c:pt>
                <c:pt idx="5723">
                  <c:v>42405.284027790731</c:v>
                </c:pt>
                <c:pt idx="5724">
                  <c:v>42405.284722235177</c:v>
                </c:pt>
                <c:pt idx="5725">
                  <c:v>42405.285416679624</c:v>
                </c:pt>
                <c:pt idx="5726">
                  <c:v>42405.286111124071</c:v>
                </c:pt>
                <c:pt idx="5727">
                  <c:v>42405.286805568518</c:v>
                </c:pt>
                <c:pt idx="5728">
                  <c:v>42405.287500012964</c:v>
                </c:pt>
                <c:pt idx="5729">
                  <c:v>42405.288194457411</c:v>
                </c:pt>
                <c:pt idx="5730">
                  <c:v>42405.288888901858</c:v>
                </c:pt>
                <c:pt idx="5731">
                  <c:v>42405.289583346304</c:v>
                </c:pt>
                <c:pt idx="5732">
                  <c:v>42405.290277790751</c:v>
                </c:pt>
                <c:pt idx="5733">
                  <c:v>42405.290972235198</c:v>
                </c:pt>
                <c:pt idx="5734">
                  <c:v>42405.291666679645</c:v>
                </c:pt>
                <c:pt idx="5735">
                  <c:v>42405.292361124091</c:v>
                </c:pt>
                <c:pt idx="5736">
                  <c:v>42405.293055568538</c:v>
                </c:pt>
                <c:pt idx="5737">
                  <c:v>42405.293750012985</c:v>
                </c:pt>
                <c:pt idx="5738">
                  <c:v>42405.294444457431</c:v>
                </c:pt>
                <c:pt idx="5739">
                  <c:v>42405.295138901878</c:v>
                </c:pt>
                <c:pt idx="5740">
                  <c:v>42405.295833346325</c:v>
                </c:pt>
                <c:pt idx="5741">
                  <c:v>42405.296527790772</c:v>
                </c:pt>
                <c:pt idx="5742">
                  <c:v>42405.297222235218</c:v>
                </c:pt>
                <c:pt idx="5743">
                  <c:v>42405.297916679665</c:v>
                </c:pt>
                <c:pt idx="5744">
                  <c:v>42405.298611124112</c:v>
                </c:pt>
                <c:pt idx="5745">
                  <c:v>42405.299305568558</c:v>
                </c:pt>
                <c:pt idx="5746">
                  <c:v>42405.300000013005</c:v>
                </c:pt>
                <c:pt idx="5747">
                  <c:v>42405.300694457452</c:v>
                </c:pt>
                <c:pt idx="5748">
                  <c:v>42405.301388901898</c:v>
                </c:pt>
                <c:pt idx="5749">
                  <c:v>42405.302083346345</c:v>
                </c:pt>
                <c:pt idx="5750">
                  <c:v>42405.302777790792</c:v>
                </c:pt>
                <c:pt idx="5751">
                  <c:v>42405.303472235239</c:v>
                </c:pt>
                <c:pt idx="5752">
                  <c:v>42405.304166679685</c:v>
                </c:pt>
                <c:pt idx="5753">
                  <c:v>42405.304861124132</c:v>
                </c:pt>
                <c:pt idx="5754">
                  <c:v>42405.305555568579</c:v>
                </c:pt>
                <c:pt idx="5755">
                  <c:v>42405.306250013025</c:v>
                </c:pt>
                <c:pt idx="5756">
                  <c:v>42405.306944457472</c:v>
                </c:pt>
                <c:pt idx="5757">
                  <c:v>42405.307638901919</c:v>
                </c:pt>
                <c:pt idx="5758">
                  <c:v>42405.308333346366</c:v>
                </c:pt>
                <c:pt idx="5759">
                  <c:v>42405.309027790812</c:v>
                </c:pt>
                <c:pt idx="5760">
                  <c:v>42405.309722235259</c:v>
                </c:pt>
                <c:pt idx="5761">
                  <c:v>42405.310416679706</c:v>
                </c:pt>
                <c:pt idx="5762">
                  <c:v>42405.311111124152</c:v>
                </c:pt>
                <c:pt idx="5763">
                  <c:v>42405.311805568599</c:v>
                </c:pt>
                <c:pt idx="5764">
                  <c:v>42405.312500013046</c:v>
                </c:pt>
                <c:pt idx="5765">
                  <c:v>42405.313194457493</c:v>
                </c:pt>
                <c:pt idx="5766">
                  <c:v>42405.313888901939</c:v>
                </c:pt>
                <c:pt idx="5767">
                  <c:v>42405.314583346386</c:v>
                </c:pt>
                <c:pt idx="5768">
                  <c:v>42405.315277790833</c:v>
                </c:pt>
                <c:pt idx="5769">
                  <c:v>42405.315972235279</c:v>
                </c:pt>
                <c:pt idx="5770">
                  <c:v>42405.316666679726</c:v>
                </c:pt>
                <c:pt idx="5771">
                  <c:v>42405.317361124173</c:v>
                </c:pt>
                <c:pt idx="5772">
                  <c:v>42405.318055568619</c:v>
                </c:pt>
                <c:pt idx="5773">
                  <c:v>42405.318750013066</c:v>
                </c:pt>
                <c:pt idx="5774">
                  <c:v>42405.319444457513</c:v>
                </c:pt>
                <c:pt idx="5775">
                  <c:v>42405.32013890196</c:v>
                </c:pt>
                <c:pt idx="5776">
                  <c:v>42405.320833346406</c:v>
                </c:pt>
                <c:pt idx="5777">
                  <c:v>42405.321527790853</c:v>
                </c:pt>
                <c:pt idx="5778">
                  <c:v>42405.3222222353</c:v>
                </c:pt>
                <c:pt idx="5779">
                  <c:v>42405.322916679746</c:v>
                </c:pt>
                <c:pt idx="5780">
                  <c:v>42405.323611124193</c:v>
                </c:pt>
                <c:pt idx="5781">
                  <c:v>42405.32430556864</c:v>
                </c:pt>
                <c:pt idx="5782">
                  <c:v>42405.325000013087</c:v>
                </c:pt>
                <c:pt idx="5783">
                  <c:v>42405.325694457533</c:v>
                </c:pt>
                <c:pt idx="5784">
                  <c:v>42405.32638890198</c:v>
                </c:pt>
                <c:pt idx="5785">
                  <c:v>42405.327083346427</c:v>
                </c:pt>
                <c:pt idx="5786">
                  <c:v>42405.327777790873</c:v>
                </c:pt>
                <c:pt idx="5787">
                  <c:v>42405.32847223532</c:v>
                </c:pt>
                <c:pt idx="5788">
                  <c:v>42405.329166679767</c:v>
                </c:pt>
                <c:pt idx="5789">
                  <c:v>42405.329861124213</c:v>
                </c:pt>
                <c:pt idx="5790">
                  <c:v>42405.33055556866</c:v>
                </c:pt>
                <c:pt idx="5791">
                  <c:v>42405.331250013107</c:v>
                </c:pt>
                <c:pt idx="5792">
                  <c:v>42405.331944457554</c:v>
                </c:pt>
                <c:pt idx="5793">
                  <c:v>42405.332638902</c:v>
                </c:pt>
                <c:pt idx="5794">
                  <c:v>42405.333333346447</c:v>
                </c:pt>
                <c:pt idx="5795">
                  <c:v>42405.334027790894</c:v>
                </c:pt>
                <c:pt idx="5796">
                  <c:v>42405.33472223534</c:v>
                </c:pt>
                <c:pt idx="5797">
                  <c:v>42405.335416679787</c:v>
                </c:pt>
                <c:pt idx="5798">
                  <c:v>42405.336111124234</c:v>
                </c:pt>
                <c:pt idx="5799">
                  <c:v>42405.336805568681</c:v>
                </c:pt>
                <c:pt idx="5800">
                  <c:v>42405.337500013127</c:v>
                </c:pt>
                <c:pt idx="5801">
                  <c:v>42405.338194457574</c:v>
                </c:pt>
                <c:pt idx="5802">
                  <c:v>42405.338888902021</c:v>
                </c:pt>
                <c:pt idx="5803">
                  <c:v>42405.339583346467</c:v>
                </c:pt>
                <c:pt idx="5804">
                  <c:v>42405.340277790914</c:v>
                </c:pt>
                <c:pt idx="5805">
                  <c:v>42405.340972235361</c:v>
                </c:pt>
                <c:pt idx="5806">
                  <c:v>42405.341666679808</c:v>
                </c:pt>
                <c:pt idx="5807">
                  <c:v>42405.342361124254</c:v>
                </c:pt>
                <c:pt idx="5808">
                  <c:v>42405.343055568701</c:v>
                </c:pt>
                <c:pt idx="5809">
                  <c:v>42405.343750013148</c:v>
                </c:pt>
                <c:pt idx="5810">
                  <c:v>42405.344444457594</c:v>
                </c:pt>
                <c:pt idx="5811">
                  <c:v>42405.345138902041</c:v>
                </c:pt>
                <c:pt idx="5812">
                  <c:v>42405.345833346488</c:v>
                </c:pt>
                <c:pt idx="5813">
                  <c:v>42405.346527790934</c:v>
                </c:pt>
                <c:pt idx="5814">
                  <c:v>42405.347222235381</c:v>
                </c:pt>
                <c:pt idx="5815">
                  <c:v>42405.347916679828</c:v>
                </c:pt>
                <c:pt idx="5816">
                  <c:v>42405.348611124275</c:v>
                </c:pt>
                <c:pt idx="5817">
                  <c:v>42405.349305568721</c:v>
                </c:pt>
                <c:pt idx="5818">
                  <c:v>42405.350000013168</c:v>
                </c:pt>
                <c:pt idx="5819">
                  <c:v>42405.350694457615</c:v>
                </c:pt>
                <c:pt idx="5820">
                  <c:v>42405.351388902061</c:v>
                </c:pt>
                <c:pt idx="5821">
                  <c:v>42405.352083346508</c:v>
                </c:pt>
                <c:pt idx="5822">
                  <c:v>42405.352777790955</c:v>
                </c:pt>
                <c:pt idx="5823">
                  <c:v>42405.353472235402</c:v>
                </c:pt>
                <c:pt idx="5824">
                  <c:v>42405.354166679848</c:v>
                </c:pt>
                <c:pt idx="5825">
                  <c:v>42405.354861124295</c:v>
                </c:pt>
                <c:pt idx="5826">
                  <c:v>42405.355555568742</c:v>
                </c:pt>
                <c:pt idx="5827">
                  <c:v>42405.356250013188</c:v>
                </c:pt>
                <c:pt idx="5828">
                  <c:v>42405.356944457635</c:v>
                </c:pt>
                <c:pt idx="5829">
                  <c:v>42405.357638902082</c:v>
                </c:pt>
                <c:pt idx="5830">
                  <c:v>42405.358333346529</c:v>
                </c:pt>
                <c:pt idx="5831">
                  <c:v>42405.359027790975</c:v>
                </c:pt>
                <c:pt idx="5832">
                  <c:v>42405.359722235422</c:v>
                </c:pt>
                <c:pt idx="5833">
                  <c:v>42405.360416679869</c:v>
                </c:pt>
                <c:pt idx="5834">
                  <c:v>42405.361111124315</c:v>
                </c:pt>
                <c:pt idx="5835">
                  <c:v>42405.361805568762</c:v>
                </c:pt>
                <c:pt idx="5836">
                  <c:v>42405.362500013209</c:v>
                </c:pt>
                <c:pt idx="5837">
                  <c:v>42405.363194457655</c:v>
                </c:pt>
                <c:pt idx="5838">
                  <c:v>42405.363888902102</c:v>
                </c:pt>
                <c:pt idx="5839">
                  <c:v>42405.364583346549</c:v>
                </c:pt>
                <c:pt idx="5840">
                  <c:v>42405.365277790996</c:v>
                </c:pt>
                <c:pt idx="5841">
                  <c:v>42405.365972235442</c:v>
                </c:pt>
                <c:pt idx="5842">
                  <c:v>42405.366666679889</c:v>
                </c:pt>
                <c:pt idx="5843">
                  <c:v>42405.367361124336</c:v>
                </c:pt>
                <c:pt idx="5844">
                  <c:v>42405.368055568782</c:v>
                </c:pt>
                <c:pt idx="5845">
                  <c:v>42405.368750013229</c:v>
                </c:pt>
                <c:pt idx="5846">
                  <c:v>42405.369444457676</c:v>
                </c:pt>
                <c:pt idx="5847">
                  <c:v>42405.370138902123</c:v>
                </c:pt>
                <c:pt idx="5848">
                  <c:v>42405.370833346569</c:v>
                </c:pt>
                <c:pt idx="5849">
                  <c:v>42405.371527791016</c:v>
                </c:pt>
                <c:pt idx="5850">
                  <c:v>42405.372222235463</c:v>
                </c:pt>
                <c:pt idx="5851">
                  <c:v>42405.372916679909</c:v>
                </c:pt>
                <c:pt idx="5852">
                  <c:v>42405.373611124356</c:v>
                </c:pt>
                <c:pt idx="5853">
                  <c:v>42405.374305568803</c:v>
                </c:pt>
                <c:pt idx="5854">
                  <c:v>42405.37500001325</c:v>
                </c:pt>
                <c:pt idx="5855">
                  <c:v>42405.375694457696</c:v>
                </c:pt>
                <c:pt idx="5856">
                  <c:v>42405.376388902143</c:v>
                </c:pt>
                <c:pt idx="5857">
                  <c:v>42405.37708334659</c:v>
                </c:pt>
                <c:pt idx="5858">
                  <c:v>42405.377777791036</c:v>
                </c:pt>
                <c:pt idx="5859">
                  <c:v>42405.378472235483</c:v>
                </c:pt>
                <c:pt idx="5860">
                  <c:v>42405.37916667993</c:v>
                </c:pt>
                <c:pt idx="5861">
                  <c:v>42405.379861124376</c:v>
                </c:pt>
                <c:pt idx="5862">
                  <c:v>42405.380555568823</c:v>
                </c:pt>
                <c:pt idx="5863">
                  <c:v>42405.38125001327</c:v>
                </c:pt>
                <c:pt idx="5864">
                  <c:v>42405.381944457717</c:v>
                </c:pt>
                <c:pt idx="5865">
                  <c:v>42405.382638902163</c:v>
                </c:pt>
                <c:pt idx="5866">
                  <c:v>42405.38333334661</c:v>
                </c:pt>
                <c:pt idx="5867">
                  <c:v>42405.384027791057</c:v>
                </c:pt>
                <c:pt idx="5868">
                  <c:v>42405.384722235503</c:v>
                </c:pt>
                <c:pt idx="5869">
                  <c:v>42405.38541667995</c:v>
                </c:pt>
                <c:pt idx="5870">
                  <c:v>42405.386111124397</c:v>
                </c:pt>
                <c:pt idx="5871">
                  <c:v>42405.386805568844</c:v>
                </c:pt>
                <c:pt idx="5872">
                  <c:v>42405.38750001329</c:v>
                </c:pt>
                <c:pt idx="5873">
                  <c:v>42405.388194457737</c:v>
                </c:pt>
                <c:pt idx="5874">
                  <c:v>42405.388888902184</c:v>
                </c:pt>
                <c:pt idx="5875">
                  <c:v>42405.38958334663</c:v>
                </c:pt>
                <c:pt idx="5876">
                  <c:v>42405.390277791077</c:v>
                </c:pt>
                <c:pt idx="5877">
                  <c:v>42405.390972235524</c:v>
                </c:pt>
                <c:pt idx="5878">
                  <c:v>42405.391666679971</c:v>
                </c:pt>
                <c:pt idx="5879">
                  <c:v>42405.392361124417</c:v>
                </c:pt>
                <c:pt idx="5880">
                  <c:v>42405.393055568864</c:v>
                </c:pt>
                <c:pt idx="5881">
                  <c:v>42405.393750013311</c:v>
                </c:pt>
                <c:pt idx="5882">
                  <c:v>42405.394444457757</c:v>
                </c:pt>
                <c:pt idx="5883">
                  <c:v>42405.395138902204</c:v>
                </c:pt>
                <c:pt idx="5884">
                  <c:v>42405.395833346651</c:v>
                </c:pt>
                <c:pt idx="5885">
                  <c:v>42405.396527791097</c:v>
                </c:pt>
                <c:pt idx="5886">
                  <c:v>42405.397222235544</c:v>
                </c:pt>
                <c:pt idx="5887">
                  <c:v>42405.397916679991</c:v>
                </c:pt>
                <c:pt idx="5888">
                  <c:v>42405.398611124438</c:v>
                </c:pt>
                <c:pt idx="5889">
                  <c:v>42405.399305568884</c:v>
                </c:pt>
                <c:pt idx="5890">
                  <c:v>42405.400000013331</c:v>
                </c:pt>
                <c:pt idx="5891">
                  <c:v>42405.400694457778</c:v>
                </c:pt>
                <c:pt idx="5892">
                  <c:v>42405.401388902224</c:v>
                </c:pt>
                <c:pt idx="5893">
                  <c:v>42405.402083346671</c:v>
                </c:pt>
                <c:pt idx="5894">
                  <c:v>42405.402777791118</c:v>
                </c:pt>
                <c:pt idx="5895">
                  <c:v>42405.403472235565</c:v>
                </c:pt>
                <c:pt idx="5896">
                  <c:v>42405.404166680011</c:v>
                </c:pt>
                <c:pt idx="5897">
                  <c:v>42405.404861124458</c:v>
                </c:pt>
                <c:pt idx="5898">
                  <c:v>42405.405555568905</c:v>
                </c:pt>
                <c:pt idx="5899">
                  <c:v>42405.406250013351</c:v>
                </c:pt>
                <c:pt idx="5900">
                  <c:v>42405.406944457798</c:v>
                </c:pt>
                <c:pt idx="5901">
                  <c:v>42405.407638902245</c:v>
                </c:pt>
                <c:pt idx="5902">
                  <c:v>42405.408333346692</c:v>
                </c:pt>
                <c:pt idx="5903">
                  <c:v>42405.409027791138</c:v>
                </c:pt>
                <c:pt idx="5904">
                  <c:v>42405.409722235585</c:v>
                </c:pt>
                <c:pt idx="5905">
                  <c:v>42405.410416680032</c:v>
                </c:pt>
                <c:pt idx="5906">
                  <c:v>42405.411111124478</c:v>
                </c:pt>
                <c:pt idx="5907">
                  <c:v>42405.411805568925</c:v>
                </c:pt>
                <c:pt idx="5908">
                  <c:v>42405.412500013372</c:v>
                </c:pt>
                <c:pt idx="5909">
                  <c:v>42405.413194457818</c:v>
                </c:pt>
                <c:pt idx="5910">
                  <c:v>42405.413888902265</c:v>
                </c:pt>
                <c:pt idx="5911">
                  <c:v>42405.414583346712</c:v>
                </c:pt>
                <c:pt idx="5912">
                  <c:v>42405.415277791159</c:v>
                </c:pt>
                <c:pt idx="5913">
                  <c:v>42405.415972235605</c:v>
                </c:pt>
                <c:pt idx="5914">
                  <c:v>42405.416666680052</c:v>
                </c:pt>
                <c:pt idx="5915">
                  <c:v>42405.417361124499</c:v>
                </c:pt>
                <c:pt idx="5916">
                  <c:v>42405.418055568945</c:v>
                </c:pt>
                <c:pt idx="5917">
                  <c:v>42405.418750013392</c:v>
                </c:pt>
                <c:pt idx="5918">
                  <c:v>42405.419444457839</c:v>
                </c:pt>
                <c:pt idx="5919">
                  <c:v>42405.420138902286</c:v>
                </c:pt>
                <c:pt idx="5920">
                  <c:v>42405.420833346732</c:v>
                </c:pt>
                <c:pt idx="5921">
                  <c:v>42405.421527791179</c:v>
                </c:pt>
                <c:pt idx="5922">
                  <c:v>42405.422222235626</c:v>
                </c:pt>
                <c:pt idx="5923">
                  <c:v>42405.422916680072</c:v>
                </c:pt>
                <c:pt idx="5924">
                  <c:v>42405.423611124519</c:v>
                </c:pt>
                <c:pt idx="5925">
                  <c:v>42405.424305568966</c:v>
                </c:pt>
                <c:pt idx="5926">
                  <c:v>42405.425000013413</c:v>
                </c:pt>
                <c:pt idx="5927">
                  <c:v>42405.425694457859</c:v>
                </c:pt>
                <c:pt idx="5928">
                  <c:v>42405.426388902306</c:v>
                </c:pt>
                <c:pt idx="5929">
                  <c:v>42405.427083346753</c:v>
                </c:pt>
                <c:pt idx="5930">
                  <c:v>42405.427777791199</c:v>
                </c:pt>
                <c:pt idx="5931">
                  <c:v>42405.428472235646</c:v>
                </c:pt>
                <c:pt idx="5932">
                  <c:v>42405.429166680093</c:v>
                </c:pt>
                <c:pt idx="5933">
                  <c:v>42405.429861124539</c:v>
                </c:pt>
                <c:pt idx="5934">
                  <c:v>42405.430555568986</c:v>
                </c:pt>
                <c:pt idx="5935">
                  <c:v>42405.431250013433</c:v>
                </c:pt>
                <c:pt idx="5936">
                  <c:v>42405.43194445788</c:v>
                </c:pt>
                <c:pt idx="5937">
                  <c:v>42405.432638902326</c:v>
                </c:pt>
                <c:pt idx="5938">
                  <c:v>42405.433333346773</c:v>
                </c:pt>
                <c:pt idx="5939">
                  <c:v>42405.43402779122</c:v>
                </c:pt>
                <c:pt idx="5940">
                  <c:v>42405.434722235666</c:v>
                </c:pt>
                <c:pt idx="5941">
                  <c:v>42405.435416680113</c:v>
                </c:pt>
                <c:pt idx="5942">
                  <c:v>42405.43611112456</c:v>
                </c:pt>
                <c:pt idx="5943">
                  <c:v>42405.436805569007</c:v>
                </c:pt>
                <c:pt idx="5944">
                  <c:v>42405.437500013453</c:v>
                </c:pt>
                <c:pt idx="5945">
                  <c:v>42405.4381944579</c:v>
                </c:pt>
                <c:pt idx="5946">
                  <c:v>42405.438888902347</c:v>
                </c:pt>
                <c:pt idx="5947">
                  <c:v>42405.439583346793</c:v>
                </c:pt>
                <c:pt idx="5948">
                  <c:v>42405.44027779124</c:v>
                </c:pt>
                <c:pt idx="5949">
                  <c:v>42405.440972235687</c:v>
                </c:pt>
                <c:pt idx="5950">
                  <c:v>42405.441666680133</c:v>
                </c:pt>
                <c:pt idx="5951">
                  <c:v>42405.44236112458</c:v>
                </c:pt>
                <c:pt idx="5952">
                  <c:v>42405.443055569027</c:v>
                </c:pt>
                <c:pt idx="5953">
                  <c:v>42405.443750013474</c:v>
                </c:pt>
                <c:pt idx="5954">
                  <c:v>42405.44444445792</c:v>
                </c:pt>
                <c:pt idx="5955">
                  <c:v>42405.445138902367</c:v>
                </c:pt>
                <c:pt idx="5956">
                  <c:v>42405.445833346814</c:v>
                </c:pt>
                <c:pt idx="5957">
                  <c:v>42405.44652779126</c:v>
                </c:pt>
                <c:pt idx="5958">
                  <c:v>42405.447222235707</c:v>
                </c:pt>
                <c:pt idx="5959">
                  <c:v>42405.447916680154</c:v>
                </c:pt>
                <c:pt idx="5960">
                  <c:v>42405.448611124601</c:v>
                </c:pt>
                <c:pt idx="5961">
                  <c:v>42405.449305569047</c:v>
                </c:pt>
                <c:pt idx="5962">
                  <c:v>42405.450000013494</c:v>
                </c:pt>
                <c:pt idx="5963">
                  <c:v>42405.450694457941</c:v>
                </c:pt>
                <c:pt idx="5964">
                  <c:v>42405.451388902387</c:v>
                </c:pt>
                <c:pt idx="5965">
                  <c:v>42405.452083346834</c:v>
                </c:pt>
                <c:pt idx="5966">
                  <c:v>42405.452777791281</c:v>
                </c:pt>
                <c:pt idx="5967">
                  <c:v>42405.453472235728</c:v>
                </c:pt>
                <c:pt idx="5968">
                  <c:v>42405.454166680174</c:v>
                </c:pt>
                <c:pt idx="5969">
                  <c:v>42405.454861124621</c:v>
                </c:pt>
                <c:pt idx="5970">
                  <c:v>42405.455555569068</c:v>
                </c:pt>
                <c:pt idx="5971">
                  <c:v>42405.456250013514</c:v>
                </c:pt>
                <c:pt idx="5972">
                  <c:v>42405.456944457961</c:v>
                </c:pt>
                <c:pt idx="5973">
                  <c:v>42405.457638902408</c:v>
                </c:pt>
                <c:pt idx="5974">
                  <c:v>42405.458333346854</c:v>
                </c:pt>
                <c:pt idx="5975">
                  <c:v>42405.459027791301</c:v>
                </c:pt>
                <c:pt idx="5976">
                  <c:v>42405.459722235748</c:v>
                </c:pt>
                <c:pt idx="5977">
                  <c:v>42405.460416680195</c:v>
                </c:pt>
                <c:pt idx="5978">
                  <c:v>42405.461111124641</c:v>
                </c:pt>
                <c:pt idx="5979">
                  <c:v>42405.461805569088</c:v>
                </c:pt>
                <c:pt idx="5980">
                  <c:v>42405.462500013535</c:v>
                </c:pt>
                <c:pt idx="5981">
                  <c:v>42405.463194457981</c:v>
                </c:pt>
                <c:pt idx="5982">
                  <c:v>42405.463888902428</c:v>
                </c:pt>
                <c:pt idx="5983">
                  <c:v>42405.464583346875</c:v>
                </c:pt>
                <c:pt idx="5984">
                  <c:v>42405.465277791322</c:v>
                </c:pt>
                <c:pt idx="5985">
                  <c:v>42405.465972235768</c:v>
                </c:pt>
                <c:pt idx="5986">
                  <c:v>42405.466666680215</c:v>
                </c:pt>
                <c:pt idx="5987">
                  <c:v>42405.467361124662</c:v>
                </c:pt>
                <c:pt idx="5988">
                  <c:v>42405.468055569108</c:v>
                </c:pt>
                <c:pt idx="5989">
                  <c:v>42405.468750013555</c:v>
                </c:pt>
                <c:pt idx="5990">
                  <c:v>42405.469444458002</c:v>
                </c:pt>
                <c:pt idx="5991">
                  <c:v>42405.470138902449</c:v>
                </c:pt>
                <c:pt idx="5992">
                  <c:v>42405.470833346895</c:v>
                </c:pt>
                <c:pt idx="5993">
                  <c:v>42405.471527791342</c:v>
                </c:pt>
                <c:pt idx="5994">
                  <c:v>42405.472222235789</c:v>
                </c:pt>
                <c:pt idx="5995">
                  <c:v>42405.472916680235</c:v>
                </c:pt>
                <c:pt idx="5996">
                  <c:v>42405.473611124682</c:v>
                </c:pt>
                <c:pt idx="5997">
                  <c:v>42405.474305569129</c:v>
                </c:pt>
                <c:pt idx="5998">
                  <c:v>42405.475000013575</c:v>
                </c:pt>
                <c:pt idx="5999">
                  <c:v>42405.475694458022</c:v>
                </c:pt>
                <c:pt idx="6000">
                  <c:v>42405.476388902469</c:v>
                </c:pt>
                <c:pt idx="6001">
                  <c:v>42405.477083346916</c:v>
                </c:pt>
                <c:pt idx="6002">
                  <c:v>42405.477777791362</c:v>
                </c:pt>
                <c:pt idx="6003">
                  <c:v>42405.478472235809</c:v>
                </c:pt>
                <c:pt idx="6004">
                  <c:v>42405.479166680256</c:v>
                </c:pt>
                <c:pt idx="6005">
                  <c:v>42405.479861124702</c:v>
                </c:pt>
                <c:pt idx="6006">
                  <c:v>42405.480555569149</c:v>
                </c:pt>
                <c:pt idx="6007">
                  <c:v>42405.481250013596</c:v>
                </c:pt>
                <c:pt idx="6008">
                  <c:v>42405.481944458043</c:v>
                </c:pt>
                <c:pt idx="6009">
                  <c:v>42405.482638902489</c:v>
                </c:pt>
                <c:pt idx="6010">
                  <c:v>42405.483333346936</c:v>
                </c:pt>
                <c:pt idx="6011">
                  <c:v>42405.484027791383</c:v>
                </c:pt>
                <c:pt idx="6012">
                  <c:v>42405.484722235829</c:v>
                </c:pt>
                <c:pt idx="6013">
                  <c:v>42405.485416680276</c:v>
                </c:pt>
                <c:pt idx="6014">
                  <c:v>42405.486111124723</c:v>
                </c:pt>
                <c:pt idx="6015">
                  <c:v>42405.48680556917</c:v>
                </c:pt>
                <c:pt idx="6016">
                  <c:v>42405.487500013616</c:v>
                </c:pt>
                <c:pt idx="6017">
                  <c:v>42405.488194458063</c:v>
                </c:pt>
                <c:pt idx="6018">
                  <c:v>42405.48888890251</c:v>
                </c:pt>
                <c:pt idx="6019">
                  <c:v>42405.489583346956</c:v>
                </c:pt>
                <c:pt idx="6020">
                  <c:v>42405.490277791403</c:v>
                </c:pt>
                <c:pt idx="6021">
                  <c:v>42405.49097223585</c:v>
                </c:pt>
                <c:pt idx="6022">
                  <c:v>42405.491666680296</c:v>
                </c:pt>
                <c:pt idx="6023">
                  <c:v>42405.492361124743</c:v>
                </c:pt>
                <c:pt idx="6024">
                  <c:v>42405.49305556919</c:v>
                </c:pt>
                <c:pt idx="6025">
                  <c:v>42405.493750013637</c:v>
                </c:pt>
                <c:pt idx="6026">
                  <c:v>42405.494444458083</c:v>
                </c:pt>
                <c:pt idx="6027">
                  <c:v>42405.49513890253</c:v>
                </c:pt>
                <c:pt idx="6028">
                  <c:v>42405.495833346977</c:v>
                </c:pt>
                <c:pt idx="6029">
                  <c:v>42405.496527791423</c:v>
                </c:pt>
                <c:pt idx="6030">
                  <c:v>42405.49722223587</c:v>
                </c:pt>
                <c:pt idx="6031">
                  <c:v>42405.497916680317</c:v>
                </c:pt>
                <c:pt idx="6032">
                  <c:v>42405.498611124764</c:v>
                </c:pt>
                <c:pt idx="6033">
                  <c:v>42405.49930556921</c:v>
                </c:pt>
                <c:pt idx="6034">
                  <c:v>42405.500000013657</c:v>
                </c:pt>
                <c:pt idx="6035">
                  <c:v>42405.500694458104</c:v>
                </c:pt>
                <c:pt idx="6036">
                  <c:v>42405.50138890255</c:v>
                </c:pt>
                <c:pt idx="6037">
                  <c:v>42405.502083346997</c:v>
                </c:pt>
                <c:pt idx="6038">
                  <c:v>42405.502777791444</c:v>
                </c:pt>
                <c:pt idx="6039">
                  <c:v>42405.503472235891</c:v>
                </c:pt>
                <c:pt idx="6040">
                  <c:v>42405.504166680337</c:v>
                </c:pt>
                <c:pt idx="6041">
                  <c:v>42405.504861124784</c:v>
                </c:pt>
                <c:pt idx="6042">
                  <c:v>42405.505555569231</c:v>
                </c:pt>
                <c:pt idx="6043">
                  <c:v>42405.506250013677</c:v>
                </c:pt>
                <c:pt idx="6044">
                  <c:v>42405.506944458124</c:v>
                </c:pt>
                <c:pt idx="6045">
                  <c:v>42405.507638902571</c:v>
                </c:pt>
                <c:pt idx="6046">
                  <c:v>42405.508333347017</c:v>
                </c:pt>
                <c:pt idx="6047">
                  <c:v>42405.509027791464</c:v>
                </c:pt>
                <c:pt idx="6048">
                  <c:v>42405.509722235911</c:v>
                </c:pt>
                <c:pt idx="6049">
                  <c:v>42405.510416680358</c:v>
                </c:pt>
                <c:pt idx="6050">
                  <c:v>42405.511111124804</c:v>
                </c:pt>
                <c:pt idx="6051">
                  <c:v>42405.511805569251</c:v>
                </c:pt>
                <c:pt idx="6052">
                  <c:v>42405.512500013698</c:v>
                </c:pt>
                <c:pt idx="6053">
                  <c:v>42405.513194458144</c:v>
                </c:pt>
                <c:pt idx="6054">
                  <c:v>42405.513888902591</c:v>
                </c:pt>
                <c:pt idx="6055">
                  <c:v>42405.514583347038</c:v>
                </c:pt>
                <c:pt idx="6056">
                  <c:v>42405.515277791485</c:v>
                </c:pt>
                <c:pt idx="6057">
                  <c:v>42405.515972235931</c:v>
                </c:pt>
                <c:pt idx="6058">
                  <c:v>42405.516666680378</c:v>
                </c:pt>
                <c:pt idx="6059">
                  <c:v>42405.517361124825</c:v>
                </c:pt>
                <c:pt idx="6060">
                  <c:v>42405.518055569271</c:v>
                </c:pt>
                <c:pt idx="6061">
                  <c:v>42405.518750013718</c:v>
                </c:pt>
                <c:pt idx="6062">
                  <c:v>42405.519444458165</c:v>
                </c:pt>
                <c:pt idx="6063">
                  <c:v>42405.520138902612</c:v>
                </c:pt>
                <c:pt idx="6064">
                  <c:v>42405.520833347058</c:v>
                </c:pt>
                <c:pt idx="6065">
                  <c:v>42405.521527791505</c:v>
                </c:pt>
                <c:pt idx="6066">
                  <c:v>42405.522222235952</c:v>
                </c:pt>
                <c:pt idx="6067">
                  <c:v>42405.522916680398</c:v>
                </c:pt>
                <c:pt idx="6068">
                  <c:v>42405.523611124845</c:v>
                </c:pt>
                <c:pt idx="6069">
                  <c:v>42405.524305569292</c:v>
                </c:pt>
                <c:pt idx="6070">
                  <c:v>42405.525000013738</c:v>
                </c:pt>
                <c:pt idx="6071">
                  <c:v>42405.525694458185</c:v>
                </c:pt>
                <c:pt idx="6072">
                  <c:v>42405.526388902632</c:v>
                </c:pt>
                <c:pt idx="6073">
                  <c:v>42405.527083347079</c:v>
                </c:pt>
                <c:pt idx="6074">
                  <c:v>42405.527777791525</c:v>
                </c:pt>
                <c:pt idx="6075">
                  <c:v>42405.528472235972</c:v>
                </c:pt>
                <c:pt idx="6076">
                  <c:v>42405.529166680419</c:v>
                </c:pt>
                <c:pt idx="6077">
                  <c:v>42405.529861124865</c:v>
                </c:pt>
                <c:pt idx="6078">
                  <c:v>42405.530555569312</c:v>
                </c:pt>
                <c:pt idx="6079">
                  <c:v>42405.531250013759</c:v>
                </c:pt>
                <c:pt idx="6080">
                  <c:v>42405.531944458206</c:v>
                </c:pt>
                <c:pt idx="6081">
                  <c:v>42405.532638902652</c:v>
                </c:pt>
                <c:pt idx="6082">
                  <c:v>42405.533333347099</c:v>
                </c:pt>
                <c:pt idx="6083">
                  <c:v>42405.534027791546</c:v>
                </c:pt>
                <c:pt idx="6084">
                  <c:v>42405.534722235992</c:v>
                </c:pt>
                <c:pt idx="6085">
                  <c:v>42405.535416680439</c:v>
                </c:pt>
                <c:pt idx="6086">
                  <c:v>42405.536111124886</c:v>
                </c:pt>
                <c:pt idx="6087">
                  <c:v>42405.536805569333</c:v>
                </c:pt>
                <c:pt idx="6088">
                  <c:v>42405.537500013779</c:v>
                </c:pt>
                <c:pt idx="6089">
                  <c:v>42405.538194458226</c:v>
                </c:pt>
                <c:pt idx="6090">
                  <c:v>42405.538888902673</c:v>
                </c:pt>
                <c:pt idx="6091">
                  <c:v>42405.539583347119</c:v>
                </c:pt>
                <c:pt idx="6092">
                  <c:v>42405.540277791566</c:v>
                </c:pt>
                <c:pt idx="6093">
                  <c:v>42405.540972236013</c:v>
                </c:pt>
                <c:pt idx="6094">
                  <c:v>42405.541666680459</c:v>
                </c:pt>
                <c:pt idx="6095">
                  <c:v>42405.542361124906</c:v>
                </c:pt>
                <c:pt idx="6096">
                  <c:v>42405.543055569353</c:v>
                </c:pt>
                <c:pt idx="6097">
                  <c:v>42405.5437500138</c:v>
                </c:pt>
                <c:pt idx="6098">
                  <c:v>42405.544444458246</c:v>
                </c:pt>
                <c:pt idx="6099">
                  <c:v>42405.545138902693</c:v>
                </c:pt>
                <c:pt idx="6100">
                  <c:v>42405.54583334714</c:v>
                </c:pt>
                <c:pt idx="6101">
                  <c:v>42405.546527791586</c:v>
                </c:pt>
                <c:pt idx="6102">
                  <c:v>42405.547222236033</c:v>
                </c:pt>
                <c:pt idx="6103">
                  <c:v>42405.54791668048</c:v>
                </c:pt>
                <c:pt idx="6104">
                  <c:v>42405.548611124927</c:v>
                </c:pt>
                <c:pt idx="6105">
                  <c:v>42405.549305569373</c:v>
                </c:pt>
                <c:pt idx="6106">
                  <c:v>42405.55000001382</c:v>
                </c:pt>
                <c:pt idx="6107">
                  <c:v>42405.550694458267</c:v>
                </c:pt>
                <c:pt idx="6108">
                  <c:v>42405.551388902713</c:v>
                </c:pt>
                <c:pt idx="6109">
                  <c:v>42405.55208334716</c:v>
                </c:pt>
                <c:pt idx="6110">
                  <c:v>42405.552777791607</c:v>
                </c:pt>
                <c:pt idx="6111">
                  <c:v>42405.553472236053</c:v>
                </c:pt>
                <c:pt idx="6112">
                  <c:v>42405.5541666805</c:v>
                </c:pt>
                <c:pt idx="6113">
                  <c:v>42405.554861124947</c:v>
                </c:pt>
                <c:pt idx="6114">
                  <c:v>42405.555555569394</c:v>
                </c:pt>
                <c:pt idx="6115">
                  <c:v>42405.55625001384</c:v>
                </c:pt>
                <c:pt idx="6116">
                  <c:v>42405.556944458287</c:v>
                </c:pt>
                <c:pt idx="6117">
                  <c:v>42405.557638902734</c:v>
                </c:pt>
                <c:pt idx="6118">
                  <c:v>42405.55833334718</c:v>
                </c:pt>
                <c:pt idx="6119">
                  <c:v>42405.559027791627</c:v>
                </c:pt>
                <c:pt idx="6120">
                  <c:v>42405.559722236074</c:v>
                </c:pt>
                <c:pt idx="6121">
                  <c:v>42405.560416680521</c:v>
                </c:pt>
                <c:pt idx="6122">
                  <c:v>42405.561111124967</c:v>
                </c:pt>
                <c:pt idx="6123">
                  <c:v>42405.561805569414</c:v>
                </c:pt>
                <c:pt idx="6124">
                  <c:v>42405.562500013861</c:v>
                </c:pt>
                <c:pt idx="6125">
                  <c:v>42405.563194458307</c:v>
                </c:pt>
                <c:pt idx="6126">
                  <c:v>42405.563888902754</c:v>
                </c:pt>
                <c:pt idx="6127">
                  <c:v>42405.564583347201</c:v>
                </c:pt>
                <c:pt idx="6128">
                  <c:v>42405.565277791648</c:v>
                </c:pt>
                <c:pt idx="6129">
                  <c:v>42405.565972236094</c:v>
                </c:pt>
                <c:pt idx="6130">
                  <c:v>42405.566666680541</c:v>
                </c:pt>
                <c:pt idx="6131">
                  <c:v>42405.567361124988</c:v>
                </c:pt>
                <c:pt idx="6132">
                  <c:v>42405.568055569434</c:v>
                </c:pt>
                <c:pt idx="6133">
                  <c:v>42405.568750013881</c:v>
                </c:pt>
                <c:pt idx="6134">
                  <c:v>42405.569444458328</c:v>
                </c:pt>
                <c:pt idx="6135">
                  <c:v>42405.570138902774</c:v>
                </c:pt>
                <c:pt idx="6136">
                  <c:v>42405.570833347221</c:v>
                </c:pt>
                <c:pt idx="6137">
                  <c:v>42405.571527791668</c:v>
                </c:pt>
                <c:pt idx="6138">
                  <c:v>42405.572222236115</c:v>
                </c:pt>
                <c:pt idx="6139">
                  <c:v>42405.572916680561</c:v>
                </c:pt>
                <c:pt idx="6140">
                  <c:v>42405.573611125008</c:v>
                </c:pt>
                <c:pt idx="6141">
                  <c:v>42405.574305569455</c:v>
                </c:pt>
                <c:pt idx="6142">
                  <c:v>42405.575000013901</c:v>
                </c:pt>
                <c:pt idx="6143">
                  <c:v>42405.575694458348</c:v>
                </c:pt>
                <c:pt idx="6144">
                  <c:v>42405.576388902795</c:v>
                </c:pt>
                <c:pt idx="6145">
                  <c:v>42405.577083347242</c:v>
                </c:pt>
                <c:pt idx="6146">
                  <c:v>42405.577777791688</c:v>
                </c:pt>
                <c:pt idx="6147">
                  <c:v>42405.578472236135</c:v>
                </c:pt>
                <c:pt idx="6148">
                  <c:v>42405.579166680582</c:v>
                </c:pt>
                <c:pt idx="6149">
                  <c:v>42405.579861125028</c:v>
                </c:pt>
                <c:pt idx="6150">
                  <c:v>42405.580555569475</c:v>
                </c:pt>
                <c:pt idx="6151">
                  <c:v>42405.581250013922</c:v>
                </c:pt>
                <c:pt idx="6152">
                  <c:v>42405.581944458369</c:v>
                </c:pt>
                <c:pt idx="6153">
                  <c:v>42405.582638902815</c:v>
                </c:pt>
                <c:pt idx="6154">
                  <c:v>42405.583333347262</c:v>
                </c:pt>
                <c:pt idx="6155">
                  <c:v>42405.584027791709</c:v>
                </c:pt>
                <c:pt idx="6156">
                  <c:v>42405.584722236155</c:v>
                </c:pt>
                <c:pt idx="6157">
                  <c:v>42405.585416680602</c:v>
                </c:pt>
                <c:pt idx="6158">
                  <c:v>42405.586111125049</c:v>
                </c:pt>
                <c:pt idx="6159">
                  <c:v>42405.586805569495</c:v>
                </c:pt>
                <c:pt idx="6160">
                  <c:v>42405.587500013942</c:v>
                </c:pt>
                <c:pt idx="6161">
                  <c:v>42405.588194458389</c:v>
                </c:pt>
                <c:pt idx="6162">
                  <c:v>42405.588888902836</c:v>
                </c:pt>
                <c:pt idx="6163">
                  <c:v>42405.589583347282</c:v>
                </c:pt>
                <c:pt idx="6164">
                  <c:v>42405.590277791729</c:v>
                </c:pt>
                <c:pt idx="6165">
                  <c:v>42405.590972236176</c:v>
                </c:pt>
                <c:pt idx="6166">
                  <c:v>42405.591666680622</c:v>
                </c:pt>
                <c:pt idx="6167">
                  <c:v>42405.592361125069</c:v>
                </c:pt>
                <c:pt idx="6168">
                  <c:v>42405.593055569516</c:v>
                </c:pt>
                <c:pt idx="6169">
                  <c:v>42405.593750013963</c:v>
                </c:pt>
                <c:pt idx="6170">
                  <c:v>42405.594444458409</c:v>
                </c:pt>
                <c:pt idx="6171">
                  <c:v>42405.595138902856</c:v>
                </c:pt>
                <c:pt idx="6172">
                  <c:v>42405.595833347303</c:v>
                </c:pt>
                <c:pt idx="6173">
                  <c:v>42405.596527791749</c:v>
                </c:pt>
                <c:pt idx="6174">
                  <c:v>42405.597222236196</c:v>
                </c:pt>
                <c:pt idx="6175">
                  <c:v>42405.597916680643</c:v>
                </c:pt>
                <c:pt idx="6176">
                  <c:v>42405.59861112509</c:v>
                </c:pt>
                <c:pt idx="6177">
                  <c:v>42405.599305569536</c:v>
                </c:pt>
                <c:pt idx="6178">
                  <c:v>42405.600000013983</c:v>
                </c:pt>
                <c:pt idx="6179">
                  <c:v>42405.60069445843</c:v>
                </c:pt>
                <c:pt idx="6180">
                  <c:v>42405.601388902876</c:v>
                </c:pt>
                <c:pt idx="6181">
                  <c:v>42405.602083347323</c:v>
                </c:pt>
                <c:pt idx="6182">
                  <c:v>42405.60277779177</c:v>
                </c:pt>
                <c:pt idx="6183">
                  <c:v>42405.603472236216</c:v>
                </c:pt>
                <c:pt idx="6184">
                  <c:v>42405.604166680663</c:v>
                </c:pt>
                <c:pt idx="6185">
                  <c:v>42405.60486112511</c:v>
                </c:pt>
                <c:pt idx="6186">
                  <c:v>42405.605555569557</c:v>
                </c:pt>
                <c:pt idx="6187">
                  <c:v>42405.606250014003</c:v>
                </c:pt>
                <c:pt idx="6188">
                  <c:v>42405.60694445845</c:v>
                </c:pt>
                <c:pt idx="6189">
                  <c:v>42405.607638902897</c:v>
                </c:pt>
                <c:pt idx="6190">
                  <c:v>42405.608333347343</c:v>
                </c:pt>
                <c:pt idx="6191">
                  <c:v>42405.60902779179</c:v>
                </c:pt>
                <c:pt idx="6192">
                  <c:v>42405.609722236237</c:v>
                </c:pt>
                <c:pt idx="6193">
                  <c:v>42405.610416680684</c:v>
                </c:pt>
                <c:pt idx="6194">
                  <c:v>42405.61111112513</c:v>
                </c:pt>
                <c:pt idx="6195">
                  <c:v>42405.611805569577</c:v>
                </c:pt>
                <c:pt idx="6196">
                  <c:v>42405.612500014024</c:v>
                </c:pt>
                <c:pt idx="6197">
                  <c:v>42405.61319445847</c:v>
                </c:pt>
                <c:pt idx="6198">
                  <c:v>42405.613888902917</c:v>
                </c:pt>
                <c:pt idx="6199">
                  <c:v>42405.614583347364</c:v>
                </c:pt>
                <c:pt idx="6200">
                  <c:v>42405.615277791811</c:v>
                </c:pt>
                <c:pt idx="6201">
                  <c:v>42405.615972236257</c:v>
                </c:pt>
                <c:pt idx="6202">
                  <c:v>42405.616666680704</c:v>
                </c:pt>
                <c:pt idx="6203">
                  <c:v>42405.617361125151</c:v>
                </c:pt>
                <c:pt idx="6204">
                  <c:v>42405.618055569597</c:v>
                </c:pt>
                <c:pt idx="6205">
                  <c:v>42405.618750014044</c:v>
                </c:pt>
                <c:pt idx="6206">
                  <c:v>42405.619444458491</c:v>
                </c:pt>
                <c:pt idx="6207">
                  <c:v>42405.620138902937</c:v>
                </c:pt>
                <c:pt idx="6208">
                  <c:v>42405.620833347384</c:v>
                </c:pt>
                <c:pt idx="6209">
                  <c:v>42405.621527791831</c:v>
                </c:pt>
                <c:pt idx="6210">
                  <c:v>42405.622222236278</c:v>
                </c:pt>
                <c:pt idx="6211">
                  <c:v>42405.622916680724</c:v>
                </c:pt>
                <c:pt idx="6212">
                  <c:v>42405.623611125171</c:v>
                </c:pt>
                <c:pt idx="6213">
                  <c:v>42405.624305569618</c:v>
                </c:pt>
                <c:pt idx="6214">
                  <c:v>42405.625000014064</c:v>
                </c:pt>
                <c:pt idx="6215">
                  <c:v>42405.625694458511</c:v>
                </c:pt>
                <c:pt idx="6216">
                  <c:v>42405.626388902958</c:v>
                </c:pt>
                <c:pt idx="6217">
                  <c:v>42405.627083347405</c:v>
                </c:pt>
                <c:pt idx="6218">
                  <c:v>42405.627777791851</c:v>
                </c:pt>
                <c:pt idx="6219">
                  <c:v>42405.628472236298</c:v>
                </c:pt>
                <c:pt idx="6220">
                  <c:v>42405.629166680745</c:v>
                </c:pt>
                <c:pt idx="6221">
                  <c:v>42405.629861125191</c:v>
                </c:pt>
                <c:pt idx="6222">
                  <c:v>42405.630555569638</c:v>
                </c:pt>
                <c:pt idx="6223">
                  <c:v>42405.631250014085</c:v>
                </c:pt>
                <c:pt idx="6224">
                  <c:v>42405.631944458532</c:v>
                </c:pt>
                <c:pt idx="6225">
                  <c:v>42405.632638902978</c:v>
                </c:pt>
                <c:pt idx="6226">
                  <c:v>42405.633333347425</c:v>
                </c:pt>
                <c:pt idx="6227">
                  <c:v>42405.634027791872</c:v>
                </c:pt>
                <c:pt idx="6228">
                  <c:v>42405.634722236318</c:v>
                </c:pt>
                <c:pt idx="6229">
                  <c:v>42405.635416680765</c:v>
                </c:pt>
                <c:pt idx="6230">
                  <c:v>42405.636111125212</c:v>
                </c:pt>
                <c:pt idx="6231">
                  <c:v>42405.636805569658</c:v>
                </c:pt>
                <c:pt idx="6232">
                  <c:v>42405.637500014105</c:v>
                </c:pt>
                <c:pt idx="6233">
                  <c:v>42405.638194458552</c:v>
                </c:pt>
                <c:pt idx="6234">
                  <c:v>42405.638888902999</c:v>
                </c:pt>
                <c:pt idx="6235">
                  <c:v>42405.639583347445</c:v>
                </c:pt>
                <c:pt idx="6236">
                  <c:v>42405.640277791892</c:v>
                </c:pt>
                <c:pt idx="6237">
                  <c:v>42405.640972236339</c:v>
                </c:pt>
                <c:pt idx="6238">
                  <c:v>42405.641666680785</c:v>
                </c:pt>
                <c:pt idx="6239">
                  <c:v>42405.642361125232</c:v>
                </c:pt>
                <c:pt idx="6240">
                  <c:v>42405.643055569679</c:v>
                </c:pt>
                <c:pt idx="6241">
                  <c:v>42405.643750014126</c:v>
                </c:pt>
                <c:pt idx="6242">
                  <c:v>42405.644444458572</c:v>
                </c:pt>
                <c:pt idx="6243">
                  <c:v>42405.645138903019</c:v>
                </c:pt>
                <c:pt idx="6244">
                  <c:v>42405.645833347466</c:v>
                </c:pt>
                <c:pt idx="6245">
                  <c:v>42405.646527791912</c:v>
                </c:pt>
                <c:pt idx="6246">
                  <c:v>42405.647222236359</c:v>
                </c:pt>
                <c:pt idx="6247">
                  <c:v>42405.647916680806</c:v>
                </c:pt>
                <c:pt idx="6248">
                  <c:v>42405.648611125253</c:v>
                </c:pt>
                <c:pt idx="6249">
                  <c:v>42405.649305569699</c:v>
                </c:pt>
                <c:pt idx="6250">
                  <c:v>42405.650000014146</c:v>
                </c:pt>
                <c:pt idx="6251">
                  <c:v>42405.650694458593</c:v>
                </c:pt>
                <c:pt idx="6252">
                  <c:v>42405.651388903039</c:v>
                </c:pt>
                <c:pt idx="6253">
                  <c:v>42405.652083347486</c:v>
                </c:pt>
                <c:pt idx="6254">
                  <c:v>42405.652777791933</c:v>
                </c:pt>
                <c:pt idx="6255">
                  <c:v>42405.653472236379</c:v>
                </c:pt>
                <c:pt idx="6256">
                  <c:v>42405.654166680826</c:v>
                </c:pt>
                <c:pt idx="6257">
                  <c:v>42405.654861125273</c:v>
                </c:pt>
                <c:pt idx="6258">
                  <c:v>42405.65555556972</c:v>
                </c:pt>
                <c:pt idx="6259">
                  <c:v>42405.656250014166</c:v>
                </c:pt>
                <c:pt idx="6260">
                  <c:v>42405.656944458613</c:v>
                </c:pt>
                <c:pt idx="6261">
                  <c:v>42405.65763890306</c:v>
                </c:pt>
                <c:pt idx="6262">
                  <c:v>42405.658333347506</c:v>
                </c:pt>
                <c:pt idx="6263">
                  <c:v>42405.659027791953</c:v>
                </c:pt>
                <c:pt idx="6264">
                  <c:v>42405.6597222364</c:v>
                </c:pt>
                <c:pt idx="6265">
                  <c:v>42405.660416680847</c:v>
                </c:pt>
                <c:pt idx="6266">
                  <c:v>42405.661111125293</c:v>
                </c:pt>
                <c:pt idx="6267">
                  <c:v>42405.66180556974</c:v>
                </c:pt>
                <c:pt idx="6268">
                  <c:v>42405.662500014187</c:v>
                </c:pt>
                <c:pt idx="6269">
                  <c:v>42405.663194458633</c:v>
                </c:pt>
                <c:pt idx="6270">
                  <c:v>42405.66388890308</c:v>
                </c:pt>
                <c:pt idx="6271">
                  <c:v>42405.664583347527</c:v>
                </c:pt>
                <c:pt idx="6272">
                  <c:v>42405.665277791973</c:v>
                </c:pt>
                <c:pt idx="6273">
                  <c:v>42405.66597223642</c:v>
                </c:pt>
                <c:pt idx="6274">
                  <c:v>42405.666666680867</c:v>
                </c:pt>
                <c:pt idx="6275">
                  <c:v>42405.667361125314</c:v>
                </c:pt>
                <c:pt idx="6276">
                  <c:v>42405.66805556976</c:v>
                </c:pt>
                <c:pt idx="6277">
                  <c:v>42405.668750014207</c:v>
                </c:pt>
                <c:pt idx="6278">
                  <c:v>42405.669444458654</c:v>
                </c:pt>
                <c:pt idx="6279">
                  <c:v>42405.6701389031</c:v>
                </c:pt>
                <c:pt idx="6280">
                  <c:v>42405.670833347547</c:v>
                </c:pt>
                <c:pt idx="6281">
                  <c:v>42405.671527791994</c:v>
                </c:pt>
                <c:pt idx="6282">
                  <c:v>42405.672222236441</c:v>
                </c:pt>
                <c:pt idx="6283">
                  <c:v>42405.672916680887</c:v>
                </c:pt>
                <c:pt idx="6284">
                  <c:v>42405.673611125334</c:v>
                </c:pt>
                <c:pt idx="6285">
                  <c:v>42405.674305569781</c:v>
                </c:pt>
                <c:pt idx="6286">
                  <c:v>42405.675000014227</c:v>
                </c:pt>
                <c:pt idx="6287">
                  <c:v>42405.675694458674</c:v>
                </c:pt>
                <c:pt idx="6288">
                  <c:v>42405.676388903121</c:v>
                </c:pt>
                <c:pt idx="6289">
                  <c:v>42405.677083347568</c:v>
                </c:pt>
                <c:pt idx="6290">
                  <c:v>42405.677777792014</c:v>
                </c:pt>
                <c:pt idx="6291">
                  <c:v>42405.678472236461</c:v>
                </c:pt>
                <c:pt idx="6292">
                  <c:v>42405.679166680908</c:v>
                </c:pt>
                <c:pt idx="6293">
                  <c:v>42405.679861125354</c:v>
                </c:pt>
                <c:pt idx="6294">
                  <c:v>42405.680555569801</c:v>
                </c:pt>
                <c:pt idx="6295">
                  <c:v>42405.681250014248</c:v>
                </c:pt>
                <c:pt idx="6296">
                  <c:v>42405.681944458694</c:v>
                </c:pt>
                <c:pt idx="6297">
                  <c:v>42405.682638903141</c:v>
                </c:pt>
                <c:pt idx="6298">
                  <c:v>42405.683333347588</c:v>
                </c:pt>
                <c:pt idx="6299">
                  <c:v>42405.684027792035</c:v>
                </c:pt>
                <c:pt idx="6300">
                  <c:v>42405.684722236481</c:v>
                </c:pt>
                <c:pt idx="6301">
                  <c:v>42405.685416680928</c:v>
                </c:pt>
                <c:pt idx="6302">
                  <c:v>42405.686111125375</c:v>
                </c:pt>
                <c:pt idx="6303">
                  <c:v>42405.686805569821</c:v>
                </c:pt>
                <c:pt idx="6304">
                  <c:v>42405.687500014268</c:v>
                </c:pt>
                <c:pt idx="6305">
                  <c:v>42405.688194458715</c:v>
                </c:pt>
                <c:pt idx="6306">
                  <c:v>42405.688888903162</c:v>
                </c:pt>
                <c:pt idx="6307">
                  <c:v>42405.689583347608</c:v>
                </c:pt>
                <c:pt idx="6308">
                  <c:v>42405.690277792055</c:v>
                </c:pt>
                <c:pt idx="6309">
                  <c:v>42405.690972236502</c:v>
                </c:pt>
                <c:pt idx="6310">
                  <c:v>42405.691666680948</c:v>
                </c:pt>
                <c:pt idx="6311">
                  <c:v>42405.692361125395</c:v>
                </c:pt>
                <c:pt idx="6312">
                  <c:v>42405.693055569842</c:v>
                </c:pt>
                <c:pt idx="6313">
                  <c:v>42405.693750014289</c:v>
                </c:pt>
                <c:pt idx="6314">
                  <c:v>42405.694444458735</c:v>
                </c:pt>
                <c:pt idx="6315">
                  <c:v>42405.695138903182</c:v>
                </c:pt>
                <c:pt idx="6316">
                  <c:v>42405.695833347629</c:v>
                </c:pt>
                <c:pt idx="6317">
                  <c:v>42405.696527792075</c:v>
                </c:pt>
                <c:pt idx="6318">
                  <c:v>42405.697222236522</c:v>
                </c:pt>
                <c:pt idx="6319">
                  <c:v>42405.697916680969</c:v>
                </c:pt>
                <c:pt idx="6320">
                  <c:v>42405.698611125415</c:v>
                </c:pt>
                <c:pt idx="6321">
                  <c:v>42405.699305569862</c:v>
                </c:pt>
                <c:pt idx="6322">
                  <c:v>42405.700000014309</c:v>
                </c:pt>
                <c:pt idx="6323">
                  <c:v>42405.700694458756</c:v>
                </c:pt>
                <c:pt idx="6324">
                  <c:v>42405.701388903202</c:v>
                </c:pt>
                <c:pt idx="6325">
                  <c:v>42405.702083347649</c:v>
                </c:pt>
                <c:pt idx="6326">
                  <c:v>42405.702777792096</c:v>
                </c:pt>
                <c:pt idx="6327">
                  <c:v>42405.703472236542</c:v>
                </c:pt>
                <c:pt idx="6328">
                  <c:v>42405.704166680989</c:v>
                </c:pt>
                <c:pt idx="6329">
                  <c:v>42405.704861125436</c:v>
                </c:pt>
                <c:pt idx="6330">
                  <c:v>42405.705555569883</c:v>
                </c:pt>
                <c:pt idx="6331">
                  <c:v>42405.706250014329</c:v>
                </c:pt>
                <c:pt idx="6332">
                  <c:v>42405.706944458776</c:v>
                </c:pt>
                <c:pt idx="6333">
                  <c:v>42405.707638903223</c:v>
                </c:pt>
                <c:pt idx="6334">
                  <c:v>42405.708333347669</c:v>
                </c:pt>
                <c:pt idx="6335">
                  <c:v>42405.709027792116</c:v>
                </c:pt>
                <c:pt idx="6336">
                  <c:v>42405.709722236563</c:v>
                </c:pt>
                <c:pt idx="6337">
                  <c:v>42405.71041668101</c:v>
                </c:pt>
                <c:pt idx="6338">
                  <c:v>42405.711111125456</c:v>
                </c:pt>
                <c:pt idx="6339">
                  <c:v>42405.711805569903</c:v>
                </c:pt>
                <c:pt idx="6340">
                  <c:v>42405.71250001435</c:v>
                </c:pt>
                <c:pt idx="6341">
                  <c:v>42405.713194458796</c:v>
                </c:pt>
                <c:pt idx="6342">
                  <c:v>42405.713888903243</c:v>
                </c:pt>
                <c:pt idx="6343">
                  <c:v>42405.71458334769</c:v>
                </c:pt>
                <c:pt idx="6344">
                  <c:v>42405.715277792136</c:v>
                </c:pt>
                <c:pt idx="6345">
                  <c:v>42405.715972236583</c:v>
                </c:pt>
                <c:pt idx="6346">
                  <c:v>42405.71666668103</c:v>
                </c:pt>
                <c:pt idx="6347">
                  <c:v>42405.717361125477</c:v>
                </c:pt>
                <c:pt idx="6348">
                  <c:v>42405.718055569923</c:v>
                </c:pt>
                <c:pt idx="6349">
                  <c:v>42405.71875001437</c:v>
                </c:pt>
                <c:pt idx="6350">
                  <c:v>42405.719444458817</c:v>
                </c:pt>
                <c:pt idx="6351">
                  <c:v>42405.720138903263</c:v>
                </c:pt>
                <c:pt idx="6352">
                  <c:v>42405.72083334771</c:v>
                </c:pt>
                <c:pt idx="6353">
                  <c:v>42405.721527792157</c:v>
                </c:pt>
                <c:pt idx="6354">
                  <c:v>42405.722222236604</c:v>
                </c:pt>
                <c:pt idx="6355">
                  <c:v>42405.72291668105</c:v>
                </c:pt>
                <c:pt idx="6356">
                  <c:v>42405.723611125497</c:v>
                </c:pt>
                <c:pt idx="6357">
                  <c:v>42405.724305569944</c:v>
                </c:pt>
                <c:pt idx="6358">
                  <c:v>42405.72500001439</c:v>
                </c:pt>
                <c:pt idx="6359">
                  <c:v>42405.725694458837</c:v>
                </c:pt>
                <c:pt idx="6360">
                  <c:v>42405.726388903284</c:v>
                </c:pt>
                <c:pt idx="6361">
                  <c:v>42405.727083347731</c:v>
                </c:pt>
                <c:pt idx="6362">
                  <c:v>42405.727777792177</c:v>
                </c:pt>
                <c:pt idx="6363">
                  <c:v>42405.728472236624</c:v>
                </c:pt>
                <c:pt idx="6364">
                  <c:v>42405.729166681071</c:v>
                </c:pt>
                <c:pt idx="6365">
                  <c:v>42405.729861125517</c:v>
                </c:pt>
                <c:pt idx="6366">
                  <c:v>42405.730555569964</c:v>
                </c:pt>
                <c:pt idx="6367">
                  <c:v>42405.731250014411</c:v>
                </c:pt>
                <c:pt idx="6368">
                  <c:v>42405.731944458857</c:v>
                </c:pt>
                <c:pt idx="6369">
                  <c:v>42405.732638903304</c:v>
                </c:pt>
                <c:pt idx="6370">
                  <c:v>42405.733333347751</c:v>
                </c:pt>
                <c:pt idx="6371">
                  <c:v>42405.734027792198</c:v>
                </c:pt>
                <c:pt idx="6372">
                  <c:v>42405.734722236644</c:v>
                </c:pt>
                <c:pt idx="6373">
                  <c:v>42405.735416681091</c:v>
                </c:pt>
                <c:pt idx="6374">
                  <c:v>42405.736111125538</c:v>
                </c:pt>
                <c:pt idx="6375">
                  <c:v>42405.736805569984</c:v>
                </c:pt>
                <c:pt idx="6376">
                  <c:v>42405.737500014431</c:v>
                </c:pt>
                <c:pt idx="6377">
                  <c:v>42405.738194458878</c:v>
                </c:pt>
                <c:pt idx="6378">
                  <c:v>42405.738888903325</c:v>
                </c:pt>
                <c:pt idx="6379">
                  <c:v>42405.739583347771</c:v>
                </c:pt>
                <c:pt idx="6380">
                  <c:v>42405.740277792218</c:v>
                </c:pt>
                <c:pt idx="6381">
                  <c:v>42405.740972236665</c:v>
                </c:pt>
                <c:pt idx="6382">
                  <c:v>42405.741666681111</c:v>
                </c:pt>
                <c:pt idx="6383">
                  <c:v>42405.742361125558</c:v>
                </c:pt>
                <c:pt idx="6384">
                  <c:v>42405.743055570005</c:v>
                </c:pt>
                <c:pt idx="6385">
                  <c:v>42405.743750014452</c:v>
                </c:pt>
                <c:pt idx="6386">
                  <c:v>42405.744444458898</c:v>
                </c:pt>
                <c:pt idx="6387">
                  <c:v>42405.745138903345</c:v>
                </c:pt>
                <c:pt idx="6388">
                  <c:v>42405.745833347792</c:v>
                </c:pt>
                <c:pt idx="6389">
                  <c:v>42405.746527792238</c:v>
                </c:pt>
                <c:pt idx="6390">
                  <c:v>42405.747222236685</c:v>
                </c:pt>
                <c:pt idx="6391">
                  <c:v>42405.747916681132</c:v>
                </c:pt>
                <c:pt idx="6392">
                  <c:v>42405.748611125578</c:v>
                </c:pt>
                <c:pt idx="6393">
                  <c:v>42405.749305570025</c:v>
                </c:pt>
                <c:pt idx="6394">
                  <c:v>42405.750000014472</c:v>
                </c:pt>
                <c:pt idx="6395">
                  <c:v>42405.750694458919</c:v>
                </c:pt>
                <c:pt idx="6396">
                  <c:v>42405.751388903365</c:v>
                </c:pt>
                <c:pt idx="6397">
                  <c:v>42405.752083347812</c:v>
                </c:pt>
                <c:pt idx="6398">
                  <c:v>42405.752777792259</c:v>
                </c:pt>
                <c:pt idx="6399">
                  <c:v>42405.753472236705</c:v>
                </c:pt>
                <c:pt idx="6400">
                  <c:v>42405.754166681152</c:v>
                </c:pt>
                <c:pt idx="6401">
                  <c:v>42405.754861125599</c:v>
                </c:pt>
                <c:pt idx="6402">
                  <c:v>42405.755555570046</c:v>
                </c:pt>
                <c:pt idx="6403">
                  <c:v>42405.756250014492</c:v>
                </c:pt>
                <c:pt idx="6404">
                  <c:v>42405.756944458939</c:v>
                </c:pt>
                <c:pt idx="6405">
                  <c:v>42405.757638903386</c:v>
                </c:pt>
                <c:pt idx="6406">
                  <c:v>42405.758333347832</c:v>
                </c:pt>
                <c:pt idx="6407">
                  <c:v>42405.759027792279</c:v>
                </c:pt>
                <c:pt idx="6408">
                  <c:v>42405.759722236726</c:v>
                </c:pt>
                <c:pt idx="6409">
                  <c:v>42405.760416681173</c:v>
                </c:pt>
                <c:pt idx="6410">
                  <c:v>42405.761111125619</c:v>
                </c:pt>
                <c:pt idx="6411">
                  <c:v>42405.761805570066</c:v>
                </c:pt>
                <c:pt idx="6412">
                  <c:v>42405.762500014513</c:v>
                </c:pt>
                <c:pt idx="6413">
                  <c:v>42405.763194458959</c:v>
                </c:pt>
                <c:pt idx="6414">
                  <c:v>42405.763888903406</c:v>
                </c:pt>
                <c:pt idx="6415">
                  <c:v>42405.764583347853</c:v>
                </c:pt>
                <c:pt idx="6416">
                  <c:v>42405.765277792299</c:v>
                </c:pt>
                <c:pt idx="6417">
                  <c:v>42405.765972236746</c:v>
                </c:pt>
                <c:pt idx="6418">
                  <c:v>42405.766666681193</c:v>
                </c:pt>
                <c:pt idx="6419">
                  <c:v>42405.76736112564</c:v>
                </c:pt>
                <c:pt idx="6420">
                  <c:v>42405.768055570086</c:v>
                </c:pt>
                <c:pt idx="6421">
                  <c:v>42405.768750014533</c:v>
                </c:pt>
                <c:pt idx="6422">
                  <c:v>42405.76944445898</c:v>
                </c:pt>
                <c:pt idx="6423">
                  <c:v>42405.770138903426</c:v>
                </c:pt>
                <c:pt idx="6424">
                  <c:v>42405.770833347873</c:v>
                </c:pt>
                <c:pt idx="6425">
                  <c:v>42405.77152779232</c:v>
                </c:pt>
                <c:pt idx="6426">
                  <c:v>42405.772222236767</c:v>
                </c:pt>
                <c:pt idx="6427">
                  <c:v>42405.772916681213</c:v>
                </c:pt>
                <c:pt idx="6428">
                  <c:v>42405.77361112566</c:v>
                </c:pt>
                <c:pt idx="6429">
                  <c:v>42405.774305570107</c:v>
                </c:pt>
                <c:pt idx="6430">
                  <c:v>42405.775000014553</c:v>
                </c:pt>
                <c:pt idx="6431">
                  <c:v>42405.775694459</c:v>
                </c:pt>
                <c:pt idx="6432">
                  <c:v>42405.776388903447</c:v>
                </c:pt>
                <c:pt idx="6433">
                  <c:v>42405.777083347893</c:v>
                </c:pt>
                <c:pt idx="6434">
                  <c:v>42405.77777779234</c:v>
                </c:pt>
                <c:pt idx="6435">
                  <c:v>42405.778472236787</c:v>
                </c:pt>
                <c:pt idx="6436">
                  <c:v>42405.779166681234</c:v>
                </c:pt>
                <c:pt idx="6437">
                  <c:v>42405.77986112568</c:v>
                </c:pt>
                <c:pt idx="6438">
                  <c:v>42405.780555570127</c:v>
                </c:pt>
                <c:pt idx="6439">
                  <c:v>42405.781250014574</c:v>
                </c:pt>
                <c:pt idx="6440">
                  <c:v>42405.78194445902</c:v>
                </c:pt>
                <c:pt idx="6441">
                  <c:v>42405.782638903467</c:v>
                </c:pt>
                <c:pt idx="6442">
                  <c:v>42405.783333347914</c:v>
                </c:pt>
                <c:pt idx="6443">
                  <c:v>42405.784027792361</c:v>
                </c:pt>
                <c:pt idx="6444">
                  <c:v>42405.784722236807</c:v>
                </c:pt>
                <c:pt idx="6445">
                  <c:v>42405.785416681254</c:v>
                </c:pt>
                <c:pt idx="6446">
                  <c:v>42405.786111125701</c:v>
                </c:pt>
                <c:pt idx="6447">
                  <c:v>42405.786805570147</c:v>
                </c:pt>
                <c:pt idx="6448">
                  <c:v>42405.787500014594</c:v>
                </c:pt>
                <c:pt idx="6449">
                  <c:v>42405.788194459041</c:v>
                </c:pt>
                <c:pt idx="6450">
                  <c:v>42405.788888903488</c:v>
                </c:pt>
                <c:pt idx="6451">
                  <c:v>42405.789583347934</c:v>
                </c:pt>
                <c:pt idx="6452">
                  <c:v>42405.790277792381</c:v>
                </c:pt>
                <c:pt idx="6453">
                  <c:v>42405.790972236828</c:v>
                </c:pt>
                <c:pt idx="6454">
                  <c:v>42405.791666681274</c:v>
                </c:pt>
                <c:pt idx="6455">
                  <c:v>42405.792361125721</c:v>
                </c:pt>
                <c:pt idx="6456">
                  <c:v>42405.793055570168</c:v>
                </c:pt>
                <c:pt idx="6457">
                  <c:v>42405.793750014614</c:v>
                </c:pt>
                <c:pt idx="6458">
                  <c:v>42405.794444459061</c:v>
                </c:pt>
                <c:pt idx="6459">
                  <c:v>42405.795138903508</c:v>
                </c:pt>
                <c:pt idx="6460">
                  <c:v>42405.795833347955</c:v>
                </c:pt>
                <c:pt idx="6461">
                  <c:v>42405.796527792401</c:v>
                </c:pt>
                <c:pt idx="6462">
                  <c:v>42405.797222236848</c:v>
                </c:pt>
                <c:pt idx="6463">
                  <c:v>42405.797916681295</c:v>
                </c:pt>
                <c:pt idx="6464">
                  <c:v>42405.798611125741</c:v>
                </c:pt>
                <c:pt idx="6465">
                  <c:v>42405.799305570188</c:v>
                </c:pt>
                <c:pt idx="6466">
                  <c:v>42405.800000014635</c:v>
                </c:pt>
                <c:pt idx="6467">
                  <c:v>42405.800694459082</c:v>
                </c:pt>
                <c:pt idx="6468">
                  <c:v>42405.801388903528</c:v>
                </c:pt>
                <c:pt idx="6469">
                  <c:v>42405.802083347975</c:v>
                </c:pt>
                <c:pt idx="6470">
                  <c:v>42405.802777792422</c:v>
                </c:pt>
                <c:pt idx="6471">
                  <c:v>42405.803472236868</c:v>
                </c:pt>
                <c:pt idx="6472">
                  <c:v>42405.804166681315</c:v>
                </c:pt>
                <c:pt idx="6473">
                  <c:v>42405.804861125762</c:v>
                </c:pt>
                <c:pt idx="6474">
                  <c:v>42405.805555570209</c:v>
                </c:pt>
                <c:pt idx="6475">
                  <c:v>42405.806250014655</c:v>
                </c:pt>
                <c:pt idx="6476">
                  <c:v>42405.806944459102</c:v>
                </c:pt>
                <c:pt idx="6477">
                  <c:v>42405.807638903549</c:v>
                </c:pt>
                <c:pt idx="6478">
                  <c:v>42405.808333347995</c:v>
                </c:pt>
                <c:pt idx="6479">
                  <c:v>42405.809027792442</c:v>
                </c:pt>
                <c:pt idx="6480">
                  <c:v>42405.809722236889</c:v>
                </c:pt>
                <c:pt idx="6481">
                  <c:v>42405.810416681335</c:v>
                </c:pt>
                <c:pt idx="6482">
                  <c:v>42405.811111125782</c:v>
                </c:pt>
                <c:pt idx="6483">
                  <c:v>42405.811805570229</c:v>
                </c:pt>
                <c:pt idx="6484">
                  <c:v>42405.812500014676</c:v>
                </c:pt>
                <c:pt idx="6485">
                  <c:v>42405.813194459122</c:v>
                </c:pt>
                <c:pt idx="6486">
                  <c:v>42405.813888903569</c:v>
                </c:pt>
                <c:pt idx="6487">
                  <c:v>42405.814583348016</c:v>
                </c:pt>
                <c:pt idx="6488">
                  <c:v>42405.815277792462</c:v>
                </c:pt>
                <c:pt idx="6489">
                  <c:v>42405.815972236909</c:v>
                </c:pt>
                <c:pt idx="6490">
                  <c:v>42405.816666681356</c:v>
                </c:pt>
                <c:pt idx="6491">
                  <c:v>42405.817361125803</c:v>
                </c:pt>
                <c:pt idx="6492">
                  <c:v>42405.818055570249</c:v>
                </c:pt>
                <c:pt idx="6493">
                  <c:v>42405.818750014696</c:v>
                </c:pt>
                <c:pt idx="6494">
                  <c:v>42405.819444459143</c:v>
                </c:pt>
                <c:pt idx="6495">
                  <c:v>42405.820138903589</c:v>
                </c:pt>
                <c:pt idx="6496">
                  <c:v>42405.820833348036</c:v>
                </c:pt>
                <c:pt idx="6497">
                  <c:v>42405.821527792483</c:v>
                </c:pt>
                <c:pt idx="6498">
                  <c:v>42405.82222223693</c:v>
                </c:pt>
                <c:pt idx="6499">
                  <c:v>42405.822916681376</c:v>
                </c:pt>
                <c:pt idx="6500">
                  <c:v>42405.823611125823</c:v>
                </c:pt>
                <c:pt idx="6501">
                  <c:v>42405.82430557027</c:v>
                </c:pt>
                <c:pt idx="6502">
                  <c:v>42405.825000014716</c:v>
                </c:pt>
                <c:pt idx="6503">
                  <c:v>42405.825694459163</c:v>
                </c:pt>
                <c:pt idx="6504">
                  <c:v>42405.82638890361</c:v>
                </c:pt>
                <c:pt idx="6505">
                  <c:v>42405.827083348056</c:v>
                </c:pt>
                <c:pt idx="6506">
                  <c:v>42405.827777792503</c:v>
                </c:pt>
                <c:pt idx="6507">
                  <c:v>42405.82847223695</c:v>
                </c:pt>
                <c:pt idx="6508">
                  <c:v>42405.829166681397</c:v>
                </c:pt>
                <c:pt idx="6509">
                  <c:v>42405.829861125843</c:v>
                </c:pt>
                <c:pt idx="6510">
                  <c:v>42405.83055557029</c:v>
                </c:pt>
                <c:pt idx="6511">
                  <c:v>42405.831250014737</c:v>
                </c:pt>
                <c:pt idx="6512">
                  <c:v>42405.831944459183</c:v>
                </c:pt>
                <c:pt idx="6513">
                  <c:v>42405.83263890363</c:v>
                </c:pt>
                <c:pt idx="6514">
                  <c:v>42405.833333348077</c:v>
                </c:pt>
                <c:pt idx="6515">
                  <c:v>42405.834027792524</c:v>
                </c:pt>
                <c:pt idx="6516">
                  <c:v>42405.83472223697</c:v>
                </c:pt>
                <c:pt idx="6517">
                  <c:v>42405.835416681417</c:v>
                </c:pt>
                <c:pt idx="6518">
                  <c:v>42405.836111125864</c:v>
                </c:pt>
                <c:pt idx="6519">
                  <c:v>42405.83680557031</c:v>
                </c:pt>
                <c:pt idx="6520">
                  <c:v>42405.837500014757</c:v>
                </c:pt>
                <c:pt idx="6521">
                  <c:v>42405.838194459204</c:v>
                </c:pt>
                <c:pt idx="6522">
                  <c:v>42405.838888903651</c:v>
                </c:pt>
                <c:pt idx="6523">
                  <c:v>42405.839583348097</c:v>
                </c:pt>
                <c:pt idx="6524">
                  <c:v>42405.840277792544</c:v>
                </c:pt>
                <c:pt idx="6525">
                  <c:v>42405.840972236991</c:v>
                </c:pt>
                <c:pt idx="6526">
                  <c:v>42405.841666681437</c:v>
                </c:pt>
                <c:pt idx="6527">
                  <c:v>42405.842361125884</c:v>
                </c:pt>
                <c:pt idx="6528">
                  <c:v>42405.843055570331</c:v>
                </c:pt>
                <c:pt idx="6529">
                  <c:v>42405.843750014777</c:v>
                </c:pt>
                <c:pt idx="6530">
                  <c:v>42405.844444459224</c:v>
                </c:pt>
                <c:pt idx="6531">
                  <c:v>42405.845138903671</c:v>
                </c:pt>
                <c:pt idx="6532">
                  <c:v>42405.845833348118</c:v>
                </c:pt>
                <c:pt idx="6533">
                  <c:v>42405.846527792564</c:v>
                </c:pt>
                <c:pt idx="6534">
                  <c:v>42405.847222237011</c:v>
                </c:pt>
                <c:pt idx="6535">
                  <c:v>42405.847916681458</c:v>
                </c:pt>
                <c:pt idx="6536">
                  <c:v>42405.848611125904</c:v>
                </c:pt>
                <c:pt idx="6537">
                  <c:v>42405.849305570351</c:v>
                </c:pt>
                <c:pt idx="6538">
                  <c:v>42405.850000014798</c:v>
                </c:pt>
                <c:pt idx="6539">
                  <c:v>42405.850694459245</c:v>
                </c:pt>
                <c:pt idx="6540">
                  <c:v>42405.851388903691</c:v>
                </c:pt>
                <c:pt idx="6541">
                  <c:v>42405.852083348138</c:v>
                </c:pt>
                <c:pt idx="6542">
                  <c:v>42405.852777792585</c:v>
                </c:pt>
                <c:pt idx="6543">
                  <c:v>42405.853472237031</c:v>
                </c:pt>
                <c:pt idx="6544">
                  <c:v>42405.854166681478</c:v>
                </c:pt>
                <c:pt idx="6545">
                  <c:v>42405.854861125925</c:v>
                </c:pt>
                <c:pt idx="6546">
                  <c:v>42405.855555570372</c:v>
                </c:pt>
                <c:pt idx="6547">
                  <c:v>42405.856250014818</c:v>
                </c:pt>
                <c:pt idx="6548">
                  <c:v>42405.856944459265</c:v>
                </c:pt>
                <c:pt idx="6549">
                  <c:v>42405.857638903712</c:v>
                </c:pt>
                <c:pt idx="6550">
                  <c:v>42405.858333348158</c:v>
                </c:pt>
                <c:pt idx="6551">
                  <c:v>42405.859027792605</c:v>
                </c:pt>
                <c:pt idx="6552">
                  <c:v>42405.859722237052</c:v>
                </c:pt>
                <c:pt idx="6553">
                  <c:v>42405.860416681498</c:v>
                </c:pt>
                <c:pt idx="6554">
                  <c:v>42405.861111125945</c:v>
                </c:pt>
                <c:pt idx="6555">
                  <c:v>42405.861805570392</c:v>
                </c:pt>
                <c:pt idx="6556">
                  <c:v>42405.862500014839</c:v>
                </c:pt>
                <c:pt idx="6557">
                  <c:v>42405.863194459285</c:v>
                </c:pt>
                <c:pt idx="6558">
                  <c:v>42405.863888903732</c:v>
                </c:pt>
                <c:pt idx="6559">
                  <c:v>42405.864583348179</c:v>
                </c:pt>
                <c:pt idx="6560">
                  <c:v>42405.865277792625</c:v>
                </c:pt>
                <c:pt idx="6561">
                  <c:v>42405.865972237072</c:v>
                </c:pt>
                <c:pt idx="6562">
                  <c:v>42405.866666681519</c:v>
                </c:pt>
                <c:pt idx="6563">
                  <c:v>42405.867361125966</c:v>
                </c:pt>
                <c:pt idx="6564">
                  <c:v>42405.868055570412</c:v>
                </c:pt>
                <c:pt idx="6565">
                  <c:v>42405.868750014859</c:v>
                </c:pt>
                <c:pt idx="6566">
                  <c:v>42405.869444459306</c:v>
                </c:pt>
                <c:pt idx="6567">
                  <c:v>42405.870138903752</c:v>
                </c:pt>
                <c:pt idx="6568">
                  <c:v>42405.870833348199</c:v>
                </c:pt>
                <c:pt idx="6569">
                  <c:v>42405.871527792646</c:v>
                </c:pt>
                <c:pt idx="6570">
                  <c:v>42405.872222237093</c:v>
                </c:pt>
                <c:pt idx="6571">
                  <c:v>42405.872916681539</c:v>
                </c:pt>
                <c:pt idx="6572">
                  <c:v>42405.873611125986</c:v>
                </c:pt>
                <c:pt idx="6573">
                  <c:v>42405.874305570433</c:v>
                </c:pt>
                <c:pt idx="6574">
                  <c:v>42405.875000014879</c:v>
                </c:pt>
                <c:pt idx="6575">
                  <c:v>42405.875694459326</c:v>
                </c:pt>
                <c:pt idx="6576">
                  <c:v>42405.876388903773</c:v>
                </c:pt>
                <c:pt idx="6577">
                  <c:v>42405.877083348219</c:v>
                </c:pt>
                <c:pt idx="6578">
                  <c:v>42405.877777792666</c:v>
                </c:pt>
                <c:pt idx="6579">
                  <c:v>42405.878472237113</c:v>
                </c:pt>
                <c:pt idx="6580">
                  <c:v>42405.87916668156</c:v>
                </c:pt>
                <c:pt idx="6581">
                  <c:v>42405.879861126006</c:v>
                </c:pt>
                <c:pt idx="6582">
                  <c:v>42405.880555570453</c:v>
                </c:pt>
                <c:pt idx="6583">
                  <c:v>42405.8812500149</c:v>
                </c:pt>
                <c:pt idx="6584">
                  <c:v>42405.881944459346</c:v>
                </c:pt>
                <c:pt idx="6585">
                  <c:v>42405.882638903793</c:v>
                </c:pt>
                <c:pt idx="6586">
                  <c:v>42405.88333334824</c:v>
                </c:pt>
                <c:pt idx="6587">
                  <c:v>42405.884027792687</c:v>
                </c:pt>
                <c:pt idx="6588">
                  <c:v>42405.884722237133</c:v>
                </c:pt>
                <c:pt idx="6589">
                  <c:v>42405.88541668158</c:v>
                </c:pt>
                <c:pt idx="6590">
                  <c:v>42405.886111126027</c:v>
                </c:pt>
                <c:pt idx="6591">
                  <c:v>42405.886805570473</c:v>
                </c:pt>
                <c:pt idx="6592">
                  <c:v>42405.88750001492</c:v>
                </c:pt>
                <c:pt idx="6593">
                  <c:v>42405.888194459367</c:v>
                </c:pt>
                <c:pt idx="6594">
                  <c:v>42405.888888903813</c:v>
                </c:pt>
                <c:pt idx="6595">
                  <c:v>42405.88958334826</c:v>
                </c:pt>
                <c:pt idx="6596">
                  <c:v>42405.890277792707</c:v>
                </c:pt>
                <c:pt idx="6597">
                  <c:v>42405.890972237154</c:v>
                </c:pt>
                <c:pt idx="6598">
                  <c:v>42405.8916666816</c:v>
                </c:pt>
                <c:pt idx="6599">
                  <c:v>42405.892361126047</c:v>
                </c:pt>
                <c:pt idx="6600">
                  <c:v>42405.893055570494</c:v>
                </c:pt>
                <c:pt idx="6601">
                  <c:v>42405.89375001494</c:v>
                </c:pt>
                <c:pt idx="6602">
                  <c:v>42405.894444459387</c:v>
                </c:pt>
                <c:pt idx="6603">
                  <c:v>42405.895138903834</c:v>
                </c:pt>
                <c:pt idx="6604">
                  <c:v>42405.895833348281</c:v>
                </c:pt>
                <c:pt idx="6605">
                  <c:v>42405.896527792727</c:v>
                </c:pt>
                <c:pt idx="6606">
                  <c:v>42405.897222237174</c:v>
                </c:pt>
                <c:pt idx="6607">
                  <c:v>42405.897916681621</c:v>
                </c:pt>
                <c:pt idx="6608">
                  <c:v>42405.898611126067</c:v>
                </c:pt>
                <c:pt idx="6609">
                  <c:v>42405.899305570514</c:v>
                </c:pt>
                <c:pt idx="6610">
                  <c:v>42405.900000014961</c:v>
                </c:pt>
                <c:pt idx="6611">
                  <c:v>42405.900694459408</c:v>
                </c:pt>
                <c:pt idx="6612">
                  <c:v>42405.901388903854</c:v>
                </c:pt>
                <c:pt idx="6613">
                  <c:v>42405.902083348301</c:v>
                </c:pt>
                <c:pt idx="6614">
                  <c:v>42405.902777792748</c:v>
                </c:pt>
                <c:pt idx="6615">
                  <c:v>42405.903472237194</c:v>
                </c:pt>
                <c:pt idx="6616">
                  <c:v>42405.904166681641</c:v>
                </c:pt>
                <c:pt idx="6617">
                  <c:v>42405.904861126088</c:v>
                </c:pt>
                <c:pt idx="6618">
                  <c:v>42405.905555570534</c:v>
                </c:pt>
                <c:pt idx="6619">
                  <c:v>42405.906250014981</c:v>
                </c:pt>
                <c:pt idx="6620">
                  <c:v>42405.906944459428</c:v>
                </c:pt>
                <c:pt idx="6621">
                  <c:v>42405.907638903875</c:v>
                </c:pt>
                <c:pt idx="6622">
                  <c:v>42405.908333348321</c:v>
                </c:pt>
                <c:pt idx="6623">
                  <c:v>42405.909027792768</c:v>
                </c:pt>
                <c:pt idx="6624">
                  <c:v>42405.909722237215</c:v>
                </c:pt>
                <c:pt idx="6625">
                  <c:v>42405.910416681661</c:v>
                </c:pt>
                <c:pt idx="6626">
                  <c:v>42405.911111126108</c:v>
                </c:pt>
                <c:pt idx="6627">
                  <c:v>42405.911805570555</c:v>
                </c:pt>
                <c:pt idx="6628">
                  <c:v>42405.912500015002</c:v>
                </c:pt>
                <c:pt idx="6629">
                  <c:v>42405.913194459448</c:v>
                </c:pt>
                <c:pt idx="6630">
                  <c:v>42405.913888903895</c:v>
                </c:pt>
                <c:pt idx="6631">
                  <c:v>42405.914583348342</c:v>
                </c:pt>
                <c:pt idx="6632">
                  <c:v>42405.915277792788</c:v>
                </c:pt>
                <c:pt idx="6633">
                  <c:v>42405.915972237235</c:v>
                </c:pt>
                <c:pt idx="6634">
                  <c:v>42405.916666681682</c:v>
                </c:pt>
                <c:pt idx="6635">
                  <c:v>42405.917361126129</c:v>
                </c:pt>
                <c:pt idx="6636">
                  <c:v>42405.918055570575</c:v>
                </c:pt>
                <c:pt idx="6637">
                  <c:v>42405.918750015022</c:v>
                </c:pt>
                <c:pt idx="6638">
                  <c:v>42405.919444459469</c:v>
                </c:pt>
                <c:pt idx="6639">
                  <c:v>42405.920138903915</c:v>
                </c:pt>
                <c:pt idx="6640">
                  <c:v>42405.920833348362</c:v>
                </c:pt>
                <c:pt idx="6641">
                  <c:v>42405.921527792809</c:v>
                </c:pt>
                <c:pt idx="6642">
                  <c:v>42405.922222237255</c:v>
                </c:pt>
                <c:pt idx="6643">
                  <c:v>42405.922916681702</c:v>
                </c:pt>
                <c:pt idx="6644">
                  <c:v>42405.923611126149</c:v>
                </c:pt>
                <c:pt idx="6645">
                  <c:v>42405.924305570596</c:v>
                </c:pt>
                <c:pt idx="6646">
                  <c:v>42405.925000015042</c:v>
                </c:pt>
                <c:pt idx="6647">
                  <c:v>42405.925694459489</c:v>
                </c:pt>
                <c:pt idx="6648">
                  <c:v>42405.926388903936</c:v>
                </c:pt>
                <c:pt idx="6649">
                  <c:v>42405.927083348382</c:v>
                </c:pt>
                <c:pt idx="6650">
                  <c:v>42405.927777792829</c:v>
                </c:pt>
                <c:pt idx="6651">
                  <c:v>42405.928472237276</c:v>
                </c:pt>
                <c:pt idx="6652">
                  <c:v>42405.929166681723</c:v>
                </c:pt>
                <c:pt idx="6653">
                  <c:v>42405.929861126169</c:v>
                </c:pt>
                <c:pt idx="6654">
                  <c:v>42405.930555570616</c:v>
                </c:pt>
                <c:pt idx="6655">
                  <c:v>42405.931250015063</c:v>
                </c:pt>
                <c:pt idx="6656">
                  <c:v>42405.931944459509</c:v>
                </c:pt>
                <c:pt idx="6657">
                  <c:v>42405.932638903956</c:v>
                </c:pt>
                <c:pt idx="6658">
                  <c:v>42405.933333348403</c:v>
                </c:pt>
                <c:pt idx="6659">
                  <c:v>42405.93402779285</c:v>
                </c:pt>
                <c:pt idx="6660">
                  <c:v>42405.934722237296</c:v>
                </c:pt>
                <c:pt idx="6661">
                  <c:v>42405.935416681743</c:v>
                </c:pt>
                <c:pt idx="6662">
                  <c:v>42405.93611112619</c:v>
                </c:pt>
                <c:pt idx="6663">
                  <c:v>42405.936805570636</c:v>
                </c:pt>
                <c:pt idx="6664">
                  <c:v>42405.937500015083</c:v>
                </c:pt>
                <c:pt idx="6665">
                  <c:v>42405.93819445953</c:v>
                </c:pt>
                <c:pt idx="6666">
                  <c:v>42405.938888903976</c:v>
                </c:pt>
                <c:pt idx="6667">
                  <c:v>42405.939583348423</c:v>
                </c:pt>
                <c:pt idx="6668">
                  <c:v>42405.94027779287</c:v>
                </c:pt>
                <c:pt idx="6669">
                  <c:v>42405.940972237317</c:v>
                </c:pt>
                <c:pt idx="6670">
                  <c:v>42405.941666681763</c:v>
                </c:pt>
                <c:pt idx="6671">
                  <c:v>42405.94236112621</c:v>
                </c:pt>
                <c:pt idx="6672">
                  <c:v>42405.943055570657</c:v>
                </c:pt>
                <c:pt idx="6673">
                  <c:v>42405.943750015103</c:v>
                </c:pt>
                <c:pt idx="6674">
                  <c:v>42405.94444445955</c:v>
                </c:pt>
                <c:pt idx="6675">
                  <c:v>42405.945138903997</c:v>
                </c:pt>
                <c:pt idx="6676">
                  <c:v>42405.945833348444</c:v>
                </c:pt>
                <c:pt idx="6677">
                  <c:v>42405.94652779289</c:v>
                </c:pt>
                <c:pt idx="6678">
                  <c:v>42405.947222237337</c:v>
                </c:pt>
                <c:pt idx="6679">
                  <c:v>42405.947916681784</c:v>
                </c:pt>
                <c:pt idx="6680">
                  <c:v>42405.94861112623</c:v>
                </c:pt>
                <c:pt idx="6681">
                  <c:v>42405.949305570677</c:v>
                </c:pt>
                <c:pt idx="6682">
                  <c:v>42405.950000015124</c:v>
                </c:pt>
                <c:pt idx="6683">
                  <c:v>42405.950694459571</c:v>
                </c:pt>
                <c:pt idx="6684">
                  <c:v>42405.951388904017</c:v>
                </c:pt>
                <c:pt idx="6685">
                  <c:v>42405.952083348464</c:v>
                </c:pt>
                <c:pt idx="6686">
                  <c:v>42405.952777792911</c:v>
                </c:pt>
                <c:pt idx="6687">
                  <c:v>42405.953472237357</c:v>
                </c:pt>
                <c:pt idx="6688">
                  <c:v>42405.954166681804</c:v>
                </c:pt>
                <c:pt idx="6689">
                  <c:v>42405.954861126251</c:v>
                </c:pt>
                <c:pt idx="6690">
                  <c:v>42405.955555570697</c:v>
                </c:pt>
                <c:pt idx="6691">
                  <c:v>42405.956250015144</c:v>
                </c:pt>
                <c:pt idx="6692">
                  <c:v>42405.956944459591</c:v>
                </c:pt>
                <c:pt idx="6693">
                  <c:v>42405.957638904038</c:v>
                </c:pt>
                <c:pt idx="6694">
                  <c:v>42405.958333348484</c:v>
                </c:pt>
                <c:pt idx="6695">
                  <c:v>42405.959027792931</c:v>
                </c:pt>
                <c:pt idx="6696">
                  <c:v>42405.959722237378</c:v>
                </c:pt>
                <c:pt idx="6697">
                  <c:v>42405.960416681824</c:v>
                </c:pt>
                <c:pt idx="6698">
                  <c:v>42405.961111126271</c:v>
                </c:pt>
                <c:pt idx="6699">
                  <c:v>42405.961805570718</c:v>
                </c:pt>
                <c:pt idx="6700">
                  <c:v>42405.962500015165</c:v>
                </c:pt>
                <c:pt idx="6701">
                  <c:v>42405.963194459611</c:v>
                </c:pt>
                <c:pt idx="6702">
                  <c:v>42405.963888904058</c:v>
                </c:pt>
                <c:pt idx="6703">
                  <c:v>42405.964583348505</c:v>
                </c:pt>
                <c:pt idx="6704">
                  <c:v>42405.965277792951</c:v>
                </c:pt>
                <c:pt idx="6705">
                  <c:v>42405.965972237398</c:v>
                </c:pt>
                <c:pt idx="6706">
                  <c:v>42405.966666681845</c:v>
                </c:pt>
                <c:pt idx="6707">
                  <c:v>42405.967361126292</c:v>
                </c:pt>
                <c:pt idx="6708">
                  <c:v>42405.968055570738</c:v>
                </c:pt>
                <c:pt idx="6709">
                  <c:v>42405.968750015185</c:v>
                </c:pt>
                <c:pt idx="6710">
                  <c:v>42405.969444459632</c:v>
                </c:pt>
                <c:pt idx="6711">
                  <c:v>42405.970138904078</c:v>
                </c:pt>
                <c:pt idx="6712">
                  <c:v>42405.970833348525</c:v>
                </c:pt>
                <c:pt idx="6713">
                  <c:v>42405.971527792972</c:v>
                </c:pt>
                <c:pt idx="6714">
                  <c:v>42405.972222237418</c:v>
                </c:pt>
                <c:pt idx="6715">
                  <c:v>42405.972916681865</c:v>
                </c:pt>
                <c:pt idx="6716">
                  <c:v>42405.973611126312</c:v>
                </c:pt>
                <c:pt idx="6717">
                  <c:v>42405.974305570759</c:v>
                </c:pt>
                <c:pt idx="6718">
                  <c:v>42405.975000015205</c:v>
                </c:pt>
                <c:pt idx="6719">
                  <c:v>42405.975694459652</c:v>
                </c:pt>
                <c:pt idx="6720">
                  <c:v>42405.976388904099</c:v>
                </c:pt>
                <c:pt idx="6721">
                  <c:v>42405.977083348545</c:v>
                </c:pt>
                <c:pt idx="6722">
                  <c:v>42405.977777792992</c:v>
                </c:pt>
                <c:pt idx="6723">
                  <c:v>42405.978472237439</c:v>
                </c:pt>
                <c:pt idx="6724">
                  <c:v>42405.979166681886</c:v>
                </c:pt>
                <c:pt idx="6725">
                  <c:v>42405.979861126332</c:v>
                </c:pt>
                <c:pt idx="6726">
                  <c:v>42405.980555570779</c:v>
                </c:pt>
                <c:pt idx="6727">
                  <c:v>42405.981250015226</c:v>
                </c:pt>
                <c:pt idx="6728">
                  <c:v>42405.981944459672</c:v>
                </c:pt>
                <c:pt idx="6729">
                  <c:v>42405.982638904119</c:v>
                </c:pt>
                <c:pt idx="6730">
                  <c:v>42405.983333348566</c:v>
                </c:pt>
                <c:pt idx="6731">
                  <c:v>42405.984027793013</c:v>
                </c:pt>
                <c:pt idx="6732">
                  <c:v>42405.984722237459</c:v>
                </c:pt>
                <c:pt idx="6733">
                  <c:v>42405.985416681906</c:v>
                </c:pt>
                <c:pt idx="6734">
                  <c:v>42405.986111126353</c:v>
                </c:pt>
                <c:pt idx="6735">
                  <c:v>42405.986805570799</c:v>
                </c:pt>
                <c:pt idx="6736">
                  <c:v>42405.987500015246</c:v>
                </c:pt>
                <c:pt idx="6737">
                  <c:v>42405.988194459693</c:v>
                </c:pt>
                <c:pt idx="6738">
                  <c:v>42405.988888904139</c:v>
                </c:pt>
                <c:pt idx="6739">
                  <c:v>42405.989583348586</c:v>
                </c:pt>
                <c:pt idx="6740">
                  <c:v>42405.990277793033</c:v>
                </c:pt>
                <c:pt idx="6741">
                  <c:v>42405.99097223748</c:v>
                </c:pt>
                <c:pt idx="6742">
                  <c:v>42405.991666681926</c:v>
                </c:pt>
                <c:pt idx="6743">
                  <c:v>42405.992361126373</c:v>
                </c:pt>
                <c:pt idx="6744">
                  <c:v>42405.99305557082</c:v>
                </c:pt>
                <c:pt idx="6745">
                  <c:v>42405.993750015266</c:v>
                </c:pt>
                <c:pt idx="6746">
                  <c:v>42405.994444459713</c:v>
                </c:pt>
                <c:pt idx="6747">
                  <c:v>42405.99513890416</c:v>
                </c:pt>
                <c:pt idx="6748">
                  <c:v>42405.995833348607</c:v>
                </c:pt>
                <c:pt idx="6749">
                  <c:v>42405.996527793053</c:v>
                </c:pt>
                <c:pt idx="6750">
                  <c:v>42405.9972222375</c:v>
                </c:pt>
                <c:pt idx="6751">
                  <c:v>42405.997916681947</c:v>
                </c:pt>
                <c:pt idx="6752">
                  <c:v>42405.998611126393</c:v>
                </c:pt>
                <c:pt idx="6753">
                  <c:v>42405.99930557084</c:v>
                </c:pt>
                <c:pt idx="6754">
                  <c:v>42406.000000015287</c:v>
                </c:pt>
                <c:pt idx="6755">
                  <c:v>42406.000694459733</c:v>
                </c:pt>
                <c:pt idx="6756">
                  <c:v>42406.00138890418</c:v>
                </c:pt>
                <c:pt idx="6757">
                  <c:v>42406.002083348627</c:v>
                </c:pt>
                <c:pt idx="6758">
                  <c:v>42406.002777793074</c:v>
                </c:pt>
                <c:pt idx="6759">
                  <c:v>42406.00347223752</c:v>
                </c:pt>
                <c:pt idx="6760">
                  <c:v>42406.004166681967</c:v>
                </c:pt>
                <c:pt idx="6761">
                  <c:v>42406.004861126414</c:v>
                </c:pt>
                <c:pt idx="6762">
                  <c:v>42406.00555557086</c:v>
                </c:pt>
                <c:pt idx="6763">
                  <c:v>42406.006250015307</c:v>
                </c:pt>
                <c:pt idx="6764">
                  <c:v>42406.006944459754</c:v>
                </c:pt>
                <c:pt idx="6765">
                  <c:v>42406.007638904201</c:v>
                </c:pt>
                <c:pt idx="6766">
                  <c:v>42406.008333348647</c:v>
                </c:pt>
                <c:pt idx="6767">
                  <c:v>42406.009027793094</c:v>
                </c:pt>
                <c:pt idx="6768">
                  <c:v>42406.009722237541</c:v>
                </c:pt>
                <c:pt idx="6769">
                  <c:v>42406.010416681987</c:v>
                </c:pt>
                <c:pt idx="6770">
                  <c:v>42406.011111126434</c:v>
                </c:pt>
                <c:pt idx="6771">
                  <c:v>42406.011805570881</c:v>
                </c:pt>
                <c:pt idx="6772">
                  <c:v>42406.012500015328</c:v>
                </c:pt>
                <c:pt idx="6773">
                  <c:v>42406.013194459774</c:v>
                </c:pt>
                <c:pt idx="6774">
                  <c:v>42406.013888904221</c:v>
                </c:pt>
                <c:pt idx="6775">
                  <c:v>42406.014583348668</c:v>
                </c:pt>
                <c:pt idx="6776">
                  <c:v>42406.015277793114</c:v>
                </c:pt>
                <c:pt idx="6777">
                  <c:v>42406.015972237561</c:v>
                </c:pt>
                <c:pt idx="6778">
                  <c:v>42406.016666682008</c:v>
                </c:pt>
                <c:pt idx="6779">
                  <c:v>42406.017361126454</c:v>
                </c:pt>
                <c:pt idx="6780">
                  <c:v>42406.018055570901</c:v>
                </c:pt>
                <c:pt idx="6781">
                  <c:v>42406.018750015348</c:v>
                </c:pt>
                <c:pt idx="6782">
                  <c:v>42406.019444459795</c:v>
                </c:pt>
                <c:pt idx="6783">
                  <c:v>42406.020138904241</c:v>
                </c:pt>
                <c:pt idx="6784">
                  <c:v>42406.020833348688</c:v>
                </c:pt>
                <c:pt idx="6785">
                  <c:v>42406.021527793135</c:v>
                </c:pt>
                <c:pt idx="6786">
                  <c:v>42406.022222237581</c:v>
                </c:pt>
                <c:pt idx="6787">
                  <c:v>42406.022916682028</c:v>
                </c:pt>
                <c:pt idx="6788">
                  <c:v>42406.023611126475</c:v>
                </c:pt>
                <c:pt idx="6789">
                  <c:v>42406.024305570922</c:v>
                </c:pt>
                <c:pt idx="6790">
                  <c:v>42406.025000015368</c:v>
                </c:pt>
                <c:pt idx="6791">
                  <c:v>42406.025694459815</c:v>
                </c:pt>
                <c:pt idx="6792">
                  <c:v>42406.026388904262</c:v>
                </c:pt>
                <c:pt idx="6793">
                  <c:v>42406.027083348708</c:v>
                </c:pt>
                <c:pt idx="6794">
                  <c:v>42406.027777793155</c:v>
                </c:pt>
                <c:pt idx="6795">
                  <c:v>42406.028472237602</c:v>
                </c:pt>
                <c:pt idx="6796">
                  <c:v>42406.029166682049</c:v>
                </c:pt>
                <c:pt idx="6797">
                  <c:v>42406.029861126495</c:v>
                </c:pt>
                <c:pt idx="6798">
                  <c:v>42406.030555570942</c:v>
                </c:pt>
                <c:pt idx="6799">
                  <c:v>42406.031250015389</c:v>
                </c:pt>
                <c:pt idx="6800">
                  <c:v>42406.031944459835</c:v>
                </c:pt>
                <c:pt idx="6801">
                  <c:v>42406.032638904282</c:v>
                </c:pt>
                <c:pt idx="6802">
                  <c:v>42406.033333348729</c:v>
                </c:pt>
                <c:pt idx="6803">
                  <c:v>42406.034027793175</c:v>
                </c:pt>
                <c:pt idx="6804">
                  <c:v>42406.034722237622</c:v>
                </c:pt>
                <c:pt idx="6805">
                  <c:v>42406.035416682069</c:v>
                </c:pt>
                <c:pt idx="6806">
                  <c:v>42406.036111126516</c:v>
                </c:pt>
                <c:pt idx="6807">
                  <c:v>42406.036805570962</c:v>
                </c:pt>
                <c:pt idx="6808">
                  <c:v>42406.037500015409</c:v>
                </c:pt>
                <c:pt idx="6809">
                  <c:v>42406.038194459856</c:v>
                </c:pt>
                <c:pt idx="6810">
                  <c:v>42406.038888904302</c:v>
                </c:pt>
                <c:pt idx="6811">
                  <c:v>42406.039583348749</c:v>
                </c:pt>
                <c:pt idx="6812">
                  <c:v>42406.040277793196</c:v>
                </c:pt>
                <c:pt idx="6813">
                  <c:v>42406.040972237643</c:v>
                </c:pt>
                <c:pt idx="6814">
                  <c:v>42406.041666682089</c:v>
                </c:pt>
                <c:pt idx="6815">
                  <c:v>42406.042361126536</c:v>
                </c:pt>
                <c:pt idx="6816">
                  <c:v>42406.043055570983</c:v>
                </c:pt>
                <c:pt idx="6817">
                  <c:v>42406.043750015429</c:v>
                </c:pt>
                <c:pt idx="6818">
                  <c:v>42406.044444459876</c:v>
                </c:pt>
                <c:pt idx="6819">
                  <c:v>42406.045138904323</c:v>
                </c:pt>
                <c:pt idx="6820">
                  <c:v>42406.04583334877</c:v>
                </c:pt>
                <c:pt idx="6821">
                  <c:v>42406.046527793216</c:v>
                </c:pt>
                <c:pt idx="6822">
                  <c:v>42406.047222237663</c:v>
                </c:pt>
                <c:pt idx="6823">
                  <c:v>42406.04791668211</c:v>
                </c:pt>
                <c:pt idx="6824">
                  <c:v>42406.048611126556</c:v>
                </c:pt>
                <c:pt idx="6825">
                  <c:v>42406.049305571003</c:v>
                </c:pt>
                <c:pt idx="6826">
                  <c:v>42406.05000001545</c:v>
                </c:pt>
                <c:pt idx="6827">
                  <c:v>42406.050694459896</c:v>
                </c:pt>
                <c:pt idx="6828">
                  <c:v>42406.051388904343</c:v>
                </c:pt>
                <c:pt idx="6829">
                  <c:v>42406.05208334879</c:v>
                </c:pt>
                <c:pt idx="6830">
                  <c:v>42406.052777793237</c:v>
                </c:pt>
                <c:pt idx="6831">
                  <c:v>42406.053472237683</c:v>
                </c:pt>
                <c:pt idx="6832">
                  <c:v>42406.05416668213</c:v>
                </c:pt>
                <c:pt idx="6833">
                  <c:v>42406.054861126577</c:v>
                </c:pt>
                <c:pt idx="6834">
                  <c:v>42406.055555571023</c:v>
                </c:pt>
                <c:pt idx="6835">
                  <c:v>42406.05625001547</c:v>
                </c:pt>
                <c:pt idx="6836">
                  <c:v>42406.056944459917</c:v>
                </c:pt>
                <c:pt idx="6837">
                  <c:v>42406.057638904364</c:v>
                </c:pt>
                <c:pt idx="6838">
                  <c:v>42406.05833334881</c:v>
                </c:pt>
                <c:pt idx="6839">
                  <c:v>42406.059027793257</c:v>
                </c:pt>
                <c:pt idx="6840">
                  <c:v>42406.059722237704</c:v>
                </c:pt>
                <c:pt idx="6841">
                  <c:v>42406.06041668215</c:v>
                </c:pt>
                <c:pt idx="6842">
                  <c:v>42406.061111126597</c:v>
                </c:pt>
                <c:pt idx="6843">
                  <c:v>42406.061805571044</c:v>
                </c:pt>
                <c:pt idx="6844">
                  <c:v>42406.062500015491</c:v>
                </c:pt>
                <c:pt idx="6845">
                  <c:v>42406.063194459937</c:v>
                </c:pt>
                <c:pt idx="6846">
                  <c:v>42406.063888904384</c:v>
                </c:pt>
                <c:pt idx="6847">
                  <c:v>42406.064583348831</c:v>
                </c:pt>
                <c:pt idx="6848">
                  <c:v>42406.065277793277</c:v>
                </c:pt>
                <c:pt idx="6849">
                  <c:v>42406.065972237724</c:v>
                </c:pt>
                <c:pt idx="6850">
                  <c:v>42406.066666682171</c:v>
                </c:pt>
                <c:pt idx="6851">
                  <c:v>42406.067361126617</c:v>
                </c:pt>
                <c:pt idx="6852">
                  <c:v>42406.068055571064</c:v>
                </c:pt>
                <c:pt idx="6853">
                  <c:v>42406.068750015511</c:v>
                </c:pt>
                <c:pt idx="6854">
                  <c:v>42406.069444459958</c:v>
                </c:pt>
                <c:pt idx="6855">
                  <c:v>42406.070138904404</c:v>
                </c:pt>
                <c:pt idx="6856">
                  <c:v>42406.070833348851</c:v>
                </c:pt>
                <c:pt idx="6857">
                  <c:v>42406.071527793298</c:v>
                </c:pt>
                <c:pt idx="6858">
                  <c:v>42406.072222237744</c:v>
                </c:pt>
                <c:pt idx="6859">
                  <c:v>42406.072916682191</c:v>
                </c:pt>
                <c:pt idx="6860">
                  <c:v>42406.073611126638</c:v>
                </c:pt>
                <c:pt idx="6861">
                  <c:v>42406.074305571085</c:v>
                </c:pt>
                <c:pt idx="6862">
                  <c:v>42406.075000015531</c:v>
                </c:pt>
                <c:pt idx="6863">
                  <c:v>42406.075694459978</c:v>
                </c:pt>
                <c:pt idx="6864">
                  <c:v>42406.076388904425</c:v>
                </c:pt>
                <c:pt idx="6865">
                  <c:v>42406.077083348871</c:v>
                </c:pt>
                <c:pt idx="6866">
                  <c:v>42406.077777793318</c:v>
                </c:pt>
                <c:pt idx="6867">
                  <c:v>42406.078472237765</c:v>
                </c:pt>
                <c:pt idx="6868">
                  <c:v>42406.079166682212</c:v>
                </c:pt>
                <c:pt idx="6869">
                  <c:v>42406.079861126658</c:v>
                </c:pt>
                <c:pt idx="6870">
                  <c:v>42406.080555571105</c:v>
                </c:pt>
                <c:pt idx="6871">
                  <c:v>42406.081250015552</c:v>
                </c:pt>
                <c:pt idx="6872">
                  <c:v>42406.081944459998</c:v>
                </c:pt>
                <c:pt idx="6873">
                  <c:v>42406.082638904445</c:v>
                </c:pt>
                <c:pt idx="6874">
                  <c:v>42406.083333348892</c:v>
                </c:pt>
                <c:pt idx="6875">
                  <c:v>42406.084027793338</c:v>
                </c:pt>
                <c:pt idx="6876">
                  <c:v>42406.084722237785</c:v>
                </c:pt>
                <c:pt idx="6877">
                  <c:v>42406.085416682232</c:v>
                </c:pt>
                <c:pt idx="6878">
                  <c:v>42406.086111126679</c:v>
                </c:pt>
                <c:pt idx="6879">
                  <c:v>42406.086805571125</c:v>
                </c:pt>
                <c:pt idx="6880">
                  <c:v>42406.087500015572</c:v>
                </c:pt>
                <c:pt idx="6881">
                  <c:v>42406.088194460019</c:v>
                </c:pt>
                <c:pt idx="6882">
                  <c:v>42406.088888904465</c:v>
                </c:pt>
                <c:pt idx="6883">
                  <c:v>42406.089583348912</c:v>
                </c:pt>
                <c:pt idx="6884">
                  <c:v>42406.090277793359</c:v>
                </c:pt>
                <c:pt idx="6885">
                  <c:v>42406.090972237806</c:v>
                </c:pt>
                <c:pt idx="6886">
                  <c:v>42406.091666682252</c:v>
                </c:pt>
                <c:pt idx="6887">
                  <c:v>42406.092361126699</c:v>
                </c:pt>
                <c:pt idx="6888">
                  <c:v>42406.093055571146</c:v>
                </c:pt>
                <c:pt idx="6889">
                  <c:v>42406.093750015592</c:v>
                </c:pt>
                <c:pt idx="6890">
                  <c:v>42406.094444460039</c:v>
                </c:pt>
                <c:pt idx="6891">
                  <c:v>42406.095138904486</c:v>
                </c:pt>
                <c:pt idx="6892">
                  <c:v>42406.095833348933</c:v>
                </c:pt>
                <c:pt idx="6893">
                  <c:v>42406.096527793379</c:v>
                </c:pt>
                <c:pt idx="6894">
                  <c:v>42406.097222237826</c:v>
                </c:pt>
                <c:pt idx="6895">
                  <c:v>42406.097916682273</c:v>
                </c:pt>
                <c:pt idx="6896">
                  <c:v>42406.098611126719</c:v>
                </c:pt>
                <c:pt idx="6897">
                  <c:v>42406.099305571166</c:v>
                </c:pt>
                <c:pt idx="6898">
                  <c:v>42406.100000015613</c:v>
                </c:pt>
                <c:pt idx="6899">
                  <c:v>42406.100694460059</c:v>
                </c:pt>
                <c:pt idx="6900">
                  <c:v>42406.101388904506</c:v>
                </c:pt>
                <c:pt idx="6901">
                  <c:v>42406.102083348953</c:v>
                </c:pt>
                <c:pt idx="6902">
                  <c:v>42406.1027777934</c:v>
                </c:pt>
                <c:pt idx="6903">
                  <c:v>42406.103472237846</c:v>
                </c:pt>
                <c:pt idx="6904">
                  <c:v>42406.104166682293</c:v>
                </c:pt>
                <c:pt idx="6905">
                  <c:v>42406.10486112674</c:v>
                </c:pt>
                <c:pt idx="6906">
                  <c:v>42406.105555571186</c:v>
                </c:pt>
                <c:pt idx="6907">
                  <c:v>42406.106250015633</c:v>
                </c:pt>
                <c:pt idx="6908">
                  <c:v>42406.10694446008</c:v>
                </c:pt>
                <c:pt idx="6909">
                  <c:v>42406.107638904527</c:v>
                </c:pt>
                <c:pt idx="6910">
                  <c:v>42406.108333348973</c:v>
                </c:pt>
                <c:pt idx="6911">
                  <c:v>42406.10902779342</c:v>
                </c:pt>
                <c:pt idx="6912">
                  <c:v>42406.109722237867</c:v>
                </c:pt>
                <c:pt idx="6913">
                  <c:v>42406.110416682313</c:v>
                </c:pt>
                <c:pt idx="6914">
                  <c:v>42406.11111112676</c:v>
                </c:pt>
                <c:pt idx="6915">
                  <c:v>42406.111805571207</c:v>
                </c:pt>
                <c:pt idx="6916">
                  <c:v>42406.112500015653</c:v>
                </c:pt>
                <c:pt idx="6917">
                  <c:v>42406.1131944601</c:v>
                </c:pt>
                <c:pt idx="6918">
                  <c:v>42406.113888904547</c:v>
                </c:pt>
                <c:pt idx="6919">
                  <c:v>42406.114583348994</c:v>
                </c:pt>
                <c:pt idx="6920">
                  <c:v>42406.11527779344</c:v>
                </c:pt>
                <c:pt idx="6921">
                  <c:v>42406.115972237887</c:v>
                </c:pt>
                <c:pt idx="6922">
                  <c:v>42406.116666682334</c:v>
                </c:pt>
                <c:pt idx="6923">
                  <c:v>42406.11736112678</c:v>
                </c:pt>
                <c:pt idx="6924">
                  <c:v>42406.118055571227</c:v>
                </c:pt>
                <c:pt idx="6925">
                  <c:v>42406.118750015674</c:v>
                </c:pt>
                <c:pt idx="6926">
                  <c:v>42406.119444460121</c:v>
                </c:pt>
                <c:pt idx="6927">
                  <c:v>42406.120138904567</c:v>
                </c:pt>
                <c:pt idx="6928">
                  <c:v>42406.120833349014</c:v>
                </c:pt>
                <c:pt idx="6929">
                  <c:v>42406.121527793461</c:v>
                </c:pt>
                <c:pt idx="6930">
                  <c:v>42406.122222237907</c:v>
                </c:pt>
                <c:pt idx="6931">
                  <c:v>42406.122916682354</c:v>
                </c:pt>
                <c:pt idx="6932">
                  <c:v>42406.123611126801</c:v>
                </c:pt>
                <c:pt idx="6933">
                  <c:v>42406.124305571248</c:v>
                </c:pt>
                <c:pt idx="6934">
                  <c:v>42406.125000015694</c:v>
                </c:pt>
                <c:pt idx="6935">
                  <c:v>42406.125694460141</c:v>
                </c:pt>
                <c:pt idx="6936">
                  <c:v>42406.126388904588</c:v>
                </c:pt>
                <c:pt idx="6937">
                  <c:v>42406.127083349034</c:v>
                </c:pt>
                <c:pt idx="6938">
                  <c:v>42406.127777793481</c:v>
                </c:pt>
                <c:pt idx="6939">
                  <c:v>42406.128472237928</c:v>
                </c:pt>
                <c:pt idx="6940">
                  <c:v>42406.129166682374</c:v>
                </c:pt>
                <c:pt idx="6941">
                  <c:v>42406.129861126821</c:v>
                </c:pt>
                <c:pt idx="6942">
                  <c:v>42406.130555571268</c:v>
                </c:pt>
                <c:pt idx="6943">
                  <c:v>42406.131250015715</c:v>
                </c:pt>
                <c:pt idx="6944">
                  <c:v>42406.131944460161</c:v>
                </c:pt>
                <c:pt idx="6945">
                  <c:v>42406.132638904608</c:v>
                </c:pt>
                <c:pt idx="6946">
                  <c:v>42406.133333349055</c:v>
                </c:pt>
                <c:pt idx="6947">
                  <c:v>42406.134027793501</c:v>
                </c:pt>
                <c:pt idx="6948">
                  <c:v>42406.134722237948</c:v>
                </c:pt>
                <c:pt idx="6949">
                  <c:v>42406.135416682395</c:v>
                </c:pt>
                <c:pt idx="6950">
                  <c:v>42406.136111126842</c:v>
                </c:pt>
                <c:pt idx="6951">
                  <c:v>42406.136805571288</c:v>
                </c:pt>
                <c:pt idx="6952">
                  <c:v>42406.137500015735</c:v>
                </c:pt>
                <c:pt idx="6953">
                  <c:v>42406.138194460182</c:v>
                </c:pt>
                <c:pt idx="6954">
                  <c:v>42406.138888904628</c:v>
                </c:pt>
                <c:pt idx="6955">
                  <c:v>42406.139583349075</c:v>
                </c:pt>
                <c:pt idx="6956">
                  <c:v>42406.140277793522</c:v>
                </c:pt>
                <c:pt idx="6957">
                  <c:v>42406.140972237969</c:v>
                </c:pt>
                <c:pt idx="6958">
                  <c:v>42406.141666682415</c:v>
                </c:pt>
                <c:pt idx="6959">
                  <c:v>42406.142361126862</c:v>
                </c:pt>
                <c:pt idx="6960">
                  <c:v>42406.143055571309</c:v>
                </c:pt>
                <c:pt idx="6961">
                  <c:v>42406.143750015755</c:v>
                </c:pt>
                <c:pt idx="6962">
                  <c:v>42406.144444460202</c:v>
                </c:pt>
                <c:pt idx="6963">
                  <c:v>42406.145138904649</c:v>
                </c:pt>
                <c:pt idx="6964">
                  <c:v>42406.145833349095</c:v>
                </c:pt>
                <c:pt idx="6965">
                  <c:v>42406.146527793542</c:v>
                </c:pt>
                <c:pt idx="6966">
                  <c:v>42406.147222237989</c:v>
                </c:pt>
                <c:pt idx="6967">
                  <c:v>42406.147916682436</c:v>
                </c:pt>
                <c:pt idx="6968">
                  <c:v>42406.148611126882</c:v>
                </c:pt>
                <c:pt idx="6969">
                  <c:v>42406.149305571329</c:v>
                </c:pt>
                <c:pt idx="6970">
                  <c:v>42406.150000015776</c:v>
                </c:pt>
                <c:pt idx="6971">
                  <c:v>42406.150694460222</c:v>
                </c:pt>
                <c:pt idx="6972">
                  <c:v>42406.151388904669</c:v>
                </c:pt>
                <c:pt idx="6973">
                  <c:v>42406.152083349116</c:v>
                </c:pt>
                <c:pt idx="6974">
                  <c:v>42406.152777793563</c:v>
                </c:pt>
                <c:pt idx="6975">
                  <c:v>42406.153472238009</c:v>
                </c:pt>
                <c:pt idx="6976">
                  <c:v>42406.154166682456</c:v>
                </c:pt>
                <c:pt idx="6977">
                  <c:v>42406.154861126903</c:v>
                </c:pt>
                <c:pt idx="6978">
                  <c:v>42406.155555571349</c:v>
                </c:pt>
                <c:pt idx="6979">
                  <c:v>42406.156250015796</c:v>
                </c:pt>
                <c:pt idx="6980">
                  <c:v>42406.156944460243</c:v>
                </c:pt>
                <c:pt idx="6981">
                  <c:v>42406.15763890469</c:v>
                </c:pt>
                <c:pt idx="6982">
                  <c:v>42406.158333349136</c:v>
                </c:pt>
                <c:pt idx="6983">
                  <c:v>42406.159027793583</c:v>
                </c:pt>
                <c:pt idx="6984">
                  <c:v>42406.15972223803</c:v>
                </c:pt>
                <c:pt idx="6985">
                  <c:v>42406.160416682476</c:v>
                </c:pt>
                <c:pt idx="6986">
                  <c:v>42406.161111126923</c:v>
                </c:pt>
                <c:pt idx="6987">
                  <c:v>42406.16180557137</c:v>
                </c:pt>
                <c:pt idx="6988">
                  <c:v>42406.162500015816</c:v>
                </c:pt>
                <c:pt idx="6989">
                  <c:v>42406.163194460263</c:v>
                </c:pt>
                <c:pt idx="6990">
                  <c:v>42406.16388890471</c:v>
                </c:pt>
                <c:pt idx="6991">
                  <c:v>42406.164583349157</c:v>
                </c:pt>
                <c:pt idx="6992">
                  <c:v>42406.165277793603</c:v>
                </c:pt>
                <c:pt idx="6993">
                  <c:v>42406.16597223805</c:v>
                </c:pt>
                <c:pt idx="6994">
                  <c:v>42406.166666682497</c:v>
                </c:pt>
                <c:pt idx="6995">
                  <c:v>42406.167361126943</c:v>
                </c:pt>
                <c:pt idx="6996">
                  <c:v>42406.16805557139</c:v>
                </c:pt>
                <c:pt idx="6997">
                  <c:v>42406.168750015837</c:v>
                </c:pt>
                <c:pt idx="6998">
                  <c:v>42406.169444460284</c:v>
                </c:pt>
                <c:pt idx="6999">
                  <c:v>42406.17013890473</c:v>
                </c:pt>
                <c:pt idx="7000">
                  <c:v>42406.170833349177</c:v>
                </c:pt>
                <c:pt idx="7001">
                  <c:v>42406.171527793624</c:v>
                </c:pt>
                <c:pt idx="7002">
                  <c:v>42406.17222223807</c:v>
                </c:pt>
                <c:pt idx="7003">
                  <c:v>42406.172916682517</c:v>
                </c:pt>
                <c:pt idx="7004">
                  <c:v>42406.173611126964</c:v>
                </c:pt>
                <c:pt idx="7005">
                  <c:v>42406.174305571411</c:v>
                </c:pt>
                <c:pt idx="7006">
                  <c:v>42406.175000015857</c:v>
                </c:pt>
                <c:pt idx="7007">
                  <c:v>42406.175694460304</c:v>
                </c:pt>
                <c:pt idx="7008">
                  <c:v>42406.176388904751</c:v>
                </c:pt>
                <c:pt idx="7009">
                  <c:v>42406.177083349197</c:v>
                </c:pt>
                <c:pt idx="7010">
                  <c:v>42406.177777793644</c:v>
                </c:pt>
                <c:pt idx="7011">
                  <c:v>42406.178472238091</c:v>
                </c:pt>
                <c:pt idx="7012">
                  <c:v>42406.179166682537</c:v>
                </c:pt>
                <c:pt idx="7013">
                  <c:v>42406.179861126984</c:v>
                </c:pt>
                <c:pt idx="7014">
                  <c:v>42406.180555571431</c:v>
                </c:pt>
                <c:pt idx="7015">
                  <c:v>42406.181250015878</c:v>
                </c:pt>
                <c:pt idx="7016">
                  <c:v>42406.181944460324</c:v>
                </c:pt>
                <c:pt idx="7017">
                  <c:v>42406.182638904771</c:v>
                </c:pt>
                <c:pt idx="7018">
                  <c:v>42406.183333349218</c:v>
                </c:pt>
                <c:pt idx="7019">
                  <c:v>42406.184027793664</c:v>
                </c:pt>
                <c:pt idx="7020">
                  <c:v>42406.184722238111</c:v>
                </c:pt>
                <c:pt idx="7021">
                  <c:v>42406.185416682558</c:v>
                </c:pt>
                <c:pt idx="7022">
                  <c:v>42406.186111127005</c:v>
                </c:pt>
                <c:pt idx="7023">
                  <c:v>42406.186805571451</c:v>
                </c:pt>
                <c:pt idx="7024">
                  <c:v>42406.187500015898</c:v>
                </c:pt>
                <c:pt idx="7025">
                  <c:v>42406.188194460345</c:v>
                </c:pt>
                <c:pt idx="7026">
                  <c:v>42406.188888904791</c:v>
                </c:pt>
                <c:pt idx="7027">
                  <c:v>42406.189583349238</c:v>
                </c:pt>
                <c:pt idx="7028">
                  <c:v>42406.190277793685</c:v>
                </c:pt>
                <c:pt idx="7029">
                  <c:v>42406.190972238132</c:v>
                </c:pt>
                <c:pt idx="7030">
                  <c:v>42406.191666682578</c:v>
                </c:pt>
                <c:pt idx="7031">
                  <c:v>42406.192361127025</c:v>
                </c:pt>
                <c:pt idx="7032">
                  <c:v>42406.193055571472</c:v>
                </c:pt>
                <c:pt idx="7033">
                  <c:v>42406.193750015918</c:v>
                </c:pt>
                <c:pt idx="7034">
                  <c:v>42406.194444460365</c:v>
                </c:pt>
                <c:pt idx="7035">
                  <c:v>42406.195138904812</c:v>
                </c:pt>
                <c:pt idx="7036">
                  <c:v>42406.195833349258</c:v>
                </c:pt>
                <c:pt idx="7037">
                  <c:v>42406.196527793705</c:v>
                </c:pt>
                <c:pt idx="7038">
                  <c:v>42406.197222238152</c:v>
                </c:pt>
                <c:pt idx="7039">
                  <c:v>42406.197916682599</c:v>
                </c:pt>
                <c:pt idx="7040">
                  <c:v>42406.198611127045</c:v>
                </c:pt>
                <c:pt idx="7041">
                  <c:v>42406.199305571492</c:v>
                </c:pt>
                <c:pt idx="7042">
                  <c:v>42406.200000015939</c:v>
                </c:pt>
                <c:pt idx="7043">
                  <c:v>42406.200694460385</c:v>
                </c:pt>
                <c:pt idx="7044">
                  <c:v>42406.201388904832</c:v>
                </c:pt>
                <c:pt idx="7045">
                  <c:v>42406.202083349279</c:v>
                </c:pt>
                <c:pt idx="7046">
                  <c:v>42406.202777793726</c:v>
                </c:pt>
                <c:pt idx="7047">
                  <c:v>42406.203472238172</c:v>
                </c:pt>
                <c:pt idx="7048">
                  <c:v>42406.204166682619</c:v>
                </c:pt>
                <c:pt idx="7049">
                  <c:v>42406.204861127066</c:v>
                </c:pt>
                <c:pt idx="7050">
                  <c:v>42406.205555571512</c:v>
                </c:pt>
                <c:pt idx="7051">
                  <c:v>42406.206250015959</c:v>
                </c:pt>
                <c:pt idx="7052">
                  <c:v>42406.206944460406</c:v>
                </c:pt>
                <c:pt idx="7053">
                  <c:v>42406.207638904853</c:v>
                </c:pt>
                <c:pt idx="7054">
                  <c:v>42406.208333349299</c:v>
                </c:pt>
                <c:pt idx="7055">
                  <c:v>42406.209027793746</c:v>
                </c:pt>
                <c:pt idx="7056">
                  <c:v>42406.209722238193</c:v>
                </c:pt>
                <c:pt idx="7057">
                  <c:v>42406.210416682639</c:v>
                </c:pt>
                <c:pt idx="7058">
                  <c:v>42406.211111127086</c:v>
                </c:pt>
                <c:pt idx="7059">
                  <c:v>42406.211805571533</c:v>
                </c:pt>
                <c:pt idx="7060">
                  <c:v>42406.212500015979</c:v>
                </c:pt>
                <c:pt idx="7061">
                  <c:v>42406.213194460426</c:v>
                </c:pt>
                <c:pt idx="7062">
                  <c:v>42406.213888904873</c:v>
                </c:pt>
                <c:pt idx="7063">
                  <c:v>42406.21458334932</c:v>
                </c:pt>
                <c:pt idx="7064">
                  <c:v>42406.215277793766</c:v>
                </c:pt>
                <c:pt idx="7065">
                  <c:v>42406.215972238213</c:v>
                </c:pt>
                <c:pt idx="7066">
                  <c:v>42406.21666668266</c:v>
                </c:pt>
                <c:pt idx="7067">
                  <c:v>42406.217361127106</c:v>
                </c:pt>
                <c:pt idx="7068">
                  <c:v>42406.218055571553</c:v>
                </c:pt>
                <c:pt idx="7069">
                  <c:v>42406.218750016</c:v>
                </c:pt>
                <c:pt idx="7070">
                  <c:v>42406.219444460447</c:v>
                </c:pt>
                <c:pt idx="7071">
                  <c:v>42406.220138904893</c:v>
                </c:pt>
                <c:pt idx="7072">
                  <c:v>42406.22083334934</c:v>
                </c:pt>
                <c:pt idx="7073">
                  <c:v>42406.221527793787</c:v>
                </c:pt>
                <c:pt idx="7074">
                  <c:v>42406.222222238233</c:v>
                </c:pt>
                <c:pt idx="7075">
                  <c:v>42406.22291668268</c:v>
                </c:pt>
                <c:pt idx="7076">
                  <c:v>42406.223611127127</c:v>
                </c:pt>
                <c:pt idx="7077">
                  <c:v>42406.224305571573</c:v>
                </c:pt>
                <c:pt idx="7078">
                  <c:v>42406.22500001602</c:v>
                </c:pt>
                <c:pt idx="7079">
                  <c:v>42406.225694460467</c:v>
                </c:pt>
                <c:pt idx="7080">
                  <c:v>42406.226388904914</c:v>
                </c:pt>
                <c:pt idx="7081">
                  <c:v>42406.22708334936</c:v>
                </c:pt>
                <c:pt idx="7082">
                  <c:v>42406.227777793807</c:v>
                </c:pt>
                <c:pt idx="7083">
                  <c:v>42406.228472238254</c:v>
                </c:pt>
                <c:pt idx="7084">
                  <c:v>42406.2291666827</c:v>
                </c:pt>
                <c:pt idx="7085">
                  <c:v>42406.229861127147</c:v>
                </c:pt>
                <c:pt idx="7086">
                  <c:v>42406.230555571594</c:v>
                </c:pt>
                <c:pt idx="7087">
                  <c:v>42406.231250016041</c:v>
                </c:pt>
                <c:pt idx="7088">
                  <c:v>42406.231944460487</c:v>
                </c:pt>
                <c:pt idx="7089">
                  <c:v>42406.232638904934</c:v>
                </c:pt>
                <c:pt idx="7090">
                  <c:v>42406.233333349381</c:v>
                </c:pt>
                <c:pt idx="7091">
                  <c:v>42406.234027793827</c:v>
                </c:pt>
                <c:pt idx="7092">
                  <c:v>42406.234722238274</c:v>
                </c:pt>
                <c:pt idx="7093">
                  <c:v>42406.235416682721</c:v>
                </c:pt>
                <c:pt idx="7094">
                  <c:v>42406.236111127168</c:v>
                </c:pt>
                <c:pt idx="7095">
                  <c:v>42406.236805571614</c:v>
                </c:pt>
                <c:pt idx="7096">
                  <c:v>42406.237500016061</c:v>
                </c:pt>
                <c:pt idx="7097">
                  <c:v>42406.238194460508</c:v>
                </c:pt>
                <c:pt idx="7098">
                  <c:v>42406.238888904954</c:v>
                </c:pt>
                <c:pt idx="7099">
                  <c:v>42406.239583349401</c:v>
                </c:pt>
                <c:pt idx="7100">
                  <c:v>42406.240277793848</c:v>
                </c:pt>
                <c:pt idx="7101">
                  <c:v>42406.240972238294</c:v>
                </c:pt>
                <c:pt idx="7102">
                  <c:v>42406.241666682741</c:v>
                </c:pt>
                <c:pt idx="7103">
                  <c:v>42406.242361127188</c:v>
                </c:pt>
                <c:pt idx="7104">
                  <c:v>42406.243055571635</c:v>
                </c:pt>
                <c:pt idx="7105">
                  <c:v>42406.243750016081</c:v>
                </c:pt>
                <c:pt idx="7106">
                  <c:v>42406.244444460528</c:v>
                </c:pt>
                <c:pt idx="7107">
                  <c:v>42406.245138904975</c:v>
                </c:pt>
                <c:pt idx="7108">
                  <c:v>42406.245833349421</c:v>
                </c:pt>
                <c:pt idx="7109">
                  <c:v>42406.246527793868</c:v>
                </c:pt>
                <c:pt idx="7110">
                  <c:v>42406.247222238315</c:v>
                </c:pt>
                <c:pt idx="7111">
                  <c:v>42406.247916682762</c:v>
                </c:pt>
                <c:pt idx="7112">
                  <c:v>42406.248611127208</c:v>
                </c:pt>
                <c:pt idx="7113">
                  <c:v>42406.249305571655</c:v>
                </c:pt>
                <c:pt idx="7114">
                  <c:v>42406.250000016102</c:v>
                </c:pt>
                <c:pt idx="7115">
                  <c:v>42406.250694460548</c:v>
                </c:pt>
                <c:pt idx="7116">
                  <c:v>42406.251388904995</c:v>
                </c:pt>
                <c:pt idx="7117">
                  <c:v>42406.252083349442</c:v>
                </c:pt>
                <c:pt idx="7118">
                  <c:v>42406.252777793889</c:v>
                </c:pt>
                <c:pt idx="7119">
                  <c:v>42406.253472238335</c:v>
                </c:pt>
                <c:pt idx="7120">
                  <c:v>42406.254166682782</c:v>
                </c:pt>
                <c:pt idx="7121">
                  <c:v>42406.254861127229</c:v>
                </c:pt>
                <c:pt idx="7122">
                  <c:v>42406.255555571675</c:v>
                </c:pt>
                <c:pt idx="7123">
                  <c:v>42406.256250016122</c:v>
                </c:pt>
                <c:pt idx="7124">
                  <c:v>42406.256944460569</c:v>
                </c:pt>
                <c:pt idx="7125">
                  <c:v>42406.257638905015</c:v>
                </c:pt>
                <c:pt idx="7126">
                  <c:v>42406.258333349462</c:v>
                </c:pt>
                <c:pt idx="7127">
                  <c:v>42406.259027793909</c:v>
                </c:pt>
                <c:pt idx="7128">
                  <c:v>42406.259722238356</c:v>
                </c:pt>
                <c:pt idx="7129">
                  <c:v>42406.260416682802</c:v>
                </c:pt>
                <c:pt idx="7130">
                  <c:v>42406.261111127249</c:v>
                </c:pt>
                <c:pt idx="7131">
                  <c:v>42406.261805571696</c:v>
                </c:pt>
                <c:pt idx="7132">
                  <c:v>42406.262500016142</c:v>
                </c:pt>
                <c:pt idx="7133">
                  <c:v>42406.263194460589</c:v>
                </c:pt>
                <c:pt idx="7134">
                  <c:v>42406.263888905036</c:v>
                </c:pt>
                <c:pt idx="7135">
                  <c:v>42406.264583349483</c:v>
                </c:pt>
                <c:pt idx="7136">
                  <c:v>42406.265277793929</c:v>
                </c:pt>
                <c:pt idx="7137">
                  <c:v>42406.265972238376</c:v>
                </c:pt>
                <c:pt idx="7138">
                  <c:v>42406.266666682823</c:v>
                </c:pt>
                <c:pt idx="7139">
                  <c:v>42406.267361127269</c:v>
                </c:pt>
                <c:pt idx="7140">
                  <c:v>42406.268055571716</c:v>
                </c:pt>
                <c:pt idx="7141">
                  <c:v>42406.268750016163</c:v>
                </c:pt>
                <c:pt idx="7142">
                  <c:v>42406.26944446061</c:v>
                </c:pt>
                <c:pt idx="7143">
                  <c:v>42406.270138905056</c:v>
                </c:pt>
                <c:pt idx="7144">
                  <c:v>42406.270833349503</c:v>
                </c:pt>
                <c:pt idx="7145">
                  <c:v>42406.27152779395</c:v>
                </c:pt>
                <c:pt idx="7146">
                  <c:v>42406.272222238396</c:v>
                </c:pt>
                <c:pt idx="7147">
                  <c:v>42406.272916682843</c:v>
                </c:pt>
                <c:pt idx="7148">
                  <c:v>42406.27361112729</c:v>
                </c:pt>
                <c:pt idx="7149">
                  <c:v>42406.274305571736</c:v>
                </c:pt>
                <c:pt idx="7150">
                  <c:v>42406.275000016183</c:v>
                </c:pt>
                <c:pt idx="7151">
                  <c:v>42406.27569446063</c:v>
                </c:pt>
                <c:pt idx="7152">
                  <c:v>42406.276388905077</c:v>
                </c:pt>
                <c:pt idx="7153">
                  <c:v>42406.277083349523</c:v>
                </c:pt>
                <c:pt idx="7154">
                  <c:v>42406.27777779397</c:v>
                </c:pt>
                <c:pt idx="7155">
                  <c:v>42406.278472238417</c:v>
                </c:pt>
                <c:pt idx="7156">
                  <c:v>42406.279166682863</c:v>
                </c:pt>
                <c:pt idx="7157">
                  <c:v>42406.27986112731</c:v>
                </c:pt>
                <c:pt idx="7158">
                  <c:v>42406.280555571757</c:v>
                </c:pt>
                <c:pt idx="7159">
                  <c:v>42406.281250016204</c:v>
                </c:pt>
                <c:pt idx="7160">
                  <c:v>42406.28194446065</c:v>
                </c:pt>
                <c:pt idx="7161">
                  <c:v>42406.282638905097</c:v>
                </c:pt>
                <c:pt idx="7162">
                  <c:v>42406.283333349544</c:v>
                </c:pt>
                <c:pt idx="7163">
                  <c:v>42406.28402779399</c:v>
                </c:pt>
                <c:pt idx="7164">
                  <c:v>42406.284722238437</c:v>
                </c:pt>
                <c:pt idx="7165">
                  <c:v>42406.285416682884</c:v>
                </c:pt>
                <c:pt idx="7166">
                  <c:v>42406.286111127331</c:v>
                </c:pt>
                <c:pt idx="7167">
                  <c:v>42406.286805571777</c:v>
                </c:pt>
                <c:pt idx="7168">
                  <c:v>42406.287500016224</c:v>
                </c:pt>
                <c:pt idx="7169">
                  <c:v>42406.288194460671</c:v>
                </c:pt>
                <c:pt idx="7170">
                  <c:v>42406.288888905117</c:v>
                </c:pt>
                <c:pt idx="7171">
                  <c:v>42406.289583349564</c:v>
                </c:pt>
                <c:pt idx="7172">
                  <c:v>42406.290277794011</c:v>
                </c:pt>
                <c:pt idx="7173">
                  <c:v>42406.290972238457</c:v>
                </c:pt>
                <c:pt idx="7174">
                  <c:v>42406.291666682904</c:v>
                </c:pt>
                <c:pt idx="7175">
                  <c:v>42406.292361127351</c:v>
                </c:pt>
                <c:pt idx="7176">
                  <c:v>42406.293055571798</c:v>
                </c:pt>
                <c:pt idx="7177">
                  <c:v>42406.293750016244</c:v>
                </c:pt>
                <c:pt idx="7178">
                  <c:v>42406.294444460691</c:v>
                </c:pt>
                <c:pt idx="7179">
                  <c:v>42406.295138905138</c:v>
                </c:pt>
                <c:pt idx="7180">
                  <c:v>42406.295833349584</c:v>
                </c:pt>
                <c:pt idx="7181">
                  <c:v>42406.296527794031</c:v>
                </c:pt>
                <c:pt idx="7182">
                  <c:v>42406.297222238478</c:v>
                </c:pt>
                <c:pt idx="7183">
                  <c:v>42406.297916682925</c:v>
                </c:pt>
                <c:pt idx="7184">
                  <c:v>42406.298611127371</c:v>
                </c:pt>
                <c:pt idx="7185">
                  <c:v>42406.299305571818</c:v>
                </c:pt>
                <c:pt idx="7186">
                  <c:v>42406.300000016265</c:v>
                </c:pt>
                <c:pt idx="7187">
                  <c:v>42406.300694460711</c:v>
                </c:pt>
                <c:pt idx="7188">
                  <c:v>42406.301388905158</c:v>
                </c:pt>
                <c:pt idx="7189">
                  <c:v>42406.302083349605</c:v>
                </c:pt>
                <c:pt idx="7190">
                  <c:v>42406.302777794052</c:v>
                </c:pt>
                <c:pt idx="7191">
                  <c:v>42406.303472238498</c:v>
                </c:pt>
                <c:pt idx="7192">
                  <c:v>42406.304166682945</c:v>
                </c:pt>
                <c:pt idx="7193">
                  <c:v>42406.304861127392</c:v>
                </c:pt>
                <c:pt idx="7194">
                  <c:v>42406.305555571838</c:v>
                </c:pt>
                <c:pt idx="7195">
                  <c:v>42406.306250016285</c:v>
                </c:pt>
                <c:pt idx="7196">
                  <c:v>42406.306944460732</c:v>
                </c:pt>
                <c:pt idx="7197">
                  <c:v>42406.307638905178</c:v>
                </c:pt>
                <c:pt idx="7198">
                  <c:v>42406.308333349625</c:v>
                </c:pt>
                <c:pt idx="7199">
                  <c:v>42406.309027794072</c:v>
                </c:pt>
                <c:pt idx="7200">
                  <c:v>42406.309722238519</c:v>
                </c:pt>
                <c:pt idx="7201">
                  <c:v>42406.310416682965</c:v>
                </c:pt>
                <c:pt idx="7202">
                  <c:v>42406.311111127412</c:v>
                </c:pt>
                <c:pt idx="7203">
                  <c:v>42406.311805571859</c:v>
                </c:pt>
                <c:pt idx="7204">
                  <c:v>42406.312500016305</c:v>
                </c:pt>
                <c:pt idx="7205">
                  <c:v>42406.313194460752</c:v>
                </c:pt>
                <c:pt idx="7206">
                  <c:v>42406.313888905199</c:v>
                </c:pt>
                <c:pt idx="7207">
                  <c:v>42406.314583349646</c:v>
                </c:pt>
                <c:pt idx="7208">
                  <c:v>42406.315277794092</c:v>
                </c:pt>
                <c:pt idx="7209">
                  <c:v>42406.315972238539</c:v>
                </c:pt>
                <c:pt idx="7210">
                  <c:v>42406.316666682986</c:v>
                </c:pt>
                <c:pt idx="7211">
                  <c:v>42406.317361127432</c:v>
                </c:pt>
                <c:pt idx="7212">
                  <c:v>42406.318055571879</c:v>
                </c:pt>
                <c:pt idx="7213">
                  <c:v>42406.318750016326</c:v>
                </c:pt>
                <c:pt idx="7214">
                  <c:v>42406.319444460773</c:v>
                </c:pt>
                <c:pt idx="7215">
                  <c:v>42406.320138905219</c:v>
                </c:pt>
                <c:pt idx="7216">
                  <c:v>42406.320833349666</c:v>
                </c:pt>
                <c:pt idx="7217">
                  <c:v>42406.321527794113</c:v>
                </c:pt>
                <c:pt idx="7218">
                  <c:v>42406.322222238559</c:v>
                </c:pt>
                <c:pt idx="7219">
                  <c:v>42406.322916683006</c:v>
                </c:pt>
                <c:pt idx="7220">
                  <c:v>42406.323611127453</c:v>
                </c:pt>
                <c:pt idx="7221">
                  <c:v>42406.324305571899</c:v>
                </c:pt>
                <c:pt idx="7222">
                  <c:v>42406.325000016346</c:v>
                </c:pt>
                <c:pt idx="7223">
                  <c:v>42406.325694460793</c:v>
                </c:pt>
                <c:pt idx="7224">
                  <c:v>42406.32638890524</c:v>
                </c:pt>
                <c:pt idx="7225">
                  <c:v>42406.327083349686</c:v>
                </c:pt>
                <c:pt idx="7226">
                  <c:v>42406.327777794133</c:v>
                </c:pt>
                <c:pt idx="7227">
                  <c:v>42406.32847223858</c:v>
                </c:pt>
                <c:pt idx="7228">
                  <c:v>42406.329166683026</c:v>
                </c:pt>
                <c:pt idx="7229">
                  <c:v>42406.329861127473</c:v>
                </c:pt>
                <c:pt idx="7230">
                  <c:v>42406.33055557192</c:v>
                </c:pt>
                <c:pt idx="7231">
                  <c:v>42406.331250016367</c:v>
                </c:pt>
                <c:pt idx="7232">
                  <c:v>42406.331944460813</c:v>
                </c:pt>
                <c:pt idx="7233">
                  <c:v>42406.33263890526</c:v>
                </c:pt>
                <c:pt idx="7234">
                  <c:v>42406.333333349707</c:v>
                </c:pt>
                <c:pt idx="7235">
                  <c:v>42406.334027794153</c:v>
                </c:pt>
                <c:pt idx="7236">
                  <c:v>42406.3347222386</c:v>
                </c:pt>
                <c:pt idx="7237">
                  <c:v>42406.335416683047</c:v>
                </c:pt>
                <c:pt idx="7238">
                  <c:v>42406.336111127493</c:v>
                </c:pt>
                <c:pt idx="7239">
                  <c:v>42406.33680557194</c:v>
                </c:pt>
                <c:pt idx="7240">
                  <c:v>42406.337500016387</c:v>
                </c:pt>
                <c:pt idx="7241">
                  <c:v>42406.338194460834</c:v>
                </c:pt>
                <c:pt idx="7242">
                  <c:v>42406.33888890528</c:v>
                </c:pt>
                <c:pt idx="7243">
                  <c:v>42406.339583349727</c:v>
                </c:pt>
                <c:pt idx="7244">
                  <c:v>42406.340277794174</c:v>
                </c:pt>
                <c:pt idx="7245">
                  <c:v>42406.34097223862</c:v>
                </c:pt>
                <c:pt idx="7246">
                  <c:v>42406.341666683067</c:v>
                </c:pt>
                <c:pt idx="7247">
                  <c:v>42406.342361127514</c:v>
                </c:pt>
                <c:pt idx="7248">
                  <c:v>42406.343055571961</c:v>
                </c:pt>
                <c:pt idx="7249">
                  <c:v>42406.343750016407</c:v>
                </c:pt>
                <c:pt idx="7250">
                  <c:v>42406.344444460854</c:v>
                </c:pt>
                <c:pt idx="7251">
                  <c:v>42406.345138905301</c:v>
                </c:pt>
                <c:pt idx="7252">
                  <c:v>42406.345833349747</c:v>
                </c:pt>
                <c:pt idx="7253">
                  <c:v>42406.346527794194</c:v>
                </c:pt>
                <c:pt idx="7254">
                  <c:v>42406.347222238641</c:v>
                </c:pt>
                <c:pt idx="7255">
                  <c:v>42406.347916683088</c:v>
                </c:pt>
                <c:pt idx="7256">
                  <c:v>42406.348611127534</c:v>
                </c:pt>
                <c:pt idx="7257">
                  <c:v>42406.349305571981</c:v>
                </c:pt>
                <c:pt idx="7258">
                  <c:v>42406.350000016428</c:v>
                </c:pt>
                <c:pt idx="7259">
                  <c:v>42406.350694460874</c:v>
                </c:pt>
                <c:pt idx="7260">
                  <c:v>42406.351388905321</c:v>
                </c:pt>
                <c:pt idx="7261">
                  <c:v>42406.352083349768</c:v>
                </c:pt>
                <c:pt idx="7262">
                  <c:v>42406.352777794214</c:v>
                </c:pt>
                <c:pt idx="7263">
                  <c:v>42406.353472238661</c:v>
                </c:pt>
                <c:pt idx="7264">
                  <c:v>42406.354166683108</c:v>
                </c:pt>
                <c:pt idx="7265">
                  <c:v>42406.354861127555</c:v>
                </c:pt>
                <c:pt idx="7266">
                  <c:v>42406.355555572001</c:v>
                </c:pt>
                <c:pt idx="7267">
                  <c:v>42406.356250016448</c:v>
                </c:pt>
                <c:pt idx="7268">
                  <c:v>42406.356944460895</c:v>
                </c:pt>
                <c:pt idx="7269">
                  <c:v>42406.357638905341</c:v>
                </c:pt>
                <c:pt idx="7270">
                  <c:v>42406.358333349788</c:v>
                </c:pt>
                <c:pt idx="7271">
                  <c:v>42406.359027794235</c:v>
                </c:pt>
                <c:pt idx="7272">
                  <c:v>42406.359722238682</c:v>
                </c:pt>
                <c:pt idx="7273">
                  <c:v>42406.360416683128</c:v>
                </c:pt>
                <c:pt idx="7274">
                  <c:v>42406.361111127575</c:v>
                </c:pt>
                <c:pt idx="7275">
                  <c:v>42406.361805572022</c:v>
                </c:pt>
                <c:pt idx="7276">
                  <c:v>42406.362500016468</c:v>
                </c:pt>
                <c:pt idx="7277">
                  <c:v>42406.363194460915</c:v>
                </c:pt>
                <c:pt idx="7278">
                  <c:v>42406.363888905362</c:v>
                </c:pt>
                <c:pt idx="7279">
                  <c:v>42406.364583349809</c:v>
                </c:pt>
                <c:pt idx="7280">
                  <c:v>42406.365277794255</c:v>
                </c:pt>
                <c:pt idx="7281">
                  <c:v>42406.365972238702</c:v>
                </c:pt>
                <c:pt idx="7282">
                  <c:v>42406.366666683149</c:v>
                </c:pt>
                <c:pt idx="7283">
                  <c:v>42406.367361127595</c:v>
                </c:pt>
                <c:pt idx="7284">
                  <c:v>42406.368055572042</c:v>
                </c:pt>
                <c:pt idx="7285">
                  <c:v>42406.368750016489</c:v>
                </c:pt>
                <c:pt idx="7286">
                  <c:v>42406.369444460935</c:v>
                </c:pt>
                <c:pt idx="7287">
                  <c:v>42406.370138905382</c:v>
                </c:pt>
                <c:pt idx="7288">
                  <c:v>42406.370833349829</c:v>
                </c:pt>
                <c:pt idx="7289">
                  <c:v>42406.371527794276</c:v>
                </c:pt>
                <c:pt idx="7290">
                  <c:v>42406.372222238722</c:v>
                </c:pt>
                <c:pt idx="7291">
                  <c:v>42406.372916683169</c:v>
                </c:pt>
                <c:pt idx="7292">
                  <c:v>42406.373611127616</c:v>
                </c:pt>
                <c:pt idx="7293">
                  <c:v>42406.374305572062</c:v>
                </c:pt>
                <c:pt idx="7294">
                  <c:v>42406.375000016509</c:v>
                </c:pt>
                <c:pt idx="7295">
                  <c:v>42406.375694460956</c:v>
                </c:pt>
                <c:pt idx="7296">
                  <c:v>42406.376388905403</c:v>
                </c:pt>
                <c:pt idx="7297">
                  <c:v>42406.377083349849</c:v>
                </c:pt>
                <c:pt idx="7298">
                  <c:v>42406.377777794296</c:v>
                </c:pt>
                <c:pt idx="7299">
                  <c:v>42406.378472238743</c:v>
                </c:pt>
                <c:pt idx="7300">
                  <c:v>42406.379166683189</c:v>
                </c:pt>
                <c:pt idx="7301">
                  <c:v>42406.379861127636</c:v>
                </c:pt>
                <c:pt idx="7302">
                  <c:v>42406.380555572083</c:v>
                </c:pt>
                <c:pt idx="7303">
                  <c:v>42406.38125001653</c:v>
                </c:pt>
                <c:pt idx="7304">
                  <c:v>42406.381944460976</c:v>
                </c:pt>
                <c:pt idx="7305">
                  <c:v>42406.382638905423</c:v>
                </c:pt>
                <c:pt idx="7306">
                  <c:v>42406.38333334987</c:v>
                </c:pt>
                <c:pt idx="7307">
                  <c:v>42406.384027794316</c:v>
                </c:pt>
                <c:pt idx="7308">
                  <c:v>42406.384722238763</c:v>
                </c:pt>
                <c:pt idx="7309">
                  <c:v>42406.38541668321</c:v>
                </c:pt>
                <c:pt idx="7310">
                  <c:v>42406.386111127656</c:v>
                </c:pt>
                <c:pt idx="7311">
                  <c:v>42406.386805572103</c:v>
                </c:pt>
                <c:pt idx="7312">
                  <c:v>42406.38750001655</c:v>
                </c:pt>
                <c:pt idx="7313">
                  <c:v>42406.388194460997</c:v>
                </c:pt>
                <c:pt idx="7314">
                  <c:v>42406.388888905443</c:v>
                </c:pt>
                <c:pt idx="7315">
                  <c:v>42406.38958334989</c:v>
                </c:pt>
                <c:pt idx="7316">
                  <c:v>42406.390277794337</c:v>
                </c:pt>
                <c:pt idx="7317">
                  <c:v>42406.390972238783</c:v>
                </c:pt>
                <c:pt idx="7318">
                  <c:v>42406.39166668323</c:v>
                </c:pt>
                <c:pt idx="7319">
                  <c:v>42406.392361127677</c:v>
                </c:pt>
                <c:pt idx="7320">
                  <c:v>42406.393055572124</c:v>
                </c:pt>
                <c:pt idx="7321">
                  <c:v>42406.39375001657</c:v>
                </c:pt>
                <c:pt idx="7322">
                  <c:v>42406.394444461017</c:v>
                </c:pt>
                <c:pt idx="7323">
                  <c:v>42406.395138905464</c:v>
                </c:pt>
                <c:pt idx="7324">
                  <c:v>42406.39583334991</c:v>
                </c:pt>
                <c:pt idx="7325">
                  <c:v>42406.396527794357</c:v>
                </c:pt>
                <c:pt idx="7326">
                  <c:v>42406.397222238804</c:v>
                </c:pt>
                <c:pt idx="7327">
                  <c:v>42406.397916683251</c:v>
                </c:pt>
                <c:pt idx="7328">
                  <c:v>42406.398611127697</c:v>
                </c:pt>
                <c:pt idx="7329">
                  <c:v>42406.399305572144</c:v>
                </c:pt>
                <c:pt idx="7330">
                  <c:v>42406.400000016591</c:v>
                </c:pt>
                <c:pt idx="7331">
                  <c:v>42406.400694461037</c:v>
                </c:pt>
                <c:pt idx="7332">
                  <c:v>42406.401388905484</c:v>
                </c:pt>
                <c:pt idx="7333">
                  <c:v>42406.402083349931</c:v>
                </c:pt>
                <c:pt idx="7334">
                  <c:v>42406.402777794377</c:v>
                </c:pt>
                <c:pt idx="7335">
                  <c:v>42406.403472238824</c:v>
                </c:pt>
                <c:pt idx="7336">
                  <c:v>42406.404166683271</c:v>
                </c:pt>
                <c:pt idx="7337">
                  <c:v>42406.404861127718</c:v>
                </c:pt>
                <c:pt idx="7338">
                  <c:v>42406.405555572164</c:v>
                </c:pt>
                <c:pt idx="7339">
                  <c:v>42406.406250016611</c:v>
                </c:pt>
                <c:pt idx="7340">
                  <c:v>42406.406944461058</c:v>
                </c:pt>
                <c:pt idx="7341">
                  <c:v>42406.407638905504</c:v>
                </c:pt>
                <c:pt idx="7342">
                  <c:v>42406.408333349951</c:v>
                </c:pt>
                <c:pt idx="7343">
                  <c:v>42406.409027794398</c:v>
                </c:pt>
                <c:pt idx="7344">
                  <c:v>42406.409722238845</c:v>
                </c:pt>
                <c:pt idx="7345">
                  <c:v>42406.410416683291</c:v>
                </c:pt>
                <c:pt idx="7346">
                  <c:v>42406.411111127738</c:v>
                </c:pt>
                <c:pt idx="7347">
                  <c:v>42406.411805572185</c:v>
                </c:pt>
                <c:pt idx="7348">
                  <c:v>42406.412500016631</c:v>
                </c:pt>
                <c:pt idx="7349">
                  <c:v>42406.413194461078</c:v>
                </c:pt>
                <c:pt idx="7350">
                  <c:v>42406.413888905525</c:v>
                </c:pt>
                <c:pt idx="7351">
                  <c:v>42406.414583349972</c:v>
                </c:pt>
                <c:pt idx="7352">
                  <c:v>42406.415277794418</c:v>
                </c:pt>
                <c:pt idx="7353">
                  <c:v>42406.415972238865</c:v>
                </c:pt>
                <c:pt idx="7354">
                  <c:v>42406.416666683312</c:v>
                </c:pt>
                <c:pt idx="7355">
                  <c:v>42406.417361127758</c:v>
                </c:pt>
                <c:pt idx="7356">
                  <c:v>42406.418055572205</c:v>
                </c:pt>
                <c:pt idx="7357">
                  <c:v>42406.418750016652</c:v>
                </c:pt>
                <c:pt idx="7358">
                  <c:v>42406.419444461098</c:v>
                </c:pt>
                <c:pt idx="7359">
                  <c:v>42406.420138905545</c:v>
                </c:pt>
                <c:pt idx="7360">
                  <c:v>42406.420833349992</c:v>
                </c:pt>
                <c:pt idx="7361">
                  <c:v>42406.421527794439</c:v>
                </c:pt>
                <c:pt idx="7362">
                  <c:v>42406.422222238885</c:v>
                </c:pt>
                <c:pt idx="7363">
                  <c:v>42406.422916683332</c:v>
                </c:pt>
                <c:pt idx="7364">
                  <c:v>42406.423611127779</c:v>
                </c:pt>
                <c:pt idx="7365">
                  <c:v>42406.424305572225</c:v>
                </c:pt>
                <c:pt idx="7366">
                  <c:v>42406.425000016672</c:v>
                </c:pt>
                <c:pt idx="7367">
                  <c:v>42406.425694461119</c:v>
                </c:pt>
                <c:pt idx="7368">
                  <c:v>42406.426388905566</c:v>
                </c:pt>
                <c:pt idx="7369">
                  <c:v>42406.427083350012</c:v>
                </c:pt>
                <c:pt idx="7370">
                  <c:v>42406.427777794459</c:v>
                </c:pt>
                <c:pt idx="7371">
                  <c:v>42406.428472238906</c:v>
                </c:pt>
                <c:pt idx="7372">
                  <c:v>42406.429166683352</c:v>
                </c:pt>
                <c:pt idx="7373">
                  <c:v>42406.429861127799</c:v>
                </c:pt>
                <c:pt idx="7374">
                  <c:v>42406.430555572246</c:v>
                </c:pt>
                <c:pt idx="7375">
                  <c:v>42406.431250016693</c:v>
                </c:pt>
                <c:pt idx="7376">
                  <c:v>42406.431944461139</c:v>
                </c:pt>
                <c:pt idx="7377">
                  <c:v>42406.432638905586</c:v>
                </c:pt>
                <c:pt idx="7378">
                  <c:v>42406.433333350033</c:v>
                </c:pt>
                <c:pt idx="7379">
                  <c:v>42406.434027794479</c:v>
                </c:pt>
                <c:pt idx="7380">
                  <c:v>42406.434722238926</c:v>
                </c:pt>
                <c:pt idx="7381">
                  <c:v>42406.435416683373</c:v>
                </c:pt>
                <c:pt idx="7382">
                  <c:v>42406.436111127819</c:v>
                </c:pt>
                <c:pt idx="7383">
                  <c:v>42406.436805572266</c:v>
                </c:pt>
                <c:pt idx="7384">
                  <c:v>42406.437500016713</c:v>
                </c:pt>
                <c:pt idx="7385">
                  <c:v>42406.43819446116</c:v>
                </c:pt>
                <c:pt idx="7386">
                  <c:v>42406.438888905606</c:v>
                </c:pt>
                <c:pt idx="7387">
                  <c:v>42406.439583350053</c:v>
                </c:pt>
                <c:pt idx="7388">
                  <c:v>42406.4402777945</c:v>
                </c:pt>
                <c:pt idx="7389">
                  <c:v>42406.440972238946</c:v>
                </c:pt>
                <c:pt idx="7390">
                  <c:v>42406.441666683393</c:v>
                </c:pt>
                <c:pt idx="7391">
                  <c:v>42406.44236112784</c:v>
                </c:pt>
                <c:pt idx="7392">
                  <c:v>42406.443055572287</c:v>
                </c:pt>
                <c:pt idx="7393">
                  <c:v>42406.443750016733</c:v>
                </c:pt>
                <c:pt idx="7394">
                  <c:v>42406.44444446118</c:v>
                </c:pt>
                <c:pt idx="7395">
                  <c:v>42406.445138905627</c:v>
                </c:pt>
                <c:pt idx="7396">
                  <c:v>42406.445833350073</c:v>
                </c:pt>
                <c:pt idx="7397">
                  <c:v>42406.44652779452</c:v>
                </c:pt>
                <c:pt idx="7398">
                  <c:v>42406.447222238967</c:v>
                </c:pt>
                <c:pt idx="7399">
                  <c:v>42406.447916683413</c:v>
                </c:pt>
                <c:pt idx="7400">
                  <c:v>42406.44861112786</c:v>
                </c:pt>
                <c:pt idx="7401">
                  <c:v>42406.449305572307</c:v>
                </c:pt>
                <c:pt idx="7402">
                  <c:v>42406.450000016754</c:v>
                </c:pt>
                <c:pt idx="7403">
                  <c:v>42406.4506944612</c:v>
                </c:pt>
                <c:pt idx="7404">
                  <c:v>42406.451388905647</c:v>
                </c:pt>
                <c:pt idx="7405">
                  <c:v>42406.452083350094</c:v>
                </c:pt>
                <c:pt idx="7406">
                  <c:v>42406.45277779454</c:v>
                </c:pt>
                <c:pt idx="7407">
                  <c:v>42406.453472238987</c:v>
                </c:pt>
                <c:pt idx="7408">
                  <c:v>42406.454166683434</c:v>
                </c:pt>
                <c:pt idx="7409">
                  <c:v>42406.454861127881</c:v>
                </c:pt>
                <c:pt idx="7410">
                  <c:v>42406.455555572327</c:v>
                </c:pt>
                <c:pt idx="7411">
                  <c:v>42406.456250016774</c:v>
                </c:pt>
                <c:pt idx="7412">
                  <c:v>42406.456944461221</c:v>
                </c:pt>
                <c:pt idx="7413">
                  <c:v>42406.457638905667</c:v>
                </c:pt>
                <c:pt idx="7414">
                  <c:v>42406.458333350114</c:v>
                </c:pt>
                <c:pt idx="7415">
                  <c:v>42406.459027794561</c:v>
                </c:pt>
                <c:pt idx="7416">
                  <c:v>42406.459722239008</c:v>
                </c:pt>
                <c:pt idx="7417">
                  <c:v>42406.460416683454</c:v>
                </c:pt>
                <c:pt idx="7418">
                  <c:v>42406.461111127901</c:v>
                </c:pt>
                <c:pt idx="7419">
                  <c:v>42406.461805572348</c:v>
                </c:pt>
                <c:pt idx="7420">
                  <c:v>42406.462500016794</c:v>
                </c:pt>
                <c:pt idx="7421">
                  <c:v>42406.463194461241</c:v>
                </c:pt>
                <c:pt idx="7422">
                  <c:v>42406.463888905688</c:v>
                </c:pt>
                <c:pt idx="7423">
                  <c:v>42406.464583350134</c:v>
                </c:pt>
                <c:pt idx="7424">
                  <c:v>42406.465277794581</c:v>
                </c:pt>
                <c:pt idx="7425">
                  <c:v>42406.465972239028</c:v>
                </c:pt>
                <c:pt idx="7426">
                  <c:v>42406.466666683475</c:v>
                </c:pt>
                <c:pt idx="7427">
                  <c:v>42406.467361127921</c:v>
                </c:pt>
                <c:pt idx="7428">
                  <c:v>42406.468055572368</c:v>
                </c:pt>
                <c:pt idx="7429">
                  <c:v>42406.468750016815</c:v>
                </c:pt>
                <c:pt idx="7430">
                  <c:v>42406.469444461261</c:v>
                </c:pt>
                <c:pt idx="7431">
                  <c:v>42406.470138905708</c:v>
                </c:pt>
                <c:pt idx="7432">
                  <c:v>42406.470833350155</c:v>
                </c:pt>
                <c:pt idx="7433">
                  <c:v>42406.471527794602</c:v>
                </c:pt>
                <c:pt idx="7434">
                  <c:v>42406.472222239048</c:v>
                </c:pt>
                <c:pt idx="7435">
                  <c:v>42406.472916683495</c:v>
                </c:pt>
                <c:pt idx="7436">
                  <c:v>42406.473611127942</c:v>
                </c:pt>
                <c:pt idx="7437">
                  <c:v>42406.474305572388</c:v>
                </c:pt>
                <c:pt idx="7438">
                  <c:v>42406.475000016835</c:v>
                </c:pt>
                <c:pt idx="7439">
                  <c:v>42406.475694461282</c:v>
                </c:pt>
                <c:pt idx="7440">
                  <c:v>42406.476388905729</c:v>
                </c:pt>
                <c:pt idx="7441">
                  <c:v>42406.477083350175</c:v>
                </c:pt>
                <c:pt idx="7442">
                  <c:v>42406.477777794622</c:v>
                </c:pt>
                <c:pt idx="7443">
                  <c:v>42406.478472239069</c:v>
                </c:pt>
                <c:pt idx="7444">
                  <c:v>42406.479166683515</c:v>
                </c:pt>
                <c:pt idx="7445">
                  <c:v>42406.479861127962</c:v>
                </c:pt>
                <c:pt idx="7446">
                  <c:v>42406.480555572409</c:v>
                </c:pt>
                <c:pt idx="7447">
                  <c:v>42406.481250016855</c:v>
                </c:pt>
                <c:pt idx="7448">
                  <c:v>42406.481944461302</c:v>
                </c:pt>
                <c:pt idx="7449">
                  <c:v>42406.482638905749</c:v>
                </c:pt>
                <c:pt idx="7450">
                  <c:v>42406.483333350196</c:v>
                </c:pt>
                <c:pt idx="7451">
                  <c:v>42406.484027794642</c:v>
                </c:pt>
                <c:pt idx="7452">
                  <c:v>42406.484722239089</c:v>
                </c:pt>
                <c:pt idx="7453">
                  <c:v>42406.485416683536</c:v>
                </c:pt>
                <c:pt idx="7454">
                  <c:v>42406.486111127982</c:v>
                </c:pt>
                <c:pt idx="7455">
                  <c:v>42406.486805572429</c:v>
                </c:pt>
                <c:pt idx="7456">
                  <c:v>42406.487500016876</c:v>
                </c:pt>
                <c:pt idx="7457">
                  <c:v>42406.488194461323</c:v>
                </c:pt>
                <c:pt idx="7458">
                  <c:v>42406.488888905769</c:v>
                </c:pt>
                <c:pt idx="7459">
                  <c:v>42406.489583350216</c:v>
                </c:pt>
                <c:pt idx="7460">
                  <c:v>42406.490277794663</c:v>
                </c:pt>
                <c:pt idx="7461">
                  <c:v>42406.490972239109</c:v>
                </c:pt>
                <c:pt idx="7462">
                  <c:v>42406.491666683556</c:v>
                </c:pt>
                <c:pt idx="7463">
                  <c:v>42406.492361128003</c:v>
                </c:pt>
                <c:pt idx="7464">
                  <c:v>42406.49305557245</c:v>
                </c:pt>
                <c:pt idx="7465">
                  <c:v>42406.493750016896</c:v>
                </c:pt>
                <c:pt idx="7466">
                  <c:v>42406.494444461343</c:v>
                </c:pt>
                <c:pt idx="7467">
                  <c:v>42406.49513890579</c:v>
                </c:pt>
                <c:pt idx="7468">
                  <c:v>42406.495833350236</c:v>
                </c:pt>
                <c:pt idx="7469">
                  <c:v>42406.496527794683</c:v>
                </c:pt>
                <c:pt idx="7470">
                  <c:v>42406.49722223913</c:v>
                </c:pt>
                <c:pt idx="7471">
                  <c:v>42406.497916683576</c:v>
                </c:pt>
                <c:pt idx="7472">
                  <c:v>42406.498611128023</c:v>
                </c:pt>
                <c:pt idx="7473">
                  <c:v>42406.49930557247</c:v>
                </c:pt>
                <c:pt idx="7474">
                  <c:v>42406.500000016917</c:v>
                </c:pt>
                <c:pt idx="7475">
                  <c:v>42406.500694461363</c:v>
                </c:pt>
                <c:pt idx="7476">
                  <c:v>42406.50138890581</c:v>
                </c:pt>
                <c:pt idx="7477">
                  <c:v>42406.502083350257</c:v>
                </c:pt>
                <c:pt idx="7478">
                  <c:v>42406.502777794703</c:v>
                </c:pt>
                <c:pt idx="7479">
                  <c:v>42406.50347223915</c:v>
                </c:pt>
                <c:pt idx="7480">
                  <c:v>42406.504166683597</c:v>
                </c:pt>
                <c:pt idx="7481">
                  <c:v>42406.504861128044</c:v>
                </c:pt>
                <c:pt idx="7482">
                  <c:v>42406.50555557249</c:v>
                </c:pt>
                <c:pt idx="7483">
                  <c:v>42406.506250016937</c:v>
                </c:pt>
                <c:pt idx="7484">
                  <c:v>42406.506944461384</c:v>
                </c:pt>
                <c:pt idx="7485">
                  <c:v>42406.50763890583</c:v>
                </c:pt>
                <c:pt idx="7486">
                  <c:v>42406.508333350277</c:v>
                </c:pt>
                <c:pt idx="7487">
                  <c:v>42406.509027794724</c:v>
                </c:pt>
                <c:pt idx="7488">
                  <c:v>42406.509722239171</c:v>
                </c:pt>
                <c:pt idx="7489">
                  <c:v>42406.510416683617</c:v>
                </c:pt>
                <c:pt idx="7490">
                  <c:v>42406.511111128064</c:v>
                </c:pt>
                <c:pt idx="7491">
                  <c:v>42406.511805572511</c:v>
                </c:pt>
                <c:pt idx="7492">
                  <c:v>42406.512500016957</c:v>
                </c:pt>
                <c:pt idx="7493">
                  <c:v>42406.513194461404</c:v>
                </c:pt>
                <c:pt idx="7494">
                  <c:v>42406.513888905851</c:v>
                </c:pt>
                <c:pt idx="7495">
                  <c:v>42406.514583350297</c:v>
                </c:pt>
                <c:pt idx="7496">
                  <c:v>42406.515277794744</c:v>
                </c:pt>
                <c:pt idx="7497">
                  <c:v>42406.515972239191</c:v>
                </c:pt>
                <c:pt idx="7498">
                  <c:v>42406.516666683638</c:v>
                </c:pt>
                <c:pt idx="7499">
                  <c:v>42406.517361128084</c:v>
                </c:pt>
                <c:pt idx="7500">
                  <c:v>42406.518055572531</c:v>
                </c:pt>
                <c:pt idx="7501">
                  <c:v>42406.518750016978</c:v>
                </c:pt>
                <c:pt idx="7502">
                  <c:v>42406.519444461424</c:v>
                </c:pt>
                <c:pt idx="7503">
                  <c:v>42406.520138905871</c:v>
                </c:pt>
                <c:pt idx="7504">
                  <c:v>42406.520833350318</c:v>
                </c:pt>
                <c:pt idx="7505">
                  <c:v>42406.521527794765</c:v>
                </c:pt>
                <c:pt idx="7506">
                  <c:v>42406.522222239211</c:v>
                </c:pt>
                <c:pt idx="7507">
                  <c:v>42406.522916683658</c:v>
                </c:pt>
                <c:pt idx="7508">
                  <c:v>42406.523611128105</c:v>
                </c:pt>
                <c:pt idx="7509">
                  <c:v>42406.524305572551</c:v>
                </c:pt>
                <c:pt idx="7510">
                  <c:v>42406.525000016998</c:v>
                </c:pt>
                <c:pt idx="7511">
                  <c:v>42406.525694461445</c:v>
                </c:pt>
                <c:pt idx="7512">
                  <c:v>42406.526388905892</c:v>
                </c:pt>
                <c:pt idx="7513">
                  <c:v>42406.527083350338</c:v>
                </c:pt>
                <c:pt idx="7514">
                  <c:v>42406.527777794785</c:v>
                </c:pt>
                <c:pt idx="7515">
                  <c:v>42406.528472239232</c:v>
                </c:pt>
                <c:pt idx="7516">
                  <c:v>42406.529166683678</c:v>
                </c:pt>
                <c:pt idx="7517">
                  <c:v>42406.529861128125</c:v>
                </c:pt>
                <c:pt idx="7518">
                  <c:v>42406.530555572572</c:v>
                </c:pt>
                <c:pt idx="7519">
                  <c:v>42406.531250017018</c:v>
                </c:pt>
                <c:pt idx="7520">
                  <c:v>42406.531944461465</c:v>
                </c:pt>
                <c:pt idx="7521">
                  <c:v>42406.532638905912</c:v>
                </c:pt>
                <c:pt idx="7522">
                  <c:v>42406.533333350359</c:v>
                </c:pt>
                <c:pt idx="7523">
                  <c:v>42406.534027794805</c:v>
                </c:pt>
                <c:pt idx="7524">
                  <c:v>42406.534722239252</c:v>
                </c:pt>
                <c:pt idx="7525">
                  <c:v>42406.535416683699</c:v>
                </c:pt>
                <c:pt idx="7526">
                  <c:v>42406.536111128145</c:v>
                </c:pt>
                <c:pt idx="7527">
                  <c:v>42406.536805572592</c:v>
                </c:pt>
                <c:pt idx="7528">
                  <c:v>42406.537500017039</c:v>
                </c:pt>
                <c:pt idx="7529">
                  <c:v>42406.538194461486</c:v>
                </c:pt>
                <c:pt idx="7530">
                  <c:v>42406.538888905932</c:v>
                </c:pt>
                <c:pt idx="7531">
                  <c:v>42406.539583350379</c:v>
                </c:pt>
                <c:pt idx="7532">
                  <c:v>42406.540277794826</c:v>
                </c:pt>
                <c:pt idx="7533">
                  <c:v>42406.540972239272</c:v>
                </c:pt>
                <c:pt idx="7534">
                  <c:v>42406.541666683719</c:v>
                </c:pt>
                <c:pt idx="7535">
                  <c:v>42406.542361128166</c:v>
                </c:pt>
                <c:pt idx="7536">
                  <c:v>42406.543055572613</c:v>
                </c:pt>
                <c:pt idx="7537">
                  <c:v>42406.543750017059</c:v>
                </c:pt>
                <c:pt idx="7538">
                  <c:v>42406.544444461506</c:v>
                </c:pt>
                <c:pt idx="7539">
                  <c:v>42406.545138905953</c:v>
                </c:pt>
                <c:pt idx="7540">
                  <c:v>42406.545833350399</c:v>
                </c:pt>
                <c:pt idx="7541">
                  <c:v>42406.546527794846</c:v>
                </c:pt>
                <c:pt idx="7542">
                  <c:v>42406.547222239293</c:v>
                </c:pt>
                <c:pt idx="7543">
                  <c:v>42406.547916683739</c:v>
                </c:pt>
                <c:pt idx="7544">
                  <c:v>42406.548611128186</c:v>
                </c:pt>
                <c:pt idx="7545">
                  <c:v>42406.549305572633</c:v>
                </c:pt>
                <c:pt idx="7546">
                  <c:v>42406.55000001708</c:v>
                </c:pt>
                <c:pt idx="7547">
                  <c:v>42406.550694461526</c:v>
                </c:pt>
                <c:pt idx="7548">
                  <c:v>42406.551388905973</c:v>
                </c:pt>
                <c:pt idx="7549">
                  <c:v>42406.55208335042</c:v>
                </c:pt>
                <c:pt idx="7550">
                  <c:v>42406.552777794866</c:v>
                </c:pt>
                <c:pt idx="7551">
                  <c:v>42406.553472239313</c:v>
                </c:pt>
                <c:pt idx="7552">
                  <c:v>42406.55416668376</c:v>
                </c:pt>
                <c:pt idx="7553">
                  <c:v>42406.554861128207</c:v>
                </c:pt>
                <c:pt idx="7554">
                  <c:v>42406.555555572653</c:v>
                </c:pt>
                <c:pt idx="7555">
                  <c:v>42406.5562500171</c:v>
                </c:pt>
                <c:pt idx="7556">
                  <c:v>42406.556944461547</c:v>
                </c:pt>
                <c:pt idx="7557">
                  <c:v>42406.557638905993</c:v>
                </c:pt>
                <c:pt idx="7558">
                  <c:v>42406.55833335044</c:v>
                </c:pt>
                <c:pt idx="7559">
                  <c:v>42406.559027794887</c:v>
                </c:pt>
                <c:pt idx="7560">
                  <c:v>42406.559722239333</c:v>
                </c:pt>
                <c:pt idx="7561">
                  <c:v>42406.56041668378</c:v>
                </c:pt>
                <c:pt idx="7562">
                  <c:v>42406.561111128227</c:v>
                </c:pt>
                <c:pt idx="7563">
                  <c:v>42406.561805572674</c:v>
                </c:pt>
                <c:pt idx="7564">
                  <c:v>42406.56250001712</c:v>
                </c:pt>
                <c:pt idx="7565">
                  <c:v>42406.563194461567</c:v>
                </c:pt>
                <c:pt idx="7566">
                  <c:v>42406.563888906014</c:v>
                </c:pt>
                <c:pt idx="7567">
                  <c:v>42406.56458335046</c:v>
                </c:pt>
                <c:pt idx="7568">
                  <c:v>42406.565277794907</c:v>
                </c:pt>
                <c:pt idx="7569">
                  <c:v>42406.565972239354</c:v>
                </c:pt>
                <c:pt idx="7570">
                  <c:v>42406.566666683801</c:v>
                </c:pt>
                <c:pt idx="7571">
                  <c:v>42406.567361128247</c:v>
                </c:pt>
                <c:pt idx="7572">
                  <c:v>42406.568055572694</c:v>
                </c:pt>
                <c:pt idx="7573">
                  <c:v>42406.568750017141</c:v>
                </c:pt>
                <c:pt idx="7574">
                  <c:v>42406.569444461587</c:v>
                </c:pt>
                <c:pt idx="7575">
                  <c:v>42406.570138906034</c:v>
                </c:pt>
                <c:pt idx="7576">
                  <c:v>42406.570833350481</c:v>
                </c:pt>
                <c:pt idx="7577">
                  <c:v>42406.571527794928</c:v>
                </c:pt>
                <c:pt idx="7578">
                  <c:v>42406.572222239374</c:v>
                </c:pt>
                <c:pt idx="7579">
                  <c:v>42406.572916683821</c:v>
                </c:pt>
                <c:pt idx="7580">
                  <c:v>42406.573611128268</c:v>
                </c:pt>
                <c:pt idx="7581">
                  <c:v>42406.574305572714</c:v>
                </c:pt>
                <c:pt idx="7582">
                  <c:v>42406.575000017161</c:v>
                </c:pt>
                <c:pt idx="7583">
                  <c:v>42406.575694461608</c:v>
                </c:pt>
                <c:pt idx="7584">
                  <c:v>42406.576388906054</c:v>
                </c:pt>
                <c:pt idx="7585">
                  <c:v>42406.577083350501</c:v>
                </c:pt>
                <c:pt idx="7586">
                  <c:v>42406.577777794948</c:v>
                </c:pt>
                <c:pt idx="7587">
                  <c:v>42406.578472239395</c:v>
                </c:pt>
                <c:pt idx="7588">
                  <c:v>42406.579166683841</c:v>
                </c:pt>
                <c:pt idx="7589">
                  <c:v>42406.579861128288</c:v>
                </c:pt>
                <c:pt idx="7590">
                  <c:v>42406.580555572735</c:v>
                </c:pt>
                <c:pt idx="7591">
                  <c:v>42406.581250017181</c:v>
                </c:pt>
                <c:pt idx="7592">
                  <c:v>42406.581944461628</c:v>
                </c:pt>
                <c:pt idx="7593">
                  <c:v>42406.582638906075</c:v>
                </c:pt>
                <c:pt idx="7594">
                  <c:v>42406.583333350522</c:v>
                </c:pt>
                <c:pt idx="7595">
                  <c:v>42406.584027794968</c:v>
                </c:pt>
                <c:pt idx="7596">
                  <c:v>42406.584722239415</c:v>
                </c:pt>
                <c:pt idx="7597">
                  <c:v>42406.585416683862</c:v>
                </c:pt>
                <c:pt idx="7598">
                  <c:v>42406.586111128308</c:v>
                </c:pt>
                <c:pt idx="7599">
                  <c:v>42406.586805572755</c:v>
                </c:pt>
                <c:pt idx="7600">
                  <c:v>42406.587500017202</c:v>
                </c:pt>
                <c:pt idx="7601">
                  <c:v>42406.588194461649</c:v>
                </c:pt>
                <c:pt idx="7602">
                  <c:v>42406.588888906095</c:v>
                </c:pt>
                <c:pt idx="7603">
                  <c:v>42406.589583350542</c:v>
                </c:pt>
                <c:pt idx="7604">
                  <c:v>42406.590277794989</c:v>
                </c:pt>
                <c:pt idx="7605">
                  <c:v>42406.590972239435</c:v>
                </c:pt>
                <c:pt idx="7606">
                  <c:v>42406.591666683882</c:v>
                </c:pt>
                <c:pt idx="7607">
                  <c:v>42406.592361128329</c:v>
                </c:pt>
                <c:pt idx="7608">
                  <c:v>42406.593055572775</c:v>
                </c:pt>
                <c:pt idx="7609">
                  <c:v>42406.593750017222</c:v>
                </c:pt>
                <c:pt idx="7610">
                  <c:v>42406.594444461669</c:v>
                </c:pt>
                <c:pt idx="7611">
                  <c:v>42406.595138906116</c:v>
                </c:pt>
                <c:pt idx="7612">
                  <c:v>42406.595833350562</c:v>
                </c:pt>
                <c:pt idx="7613">
                  <c:v>42406.596527795009</c:v>
                </c:pt>
                <c:pt idx="7614">
                  <c:v>42406.597222239456</c:v>
                </c:pt>
                <c:pt idx="7615">
                  <c:v>42406.597916683902</c:v>
                </c:pt>
                <c:pt idx="7616">
                  <c:v>42406.598611128349</c:v>
                </c:pt>
                <c:pt idx="7617">
                  <c:v>42406.599305572796</c:v>
                </c:pt>
                <c:pt idx="7618">
                  <c:v>42406.600000017243</c:v>
                </c:pt>
                <c:pt idx="7619">
                  <c:v>42406.600694461689</c:v>
                </c:pt>
                <c:pt idx="7620">
                  <c:v>42406.601388906136</c:v>
                </c:pt>
                <c:pt idx="7621">
                  <c:v>42406.602083350583</c:v>
                </c:pt>
                <c:pt idx="7622">
                  <c:v>42406.602777795029</c:v>
                </c:pt>
                <c:pt idx="7623">
                  <c:v>42406.603472239476</c:v>
                </c:pt>
                <c:pt idx="7624">
                  <c:v>42406.604166683923</c:v>
                </c:pt>
                <c:pt idx="7625">
                  <c:v>42406.60486112837</c:v>
                </c:pt>
                <c:pt idx="7626">
                  <c:v>42406.605555572816</c:v>
                </c:pt>
                <c:pt idx="7627">
                  <c:v>42406.606250017263</c:v>
                </c:pt>
                <c:pt idx="7628">
                  <c:v>42406.60694446171</c:v>
                </c:pt>
                <c:pt idx="7629">
                  <c:v>42406.607638906156</c:v>
                </c:pt>
                <c:pt idx="7630">
                  <c:v>42406.608333350603</c:v>
                </c:pt>
                <c:pt idx="7631">
                  <c:v>42406.60902779505</c:v>
                </c:pt>
                <c:pt idx="7632">
                  <c:v>42406.609722239496</c:v>
                </c:pt>
                <c:pt idx="7633">
                  <c:v>42406.610416683943</c:v>
                </c:pt>
                <c:pt idx="7634">
                  <c:v>42406.61111112839</c:v>
                </c:pt>
                <c:pt idx="7635">
                  <c:v>42406.611805572837</c:v>
                </c:pt>
                <c:pt idx="7636">
                  <c:v>42406.612500017283</c:v>
                </c:pt>
                <c:pt idx="7637">
                  <c:v>42406.61319446173</c:v>
                </c:pt>
                <c:pt idx="7638">
                  <c:v>42406.613888906177</c:v>
                </c:pt>
                <c:pt idx="7639">
                  <c:v>42406.614583350623</c:v>
                </c:pt>
                <c:pt idx="7640">
                  <c:v>42406.61527779507</c:v>
                </c:pt>
                <c:pt idx="7641">
                  <c:v>42406.615972239517</c:v>
                </c:pt>
                <c:pt idx="7642">
                  <c:v>42406.616666683964</c:v>
                </c:pt>
                <c:pt idx="7643">
                  <c:v>42406.61736112841</c:v>
                </c:pt>
                <c:pt idx="7644">
                  <c:v>42406.618055572857</c:v>
                </c:pt>
                <c:pt idx="7645">
                  <c:v>42406.618750017304</c:v>
                </c:pt>
                <c:pt idx="7646">
                  <c:v>42406.61944446175</c:v>
                </c:pt>
                <c:pt idx="7647">
                  <c:v>42406.620138906197</c:v>
                </c:pt>
                <c:pt idx="7648">
                  <c:v>42406.620833350644</c:v>
                </c:pt>
                <c:pt idx="7649">
                  <c:v>42406.621527795091</c:v>
                </c:pt>
                <c:pt idx="7650">
                  <c:v>42406.622222239537</c:v>
                </c:pt>
                <c:pt idx="7651">
                  <c:v>42406.622916683984</c:v>
                </c:pt>
                <c:pt idx="7652">
                  <c:v>42406.623611128431</c:v>
                </c:pt>
                <c:pt idx="7653">
                  <c:v>42406.624305572877</c:v>
                </c:pt>
                <c:pt idx="7654">
                  <c:v>42406.625000017324</c:v>
                </c:pt>
                <c:pt idx="7655">
                  <c:v>42406.625694461771</c:v>
                </c:pt>
                <c:pt idx="7656">
                  <c:v>42406.626388906217</c:v>
                </c:pt>
                <c:pt idx="7657">
                  <c:v>42406.627083350664</c:v>
                </c:pt>
                <c:pt idx="7658">
                  <c:v>42406.627777795111</c:v>
                </c:pt>
                <c:pt idx="7659">
                  <c:v>42406.628472239558</c:v>
                </c:pt>
                <c:pt idx="7660">
                  <c:v>42406.629166684004</c:v>
                </c:pt>
                <c:pt idx="7661">
                  <c:v>42406.629861128451</c:v>
                </c:pt>
                <c:pt idx="7662">
                  <c:v>42406.630555572898</c:v>
                </c:pt>
                <c:pt idx="7663">
                  <c:v>42406.631250017344</c:v>
                </c:pt>
                <c:pt idx="7664">
                  <c:v>42406.631944461791</c:v>
                </c:pt>
                <c:pt idx="7665">
                  <c:v>42406.632638906238</c:v>
                </c:pt>
                <c:pt idx="7666">
                  <c:v>42406.633333350685</c:v>
                </c:pt>
                <c:pt idx="7667">
                  <c:v>42406.634027795131</c:v>
                </c:pt>
                <c:pt idx="7668">
                  <c:v>42406.634722239578</c:v>
                </c:pt>
                <c:pt idx="7669">
                  <c:v>42406.635416684025</c:v>
                </c:pt>
                <c:pt idx="7670">
                  <c:v>42406.636111128471</c:v>
                </c:pt>
                <c:pt idx="7671">
                  <c:v>42406.636805572918</c:v>
                </c:pt>
                <c:pt idx="7672">
                  <c:v>42406.637500017365</c:v>
                </c:pt>
                <c:pt idx="7673">
                  <c:v>42406.638194461812</c:v>
                </c:pt>
                <c:pt idx="7674">
                  <c:v>42406.638888906258</c:v>
                </c:pt>
                <c:pt idx="7675">
                  <c:v>42406.639583350705</c:v>
                </c:pt>
                <c:pt idx="7676">
                  <c:v>42406.640277795152</c:v>
                </c:pt>
                <c:pt idx="7677">
                  <c:v>42406.640972239598</c:v>
                </c:pt>
                <c:pt idx="7678">
                  <c:v>42406.641666684045</c:v>
                </c:pt>
                <c:pt idx="7679">
                  <c:v>42406.642361128492</c:v>
                </c:pt>
                <c:pt idx="7680">
                  <c:v>42406.643055572938</c:v>
                </c:pt>
                <c:pt idx="7681">
                  <c:v>42406.643750017385</c:v>
                </c:pt>
                <c:pt idx="7682">
                  <c:v>42406.644444461832</c:v>
                </c:pt>
                <c:pt idx="7683">
                  <c:v>42406.645138906279</c:v>
                </c:pt>
                <c:pt idx="7684">
                  <c:v>42406.645833350725</c:v>
                </c:pt>
                <c:pt idx="7685">
                  <c:v>42406.646527795172</c:v>
                </c:pt>
                <c:pt idx="7686">
                  <c:v>42406.647222239619</c:v>
                </c:pt>
                <c:pt idx="7687">
                  <c:v>42406.647916684065</c:v>
                </c:pt>
                <c:pt idx="7688">
                  <c:v>42406.648611128512</c:v>
                </c:pt>
                <c:pt idx="7689">
                  <c:v>42406.649305572959</c:v>
                </c:pt>
                <c:pt idx="7690">
                  <c:v>42406.650000017406</c:v>
                </c:pt>
                <c:pt idx="7691">
                  <c:v>42406.650694461852</c:v>
                </c:pt>
                <c:pt idx="7692">
                  <c:v>42406.651388906299</c:v>
                </c:pt>
                <c:pt idx="7693">
                  <c:v>42406.652083350746</c:v>
                </c:pt>
                <c:pt idx="7694">
                  <c:v>42406.652777795192</c:v>
                </c:pt>
                <c:pt idx="7695">
                  <c:v>42406.653472239639</c:v>
                </c:pt>
                <c:pt idx="7696">
                  <c:v>42406.654166684086</c:v>
                </c:pt>
                <c:pt idx="7697">
                  <c:v>42406.654861128533</c:v>
                </c:pt>
                <c:pt idx="7698">
                  <c:v>42406.655555572979</c:v>
                </c:pt>
                <c:pt idx="7699">
                  <c:v>42406.656250017426</c:v>
                </c:pt>
                <c:pt idx="7700">
                  <c:v>42406.656944461873</c:v>
                </c:pt>
                <c:pt idx="7701">
                  <c:v>42406.657638906319</c:v>
                </c:pt>
                <c:pt idx="7702">
                  <c:v>42406.658333350766</c:v>
                </c:pt>
                <c:pt idx="7703">
                  <c:v>42406.659027795213</c:v>
                </c:pt>
                <c:pt idx="7704">
                  <c:v>42406.659722239659</c:v>
                </c:pt>
                <c:pt idx="7705">
                  <c:v>42406.660416684106</c:v>
                </c:pt>
                <c:pt idx="7706">
                  <c:v>42406.661111128553</c:v>
                </c:pt>
                <c:pt idx="7707">
                  <c:v>42406.661805573</c:v>
                </c:pt>
                <c:pt idx="7708">
                  <c:v>42406.662500017446</c:v>
                </c:pt>
                <c:pt idx="7709">
                  <c:v>42406.663194461893</c:v>
                </c:pt>
                <c:pt idx="7710">
                  <c:v>42406.66388890634</c:v>
                </c:pt>
                <c:pt idx="7711">
                  <c:v>42406.664583350786</c:v>
                </c:pt>
                <c:pt idx="7712">
                  <c:v>42406.665277795233</c:v>
                </c:pt>
                <c:pt idx="7713">
                  <c:v>42406.66597223968</c:v>
                </c:pt>
                <c:pt idx="7714">
                  <c:v>42406.666666684127</c:v>
                </c:pt>
                <c:pt idx="7715">
                  <c:v>42406.667361128573</c:v>
                </c:pt>
                <c:pt idx="7716">
                  <c:v>42406.66805557302</c:v>
                </c:pt>
                <c:pt idx="7717">
                  <c:v>42406.668750017467</c:v>
                </c:pt>
                <c:pt idx="7718">
                  <c:v>42406.669444461913</c:v>
                </c:pt>
                <c:pt idx="7719">
                  <c:v>42406.67013890636</c:v>
                </c:pt>
                <c:pt idx="7720">
                  <c:v>42406.670833350807</c:v>
                </c:pt>
                <c:pt idx="7721">
                  <c:v>42406.671527795253</c:v>
                </c:pt>
                <c:pt idx="7722">
                  <c:v>42406.6722222397</c:v>
                </c:pt>
                <c:pt idx="7723">
                  <c:v>42406.672916684147</c:v>
                </c:pt>
                <c:pt idx="7724">
                  <c:v>42406.673611128594</c:v>
                </c:pt>
                <c:pt idx="7725">
                  <c:v>42406.67430557304</c:v>
                </c:pt>
                <c:pt idx="7726">
                  <c:v>42406.675000017487</c:v>
                </c:pt>
                <c:pt idx="7727">
                  <c:v>42406.675694461934</c:v>
                </c:pt>
                <c:pt idx="7728">
                  <c:v>42406.67638890638</c:v>
                </c:pt>
                <c:pt idx="7729">
                  <c:v>42406.677083350827</c:v>
                </c:pt>
                <c:pt idx="7730">
                  <c:v>42406.677777795274</c:v>
                </c:pt>
                <c:pt idx="7731">
                  <c:v>42406.678472239721</c:v>
                </c:pt>
                <c:pt idx="7732">
                  <c:v>42406.679166684167</c:v>
                </c:pt>
                <c:pt idx="7733">
                  <c:v>42406.679861128614</c:v>
                </c:pt>
                <c:pt idx="7734">
                  <c:v>42406.680555573061</c:v>
                </c:pt>
                <c:pt idx="7735">
                  <c:v>42406.681250017507</c:v>
                </c:pt>
                <c:pt idx="7736">
                  <c:v>42406.681944461954</c:v>
                </c:pt>
                <c:pt idx="7737">
                  <c:v>42406.682638906401</c:v>
                </c:pt>
                <c:pt idx="7738">
                  <c:v>42406.683333350848</c:v>
                </c:pt>
                <c:pt idx="7739">
                  <c:v>42406.684027795294</c:v>
                </c:pt>
                <c:pt idx="7740">
                  <c:v>42406.684722239741</c:v>
                </c:pt>
                <c:pt idx="7741">
                  <c:v>42406.685416684188</c:v>
                </c:pt>
                <c:pt idx="7742">
                  <c:v>42406.686111128634</c:v>
                </c:pt>
                <c:pt idx="7743">
                  <c:v>42406.686805573081</c:v>
                </c:pt>
                <c:pt idx="7744">
                  <c:v>42406.687500017528</c:v>
                </c:pt>
                <c:pt idx="7745">
                  <c:v>42406.688194461974</c:v>
                </c:pt>
                <c:pt idx="7746">
                  <c:v>42406.688888906421</c:v>
                </c:pt>
                <c:pt idx="7747">
                  <c:v>42406.689583350868</c:v>
                </c:pt>
                <c:pt idx="7748">
                  <c:v>42406.690277795315</c:v>
                </c:pt>
                <c:pt idx="7749">
                  <c:v>42406.690972239761</c:v>
                </c:pt>
                <c:pt idx="7750">
                  <c:v>42406.691666684208</c:v>
                </c:pt>
                <c:pt idx="7751">
                  <c:v>42406.692361128655</c:v>
                </c:pt>
                <c:pt idx="7752">
                  <c:v>42406.693055573101</c:v>
                </c:pt>
                <c:pt idx="7753">
                  <c:v>42406.693750017548</c:v>
                </c:pt>
                <c:pt idx="7754">
                  <c:v>42406.694444461995</c:v>
                </c:pt>
                <c:pt idx="7755">
                  <c:v>42406.695138906442</c:v>
                </c:pt>
                <c:pt idx="7756">
                  <c:v>42406.695833350888</c:v>
                </c:pt>
                <c:pt idx="7757">
                  <c:v>42406.696527795335</c:v>
                </c:pt>
                <c:pt idx="7758">
                  <c:v>42406.697222239782</c:v>
                </c:pt>
                <c:pt idx="7759">
                  <c:v>42406.697916684228</c:v>
                </c:pt>
                <c:pt idx="7760">
                  <c:v>42406.698611128675</c:v>
                </c:pt>
                <c:pt idx="7761">
                  <c:v>42406.699305573122</c:v>
                </c:pt>
                <c:pt idx="7762">
                  <c:v>42406.700000017569</c:v>
                </c:pt>
                <c:pt idx="7763">
                  <c:v>42406.700694462015</c:v>
                </c:pt>
                <c:pt idx="7764">
                  <c:v>42406.701388906462</c:v>
                </c:pt>
                <c:pt idx="7765">
                  <c:v>42406.702083350909</c:v>
                </c:pt>
                <c:pt idx="7766">
                  <c:v>42406.702777795355</c:v>
                </c:pt>
                <c:pt idx="7767">
                  <c:v>42406.703472239802</c:v>
                </c:pt>
                <c:pt idx="7768">
                  <c:v>42406.704166684249</c:v>
                </c:pt>
                <c:pt idx="7769">
                  <c:v>42406.704861128695</c:v>
                </c:pt>
                <c:pt idx="7770">
                  <c:v>42406.705555573142</c:v>
                </c:pt>
                <c:pt idx="7771">
                  <c:v>42406.706250017589</c:v>
                </c:pt>
                <c:pt idx="7772">
                  <c:v>42406.706944462036</c:v>
                </c:pt>
                <c:pt idx="7773">
                  <c:v>42406.707638906482</c:v>
                </c:pt>
                <c:pt idx="7774">
                  <c:v>42406.708333350929</c:v>
                </c:pt>
                <c:pt idx="7775">
                  <c:v>42406.709027795376</c:v>
                </c:pt>
                <c:pt idx="7776">
                  <c:v>42406.709722239822</c:v>
                </c:pt>
                <c:pt idx="7777">
                  <c:v>42406.710416684269</c:v>
                </c:pt>
                <c:pt idx="7778">
                  <c:v>42406.711111128716</c:v>
                </c:pt>
                <c:pt idx="7779">
                  <c:v>42406.711805573163</c:v>
                </c:pt>
                <c:pt idx="7780">
                  <c:v>42406.712500017609</c:v>
                </c:pt>
                <c:pt idx="7781">
                  <c:v>42406.713194462056</c:v>
                </c:pt>
                <c:pt idx="7782">
                  <c:v>42406.713888906503</c:v>
                </c:pt>
                <c:pt idx="7783">
                  <c:v>42406.714583350949</c:v>
                </c:pt>
                <c:pt idx="7784">
                  <c:v>42406.715277795396</c:v>
                </c:pt>
                <c:pt idx="7785">
                  <c:v>42406.715972239843</c:v>
                </c:pt>
                <c:pt idx="7786">
                  <c:v>42406.71666668429</c:v>
                </c:pt>
                <c:pt idx="7787">
                  <c:v>42406.717361128736</c:v>
                </c:pt>
                <c:pt idx="7788">
                  <c:v>42406.718055573183</c:v>
                </c:pt>
                <c:pt idx="7789">
                  <c:v>42406.71875001763</c:v>
                </c:pt>
                <c:pt idx="7790">
                  <c:v>42406.719444462076</c:v>
                </c:pt>
                <c:pt idx="7791">
                  <c:v>42406.720138906523</c:v>
                </c:pt>
                <c:pt idx="7792">
                  <c:v>42406.72083335097</c:v>
                </c:pt>
                <c:pt idx="7793">
                  <c:v>42406.721527795416</c:v>
                </c:pt>
                <c:pt idx="7794">
                  <c:v>42406.722222239863</c:v>
                </c:pt>
                <c:pt idx="7795">
                  <c:v>42406.72291668431</c:v>
                </c:pt>
                <c:pt idx="7796">
                  <c:v>42406.723611128757</c:v>
                </c:pt>
                <c:pt idx="7797">
                  <c:v>42406.724305573203</c:v>
                </c:pt>
                <c:pt idx="7798">
                  <c:v>42406.72500001765</c:v>
                </c:pt>
                <c:pt idx="7799">
                  <c:v>42406.725694462097</c:v>
                </c:pt>
                <c:pt idx="7800">
                  <c:v>42406.726388906543</c:v>
                </c:pt>
                <c:pt idx="7801">
                  <c:v>42406.72708335099</c:v>
                </c:pt>
                <c:pt idx="7802">
                  <c:v>42406.727777795437</c:v>
                </c:pt>
                <c:pt idx="7803">
                  <c:v>42406.728472239884</c:v>
                </c:pt>
                <c:pt idx="7804">
                  <c:v>42406.72916668433</c:v>
                </c:pt>
                <c:pt idx="7805">
                  <c:v>42406.729861128777</c:v>
                </c:pt>
                <c:pt idx="7806">
                  <c:v>42406.730555573224</c:v>
                </c:pt>
                <c:pt idx="7807">
                  <c:v>42406.73125001767</c:v>
                </c:pt>
                <c:pt idx="7808">
                  <c:v>42406.731944462117</c:v>
                </c:pt>
                <c:pt idx="7809">
                  <c:v>42406.732638906564</c:v>
                </c:pt>
                <c:pt idx="7810">
                  <c:v>42406.733333351011</c:v>
                </c:pt>
                <c:pt idx="7811">
                  <c:v>42406.734027795457</c:v>
                </c:pt>
                <c:pt idx="7812">
                  <c:v>42406.734722239904</c:v>
                </c:pt>
                <c:pt idx="7813">
                  <c:v>42406.735416684351</c:v>
                </c:pt>
                <c:pt idx="7814">
                  <c:v>42406.736111128797</c:v>
                </c:pt>
                <c:pt idx="7815">
                  <c:v>42406.736805573244</c:v>
                </c:pt>
                <c:pt idx="7816">
                  <c:v>42406.737500017691</c:v>
                </c:pt>
                <c:pt idx="7817">
                  <c:v>42406.738194462137</c:v>
                </c:pt>
                <c:pt idx="7818">
                  <c:v>42406.738888906584</c:v>
                </c:pt>
                <c:pt idx="7819">
                  <c:v>42406.739583351031</c:v>
                </c:pt>
                <c:pt idx="7820">
                  <c:v>42406.740277795478</c:v>
                </c:pt>
                <c:pt idx="7821">
                  <c:v>42406.740972239924</c:v>
                </c:pt>
                <c:pt idx="7822">
                  <c:v>42406.741666684371</c:v>
                </c:pt>
                <c:pt idx="7823">
                  <c:v>42406.742361128818</c:v>
                </c:pt>
                <c:pt idx="7824">
                  <c:v>42406.743055573264</c:v>
                </c:pt>
                <c:pt idx="7825">
                  <c:v>42406.743750017711</c:v>
                </c:pt>
                <c:pt idx="7826">
                  <c:v>42406.744444462158</c:v>
                </c:pt>
                <c:pt idx="7827">
                  <c:v>42406.745138906605</c:v>
                </c:pt>
                <c:pt idx="7828">
                  <c:v>42406.745833351051</c:v>
                </c:pt>
                <c:pt idx="7829">
                  <c:v>42406.746527795498</c:v>
                </c:pt>
                <c:pt idx="7830">
                  <c:v>42406.747222239945</c:v>
                </c:pt>
                <c:pt idx="7831">
                  <c:v>42406.747916684391</c:v>
                </c:pt>
                <c:pt idx="7832">
                  <c:v>42406.748611128838</c:v>
                </c:pt>
                <c:pt idx="7833">
                  <c:v>42406.749305573285</c:v>
                </c:pt>
                <c:pt idx="7834">
                  <c:v>42406.750000017732</c:v>
                </c:pt>
                <c:pt idx="7835">
                  <c:v>42406.750694462178</c:v>
                </c:pt>
                <c:pt idx="7836">
                  <c:v>42406.751388906625</c:v>
                </c:pt>
                <c:pt idx="7837">
                  <c:v>42406.752083351072</c:v>
                </c:pt>
                <c:pt idx="7838">
                  <c:v>42406.752777795518</c:v>
                </c:pt>
                <c:pt idx="7839">
                  <c:v>42406.753472239965</c:v>
                </c:pt>
                <c:pt idx="7840">
                  <c:v>42406.754166684412</c:v>
                </c:pt>
                <c:pt idx="7841">
                  <c:v>42406.754861128858</c:v>
                </c:pt>
                <c:pt idx="7842">
                  <c:v>42406.755555573305</c:v>
                </c:pt>
                <c:pt idx="7843">
                  <c:v>42406.756250017752</c:v>
                </c:pt>
                <c:pt idx="7844">
                  <c:v>42406.756944462199</c:v>
                </c:pt>
                <c:pt idx="7845">
                  <c:v>42406.757638906645</c:v>
                </c:pt>
                <c:pt idx="7846">
                  <c:v>42406.758333351092</c:v>
                </c:pt>
                <c:pt idx="7847">
                  <c:v>42406.759027795539</c:v>
                </c:pt>
                <c:pt idx="7848">
                  <c:v>42406.759722239985</c:v>
                </c:pt>
                <c:pt idx="7849">
                  <c:v>42406.760416684432</c:v>
                </c:pt>
                <c:pt idx="7850">
                  <c:v>42406.761111128879</c:v>
                </c:pt>
                <c:pt idx="7851">
                  <c:v>42406.761805573326</c:v>
                </c:pt>
                <c:pt idx="7852">
                  <c:v>42406.762500017772</c:v>
                </c:pt>
                <c:pt idx="7853">
                  <c:v>42406.763194462219</c:v>
                </c:pt>
                <c:pt idx="7854">
                  <c:v>42406.763888906666</c:v>
                </c:pt>
                <c:pt idx="7855">
                  <c:v>42406.764583351112</c:v>
                </c:pt>
                <c:pt idx="7856">
                  <c:v>42406.765277795559</c:v>
                </c:pt>
                <c:pt idx="7857">
                  <c:v>42406.765972240006</c:v>
                </c:pt>
                <c:pt idx="7858">
                  <c:v>42406.766666684453</c:v>
                </c:pt>
                <c:pt idx="7859">
                  <c:v>42406.767361128899</c:v>
                </c:pt>
                <c:pt idx="7860">
                  <c:v>42406.768055573346</c:v>
                </c:pt>
                <c:pt idx="7861">
                  <c:v>42406.768750017793</c:v>
                </c:pt>
                <c:pt idx="7862">
                  <c:v>42406.769444462239</c:v>
                </c:pt>
                <c:pt idx="7863">
                  <c:v>42406.770138906686</c:v>
                </c:pt>
                <c:pt idx="7864">
                  <c:v>42406.770833351133</c:v>
                </c:pt>
                <c:pt idx="7865">
                  <c:v>42406.771527795579</c:v>
                </c:pt>
                <c:pt idx="7866">
                  <c:v>42406.772222240026</c:v>
                </c:pt>
                <c:pt idx="7867">
                  <c:v>42406.772916684473</c:v>
                </c:pt>
                <c:pt idx="7868">
                  <c:v>42406.77361112892</c:v>
                </c:pt>
                <c:pt idx="7869">
                  <c:v>42406.774305573366</c:v>
                </c:pt>
                <c:pt idx="7870">
                  <c:v>42406.775000017813</c:v>
                </c:pt>
                <c:pt idx="7871">
                  <c:v>42406.77569446226</c:v>
                </c:pt>
                <c:pt idx="7872">
                  <c:v>42406.776388906706</c:v>
                </c:pt>
                <c:pt idx="7873">
                  <c:v>42406.777083351153</c:v>
                </c:pt>
                <c:pt idx="7874">
                  <c:v>42406.7777777956</c:v>
                </c:pt>
                <c:pt idx="7875">
                  <c:v>42406.778472240047</c:v>
                </c:pt>
                <c:pt idx="7876">
                  <c:v>42406.779166684493</c:v>
                </c:pt>
                <c:pt idx="7877">
                  <c:v>42406.77986112894</c:v>
                </c:pt>
                <c:pt idx="7878">
                  <c:v>42406.780555573387</c:v>
                </c:pt>
                <c:pt idx="7879">
                  <c:v>42406.781250017833</c:v>
                </c:pt>
                <c:pt idx="7880">
                  <c:v>42406.78194446228</c:v>
                </c:pt>
                <c:pt idx="7881">
                  <c:v>42406.782638906727</c:v>
                </c:pt>
                <c:pt idx="7882">
                  <c:v>42406.783333351173</c:v>
                </c:pt>
                <c:pt idx="7883">
                  <c:v>42406.78402779562</c:v>
                </c:pt>
                <c:pt idx="7884">
                  <c:v>42406.784722240067</c:v>
                </c:pt>
                <c:pt idx="7885">
                  <c:v>42406.785416684514</c:v>
                </c:pt>
                <c:pt idx="7886">
                  <c:v>42406.78611112896</c:v>
                </c:pt>
                <c:pt idx="7887">
                  <c:v>42406.786805573407</c:v>
                </c:pt>
                <c:pt idx="7888">
                  <c:v>42406.787500017854</c:v>
                </c:pt>
                <c:pt idx="7889">
                  <c:v>42406.7881944623</c:v>
                </c:pt>
                <c:pt idx="7890">
                  <c:v>42406.788888906747</c:v>
                </c:pt>
                <c:pt idx="7891">
                  <c:v>42406.789583351194</c:v>
                </c:pt>
                <c:pt idx="7892">
                  <c:v>42406.790277795641</c:v>
                </c:pt>
                <c:pt idx="7893">
                  <c:v>42406.790972240087</c:v>
                </c:pt>
                <c:pt idx="7894">
                  <c:v>42406.791666684534</c:v>
                </c:pt>
                <c:pt idx="7895">
                  <c:v>42406.792361128981</c:v>
                </c:pt>
                <c:pt idx="7896">
                  <c:v>42406.793055573427</c:v>
                </c:pt>
                <c:pt idx="7897">
                  <c:v>42406.793750017874</c:v>
                </c:pt>
                <c:pt idx="7898">
                  <c:v>42406.794444462321</c:v>
                </c:pt>
                <c:pt idx="7899">
                  <c:v>42406.795138906768</c:v>
                </c:pt>
                <c:pt idx="7900">
                  <c:v>42406.795833351214</c:v>
                </c:pt>
                <c:pt idx="7901">
                  <c:v>42406.796527795661</c:v>
                </c:pt>
                <c:pt idx="7902">
                  <c:v>42406.797222240108</c:v>
                </c:pt>
                <c:pt idx="7903">
                  <c:v>42406.797916684554</c:v>
                </c:pt>
                <c:pt idx="7904">
                  <c:v>42406.798611129001</c:v>
                </c:pt>
                <c:pt idx="7905">
                  <c:v>42406.799305573448</c:v>
                </c:pt>
                <c:pt idx="7906">
                  <c:v>42406.800000017894</c:v>
                </c:pt>
                <c:pt idx="7907">
                  <c:v>42406.800694462341</c:v>
                </c:pt>
                <c:pt idx="7908">
                  <c:v>42406.801388906788</c:v>
                </c:pt>
                <c:pt idx="7909">
                  <c:v>42406.802083351235</c:v>
                </c:pt>
                <c:pt idx="7910">
                  <c:v>42406.802777795681</c:v>
                </c:pt>
                <c:pt idx="7911">
                  <c:v>42406.803472240128</c:v>
                </c:pt>
                <c:pt idx="7912">
                  <c:v>42406.804166684575</c:v>
                </c:pt>
                <c:pt idx="7913">
                  <c:v>42406.804861129021</c:v>
                </c:pt>
                <c:pt idx="7914">
                  <c:v>42406.805555573468</c:v>
                </c:pt>
                <c:pt idx="7915">
                  <c:v>42406.806250017915</c:v>
                </c:pt>
                <c:pt idx="7916">
                  <c:v>42406.806944462362</c:v>
                </c:pt>
                <c:pt idx="7917">
                  <c:v>42406.807638906808</c:v>
                </c:pt>
                <c:pt idx="7918">
                  <c:v>42406.808333351255</c:v>
                </c:pt>
                <c:pt idx="7919">
                  <c:v>42406.809027795702</c:v>
                </c:pt>
                <c:pt idx="7920">
                  <c:v>42406.809722240148</c:v>
                </c:pt>
                <c:pt idx="7921">
                  <c:v>42406.810416684595</c:v>
                </c:pt>
                <c:pt idx="7922">
                  <c:v>42406.811111129042</c:v>
                </c:pt>
                <c:pt idx="7923">
                  <c:v>42406.811805573489</c:v>
                </c:pt>
                <c:pt idx="7924">
                  <c:v>42406.812500017935</c:v>
                </c:pt>
                <c:pt idx="7925">
                  <c:v>42406.813194462382</c:v>
                </c:pt>
                <c:pt idx="7926">
                  <c:v>42406.813888906829</c:v>
                </c:pt>
                <c:pt idx="7927">
                  <c:v>42406.814583351275</c:v>
                </c:pt>
                <c:pt idx="7928">
                  <c:v>42406.815277795722</c:v>
                </c:pt>
                <c:pt idx="7929">
                  <c:v>42406.815972240169</c:v>
                </c:pt>
                <c:pt idx="7930">
                  <c:v>42406.816666684615</c:v>
                </c:pt>
                <c:pt idx="7931">
                  <c:v>42406.817361129062</c:v>
                </c:pt>
                <c:pt idx="7932">
                  <c:v>42406.818055573509</c:v>
                </c:pt>
                <c:pt idx="7933">
                  <c:v>42406.818750017956</c:v>
                </c:pt>
                <c:pt idx="7934">
                  <c:v>42406.819444462402</c:v>
                </c:pt>
                <c:pt idx="7935">
                  <c:v>42406.820138906849</c:v>
                </c:pt>
                <c:pt idx="7936">
                  <c:v>42406.820833351296</c:v>
                </c:pt>
                <c:pt idx="7937">
                  <c:v>42406.821527795742</c:v>
                </c:pt>
                <c:pt idx="7938">
                  <c:v>42406.822222240189</c:v>
                </c:pt>
                <c:pt idx="7939">
                  <c:v>42406.822916684636</c:v>
                </c:pt>
                <c:pt idx="7940">
                  <c:v>42406.823611129083</c:v>
                </c:pt>
                <c:pt idx="7941">
                  <c:v>42406.824305573529</c:v>
                </c:pt>
                <c:pt idx="7942">
                  <c:v>42406.825000017976</c:v>
                </c:pt>
                <c:pt idx="7943">
                  <c:v>42406.825694462423</c:v>
                </c:pt>
                <c:pt idx="7944">
                  <c:v>42406.826388906869</c:v>
                </c:pt>
                <c:pt idx="7945">
                  <c:v>42406.827083351316</c:v>
                </c:pt>
                <c:pt idx="7946">
                  <c:v>42406.827777795763</c:v>
                </c:pt>
                <c:pt idx="7947">
                  <c:v>42406.82847224021</c:v>
                </c:pt>
                <c:pt idx="7948">
                  <c:v>42406.829166684656</c:v>
                </c:pt>
                <c:pt idx="7949">
                  <c:v>42406.829861129103</c:v>
                </c:pt>
                <c:pt idx="7950">
                  <c:v>42406.83055557355</c:v>
                </c:pt>
                <c:pt idx="7951">
                  <c:v>42406.831250017996</c:v>
                </c:pt>
                <c:pt idx="7952">
                  <c:v>42406.831944462443</c:v>
                </c:pt>
                <c:pt idx="7953">
                  <c:v>42406.83263890689</c:v>
                </c:pt>
                <c:pt idx="7954">
                  <c:v>42406.833333351336</c:v>
                </c:pt>
                <c:pt idx="7955">
                  <c:v>42406.834027795783</c:v>
                </c:pt>
                <c:pt idx="7956">
                  <c:v>42406.83472224023</c:v>
                </c:pt>
                <c:pt idx="7957">
                  <c:v>42406.835416684677</c:v>
                </c:pt>
                <c:pt idx="7958">
                  <c:v>42406.836111129123</c:v>
                </c:pt>
                <c:pt idx="7959">
                  <c:v>42406.83680557357</c:v>
                </c:pt>
                <c:pt idx="7960">
                  <c:v>42406.837500018017</c:v>
                </c:pt>
                <c:pt idx="7961">
                  <c:v>42406.838194462463</c:v>
                </c:pt>
                <c:pt idx="7962">
                  <c:v>42406.83888890691</c:v>
                </c:pt>
                <c:pt idx="7963">
                  <c:v>42406.839583351357</c:v>
                </c:pt>
                <c:pt idx="7964">
                  <c:v>42406.840277795804</c:v>
                </c:pt>
                <c:pt idx="7965">
                  <c:v>42406.84097224025</c:v>
                </c:pt>
                <c:pt idx="7966">
                  <c:v>42406.841666684697</c:v>
                </c:pt>
                <c:pt idx="7967">
                  <c:v>42406.842361129144</c:v>
                </c:pt>
                <c:pt idx="7968">
                  <c:v>42406.84305557359</c:v>
                </c:pt>
                <c:pt idx="7969">
                  <c:v>42406.843750018037</c:v>
                </c:pt>
                <c:pt idx="7970">
                  <c:v>42406.844444462484</c:v>
                </c:pt>
                <c:pt idx="7971">
                  <c:v>42406.845138906931</c:v>
                </c:pt>
                <c:pt idx="7972">
                  <c:v>42406.845833351377</c:v>
                </c:pt>
                <c:pt idx="7973">
                  <c:v>42406.846527795824</c:v>
                </c:pt>
                <c:pt idx="7974">
                  <c:v>42406.847222240271</c:v>
                </c:pt>
                <c:pt idx="7975">
                  <c:v>42406.847916684717</c:v>
                </c:pt>
                <c:pt idx="7976">
                  <c:v>42406.848611129164</c:v>
                </c:pt>
                <c:pt idx="7977">
                  <c:v>42406.849305573611</c:v>
                </c:pt>
                <c:pt idx="7978">
                  <c:v>42406.850000018057</c:v>
                </c:pt>
                <c:pt idx="7979">
                  <c:v>42406.850694462504</c:v>
                </c:pt>
                <c:pt idx="7980">
                  <c:v>42406.851388906951</c:v>
                </c:pt>
                <c:pt idx="7981">
                  <c:v>42406.852083351398</c:v>
                </c:pt>
                <c:pt idx="7982">
                  <c:v>42406.852777795844</c:v>
                </c:pt>
                <c:pt idx="7983">
                  <c:v>42406.853472240291</c:v>
                </c:pt>
                <c:pt idx="7984">
                  <c:v>42406.854166684738</c:v>
                </c:pt>
                <c:pt idx="7985">
                  <c:v>42406.854861129184</c:v>
                </c:pt>
                <c:pt idx="7986">
                  <c:v>42406.855555573631</c:v>
                </c:pt>
                <c:pt idx="7987">
                  <c:v>42406.856250018078</c:v>
                </c:pt>
                <c:pt idx="7988">
                  <c:v>42406.856944462525</c:v>
                </c:pt>
                <c:pt idx="7989">
                  <c:v>42406.857638906971</c:v>
                </c:pt>
                <c:pt idx="7990">
                  <c:v>42406.858333351418</c:v>
                </c:pt>
                <c:pt idx="7991">
                  <c:v>42406.859027795865</c:v>
                </c:pt>
                <c:pt idx="7992">
                  <c:v>42406.859722240311</c:v>
                </c:pt>
                <c:pt idx="7993">
                  <c:v>42406.860416684758</c:v>
                </c:pt>
                <c:pt idx="7994">
                  <c:v>42406.861111129205</c:v>
                </c:pt>
                <c:pt idx="7995">
                  <c:v>42406.861805573652</c:v>
                </c:pt>
                <c:pt idx="7996">
                  <c:v>42406.862500018098</c:v>
                </c:pt>
                <c:pt idx="7997">
                  <c:v>42406.863194462545</c:v>
                </c:pt>
                <c:pt idx="7998">
                  <c:v>42406.863888906992</c:v>
                </c:pt>
                <c:pt idx="7999">
                  <c:v>42406.864583351438</c:v>
                </c:pt>
                <c:pt idx="8000">
                  <c:v>42406.865277795885</c:v>
                </c:pt>
                <c:pt idx="8001">
                  <c:v>42406.865972240332</c:v>
                </c:pt>
                <c:pt idx="8002">
                  <c:v>42406.866666684778</c:v>
                </c:pt>
                <c:pt idx="8003">
                  <c:v>42406.867361129225</c:v>
                </c:pt>
                <c:pt idx="8004">
                  <c:v>42406.868055573672</c:v>
                </c:pt>
                <c:pt idx="8005">
                  <c:v>42406.868750018119</c:v>
                </c:pt>
                <c:pt idx="8006">
                  <c:v>42406.869444462565</c:v>
                </c:pt>
                <c:pt idx="8007">
                  <c:v>42406.870138907012</c:v>
                </c:pt>
                <c:pt idx="8008">
                  <c:v>42406.870833351459</c:v>
                </c:pt>
                <c:pt idx="8009">
                  <c:v>42406.871527795905</c:v>
                </c:pt>
                <c:pt idx="8010">
                  <c:v>42406.872222240352</c:v>
                </c:pt>
                <c:pt idx="8011">
                  <c:v>42406.872916684799</c:v>
                </c:pt>
                <c:pt idx="8012">
                  <c:v>42406.873611129246</c:v>
                </c:pt>
                <c:pt idx="8013">
                  <c:v>42406.874305573692</c:v>
                </c:pt>
                <c:pt idx="8014">
                  <c:v>42406.875000018139</c:v>
                </c:pt>
                <c:pt idx="8015">
                  <c:v>42406.875694462586</c:v>
                </c:pt>
                <c:pt idx="8016">
                  <c:v>42406.876388907032</c:v>
                </c:pt>
                <c:pt idx="8017">
                  <c:v>42406.877083351479</c:v>
                </c:pt>
                <c:pt idx="8018">
                  <c:v>42406.877777795926</c:v>
                </c:pt>
                <c:pt idx="8019">
                  <c:v>42406.878472240373</c:v>
                </c:pt>
                <c:pt idx="8020">
                  <c:v>42406.879166684819</c:v>
                </c:pt>
                <c:pt idx="8021">
                  <c:v>42406.879861129266</c:v>
                </c:pt>
                <c:pt idx="8022">
                  <c:v>42406.880555573713</c:v>
                </c:pt>
                <c:pt idx="8023">
                  <c:v>42406.881250018159</c:v>
                </c:pt>
                <c:pt idx="8024">
                  <c:v>42406.881944462606</c:v>
                </c:pt>
                <c:pt idx="8025">
                  <c:v>42406.882638907053</c:v>
                </c:pt>
                <c:pt idx="8026">
                  <c:v>42406.883333351499</c:v>
                </c:pt>
                <c:pt idx="8027">
                  <c:v>42406.884027795946</c:v>
                </c:pt>
                <c:pt idx="8028">
                  <c:v>42406.884722240393</c:v>
                </c:pt>
                <c:pt idx="8029">
                  <c:v>42406.88541668484</c:v>
                </c:pt>
                <c:pt idx="8030">
                  <c:v>42406.886111129286</c:v>
                </c:pt>
                <c:pt idx="8031">
                  <c:v>42406.886805573733</c:v>
                </c:pt>
                <c:pt idx="8032">
                  <c:v>42406.88750001818</c:v>
                </c:pt>
                <c:pt idx="8033">
                  <c:v>42406.888194462626</c:v>
                </c:pt>
                <c:pt idx="8034">
                  <c:v>42406.888888907073</c:v>
                </c:pt>
                <c:pt idx="8035">
                  <c:v>42406.88958335152</c:v>
                </c:pt>
                <c:pt idx="8036">
                  <c:v>42406.890277795967</c:v>
                </c:pt>
                <c:pt idx="8037">
                  <c:v>42406.890972240413</c:v>
                </c:pt>
                <c:pt idx="8038">
                  <c:v>42406.89166668486</c:v>
                </c:pt>
                <c:pt idx="8039">
                  <c:v>42406.892361129307</c:v>
                </c:pt>
                <c:pt idx="8040">
                  <c:v>42406.893055573753</c:v>
                </c:pt>
                <c:pt idx="8041">
                  <c:v>42406.8937500182</c:v>
                </c:pt>
                <c:pt idx="8042">
                  <c:v>42406.894444462647</c:v>
                </c:pt>
                <c:pt idx="8043">
                  <c:v>42406.895138907093</c:v>
                </c:pt>
                <c:pt idx="8044">
                  <c:v>42406.89583335154</c:v>
                </c:pt>
                <c:pt idx="8045">
                  <c:v>42406.896527795987</c:v>
                </c:pt>
                <c:pt idx="8046">
                  <c:v>42406.897222240434</c:v>
                </c:pt>
                <c:pt idx="8047">
                  <c:v>42406.89791668488</c:v>
                </c:pt>
                <c:pt idx="8048">
                  <c:v>42406.898611129327</c:v>
                </c:pt>
                <c:pt idx="8049">
                  <c:v>42406.899305573774</c:v>
                </c:pt>
                <c:pt idx="8050">
                  <c:v>42406.90000001822</c:v>
                </c:pt>
                <c:pt idx="8051">
                  <c:v>42406.900694462667</c:v>
                </c:pt>
                <c:pt idx="8052">
                  <c:v>42406.901388907114</c:v>
                </c:pt>
                <c:pt idx="8053">
                  <c:v>42406.902083351561</c:v>
                </c:pt>
                <c:pt idx="8054">
                  <c:v>42406.902777796007</c:v>
                </c:pt>
                <c:pt idx="8055">
                  <c:v>42406.903472240454</c:v>
                </c:pt>
                <c:pt idx="8056">
                  <c:v>42406.904166684901</c:v>
                </c:pt>
                <c:pt idx="8057">
                  <c:v>42406.904861129347</c:v>
                </c:pt>
                <c:pt idx="8058">
                  <c:v>42406.905555573794</c:v>
                </c:pt>
                <c:pt idx="8059">
                  <c:v>42406.906250018241</c:v>
                </c:pt>
                <c:pt idx="8060">
                  <c:v>42406.906944462688</c:v>
                </c:pt>
                <c:pt idx="8061">
                  <c:v>42406.907638907134</c:v>
                </c:pt>
                <c:pt idx="8062">
                  <c:v>42406.908333351581</c:v>
                </c:pt>
                <c:pt idx="8063">
                  <c:v>42406.909027796028</c:v>
                </c:pt>
                <c:pt idx="8064">
                  <c:v>42406.909722240474</c:v>
                </c:pt>
                <c:pt idx="8065">
                  <c:v>42406.910416684921</c:v>
                </c:pt>
                <c:pt idx="8066">
                  <c:v>42406.911111129368</c:v>
                </c:pt>
                <c:pt idx="8067">
                  <c:v>42406.911805573814</c:v>
                </c:pt>
                <c:pt idx="8068">
                  <c:v>42406.912500018261</c:v>
                </c:pt>
                <c:pt idx="8069">
                  <c:v>42406.913194462708</c:v>
                </c:pt>
                <c:pt idx="8070">
                  <c:v>42406.913888907155</c:v>
                </c:pt>
                <c:pt idx="8071">
                  <c:v>42406.914583351601</c:v>
                </c:pt>
                <c:pt idx="8072">
                  <c:v>42406.915277796048</c:v>
                </c:pt>
                <c:pt idx="8073">
                  <c:v>42406.915972240495</c:v>
                </c:pt>
                <c:pt idx="8074">
                  <c:v>42406.916666684941</c:v>
                </c:pt>
                <c:pt idx="8075">
                  <c:v>42406.917361129388</c:v>
                </c:pt>
                <c:pt idx="8076">
                  <c:v>42406.918055573835</c:v>
                </c:pt>
                <c:pt idx="8077">
                  <c:v>42406.918750018282</c:v>
                </c:pt>
                <c:pt idx="8078">
                  <c:v>42406.919444462728</c:v>
                </c:pt>
                <c:pt idx="8079">
                  <c:v>42406.920138907175</c:v>
                </c:pt>
                <c:pt idx="8080">
                  <c:v>42406.920833351622</c:v>
                </c:pt>
                <c:pt idx="8081">
                  <c:v>42406.921527796068</c:v>
                </c:pt>
                <c:pt idx="8082">
                  <c:v>42406.922222240515</c:v>
                </c:pt>
                <c:pt idx="8083">
                  <c:v>42406.922916684962</c:v>
                </c:pt>
                <c:pt idx="8084">
                  <c:v>42406.923611129409</c:v>
                </c:pt>
                <c:pt idx="8085">
                  <c:v>42406.924305573855</c:v>
                </c:pt>
                <c:pt idx="8086">
                  <c:v>42406.925000018302</c:v>
                </c:pt>
                <c:pt idx="8087">
                  <c:v>42406.925694462749</c:v>
                </c:pt>
                <c:pt idx="8088">
                  <c:v>42406.926388907195</c:v>
                </c:pt>
                <c:pt idx="8089">
                  <c:v>42406.927083351642</c:v>
                </c:pt>
                <c:pt idx="8090">
                  <c:v>42406.927777796089</c:v>
                </c:pt>
                <c:pt idx="8091">
                  <c:v>42406.928472240535</c:v>
                </c:pt>
                <c:pt idx="8092">
                  <c:v>42406.929166684982</c:v>
                </c:pt>
                <c:pt idx="8093">
                  <c:v>42406.929861129429</c:v>
                </c:pt>
                <c:pt idx="8094">
                  <c:v>42406.930555573876</c:v>
                </c:pt>
                <c:pt idx="8095">
                  <c:v>42406.931250018322</c:v>
                </c:pt>
                <c:pt idx="8096">
                  <c:v>42406.931944462769</c:v>
                </c:pt>
                <c:pt idx="8097">
                  <c:v>42406.932638907216</c:v>
                </c:pt>
                <c:pt idx="8098">
                  <c:v>42406.933333351662</c:v>
                </c:pt>
                <c:pt idx="8099">
                  <c:v>42406.934027796109</c:v>
                </c:pt>
                <c:pt idx="8100">
                  <c:v>42406.934722240556</c:v>
                </c:pt>
                <c:pt idx="8101">
                  <c:v>42406.935416685003</c:v>
                </c:pt>
                <c:pt idx="8102">
                  <c:v>42406.936111129449</c:v>
                </c:pt>
                <c:pt idx="8103">
                  <c:v>42406.936805573896</c:v>
                </c:pt>
                <c:pt idx="8104">
                  <c:v>42406.937500018343</c:v>
                </c:pt>
                <c:pt idx="8105">
                  <c:v>42406.938194462789</c:v>
                </c:pt>
                <c:pt idx="8106">
                  <c:v>42406.938888907236</c:v>
                </c:pt>
                <c:pt idx="8107">
                  <c:v>42406.939583351683</c:v>
                </c:pt>
                <c:pt idx="8108">
                  <c:v>42406.94027779613</c:v>
                </c:pt>
                <c:pt idx="8109">
                  <c:v>42406.940972240576</c:v>
                </c:pt>
                <c:pt idx="8110">
                  <c:v>42406.941666685023</c:v>
                </c:pt>
                <c:pt idx="8111">
                  <c:v>42406.94236112947</c:v>
                </c:pt>
                <c:pt idx="8112">
                  <c:v>42406.943055573916</c:v>
                </c:pt>
                <c:pt idx="8113">
                  <c:v>42406.943750018363</c:v>
                </c:pt>
                <c:pt idx="8114">
                  <c:v>42406.94444446281</c:v>
                </c:pt>
                <c:pt idx="8115">
                  <c:v>42406.945138907256</c:v>
                </c:pt>
                <c:pt idx="8116">
                  <c:v>42406.945833351703</c:v>
                </c:pt>
                <c:pt idx="8117">
                  <c:v>42406.94652779615</c:v>
                </c:pt>
                <c:pt idx="8118">
                  <c:v>42406.947222240597</c:v>
                </c:pt>
                <c:pt idx="8119">
                  <c:v>42406.947916685043</c:v>
                </c:pt>
                <c:pt idx="8120">
                  <c:v>42406.94861112949</c:v>
                </c:pt>
                <c:pt idx="8121">
                  <c:v>42406.949305573937</c:v>
                </c:pt>
                <c:pt idx="8122">
                  <c:v>42406.950000018383</c:v>
                </c:pt>
                <c:pt idx="8123">
                  <c:v>42406.95069446283</c:v>
                </c:pt>
                <c:pt idx="8124">
                  <c:v>42406.951388907277</c:v>
                </c:pt>
                <c:pt idx="8125">
                  <c:v>42406.952083351724</c:v>
                </c:pt>
                <c:pt idx="8126">
                  <c:v>42406.95277779617</c:v>
                </c:pt>
                <c:pt idx="8127">
                  <c:v>42406.953472240617</c:v>
                </c:pt>
                <c:pt idx="8128">
                  <c:v>42406.954166685064</c:v>
                </c:pt>
                <c:pt idx="8129">
                  <c:v>42406.95486112951</c:v>
                </c:pt>
                <c:pt idx="8130">
                  <c:v>42406.955555573957</c:v>
                </c:pt>
                <c:pt idx="8131">
                  <c:v>42406.956250018404</c:v>
                </c:pt>
                <c:pt idx="8132">
                  <c:v>42406.956944462851</c:v>
                </c:pt>
                <c:pt idx="8133">
                  <c:v>42406.957638907297</c:v>
                </c:pt>
                <c:pt idx="8134">
                  <c:v>42406.958333351744</c:v>
                </c:pt>
                <c:pt idx="8135">
                  <c:v>42406.959027796191</c:v>
                </c:pt>
                <c:pt idx="8136">
                  <c:v>42406.959722240637</c:v>
                </c:pt>
                <c:pt idx="8137">
                  <c:v>42406.960416685084</c:v>
                </c:pt>
                <c:pt idx="8138">
                  <c:v>42406.961111129531</c:v>
                </c:pt>
                <c:pt idx="8139">
                  <c:v>42406.961805573977</c:v>
                </c:pt>
                <c:pt idx="8140">
                  <c:v>42406.962500018424</c:v>
                </c:pt>
                <c:pt idx="8141">
                  <c:v>42406.963194462871</c:v>
                </c:pt>
                <c:pt idx="8142">
                  <c:v>42406.963888907318</c:v>
                </c:pt>
                <c:pt idx="8143">
                  <c:v>42406.964583351764</c:v>
                </c:pt>
                <c:pt idx="8144">
                  <c:v>42406.965277796211</c:v>
                </c:pt>
                <c:pt idx="8145">
                  <c:v>42406.965972240658</c:v>
                </c:pt>
                <c:pt idx="8146">
                  <c:v>42406.966666685104</c:v>
                </c:pt>
                <c:pt idx="8147">
                  <c:v>42406.967361129551</c:v>
                </c:pt>
                <c:pt idx="8148">
                  <c:v>42406.968055573998</c:v>
                </c:pt>
                <c:pt idx="8149">
                  <c:v>42406.968750018445</c:v>
                </c:pt>
                <c:pt idx="8150">
                  <c:v>42406.969444462891</c:v>
                </c:pt>
                <c:pt idx="8151">
                  <c:v>42406.970138907338</c:v>
                </c:pt>
                <c:pt idx="8152">
                  <c:v>42406.970833351785</c:v>
                </c:pt>
                <c:pt idx="8153">
                  <c:v>42406.971527796231</c:v>
                </c:pt>
                <c:pt idx="8154">
                  <c:v>42406.972222240678</c:v>
                </c:pt>
                <c:pt idx="8155">
                  <c:v>42406.972916685125</c:v>
                </c:pt>
                <c:pt idx="8156">
                  <c:v>42406.973611129572</c:v>
                </c:pt>
                <c:pt idx="8157">
                  <c:v>42406.974305574018</c:v>
                </c:pt>
                <c:pt idx="8158">
                  <c:v>42406.975000018465</c:v>
                </c:pt>
                <c:pt idx="8159">
                  <c:v>42406.975694462912</c:v>
                </c:pt>
                <c:pt idx="8160">
                  <c:v>42406.976388907358</c:v>
                </c:pt>
                <c:pt idx="8161">
                  <c:v>42406.977083351805</c:v>
                </c:pt>
                <c:pt idx="8162">
                  <c:v>42406.977777796252</c:v>
                </c:pt>
                <c:pt idx="8163">
                  <c:v>42406.978472240698</c:v>
                </c:pt>
                <c:pt idx="8164">
                  <c:v>42406.979166685145</c:v>
                </c:pt>
                <c:pt idx="8165">
                  <c:v>42406.979861129592</c:v>
                </c:pt>
                <c:pt idx="8166">
                  <c:v>42406.980555574039</c:v>
                </c:pt>
                <c:pt idx="8167">
                  <c:v>42406.981250018485</c:v>
                </c:pt>
                <c:pt idx="8168">
                  <c:v>42406.981944462932</c:v>
                </c:pt>
                <c:pt idx="8169">
                  <c:v>42406.982638907379</c:v>
                </c:pt>
                <c:pt idx="8170">
                  <c:v>42406.983333351825</c:v>
                </c:pt>
                <c:pt idx="8171">
                  <c:v>42406.984027796272</c:v>
                </c:pt>
                <c:pt idx="8172">
                  <c:v>42406.984722240719</c:v>
                </c:pt>
                <c:pt idx="8173">
                  <c:v>42406.985416685166</c:v>
                </c:pt>
                <c:pt idx="8174">
                  <c:v>42406.986111129612</c:v>
                </c:pt>
                <c:pt idx="8175">
                  <c:v>42406.986805574059</c:v>
                </c:pt>
                <c:pt idx="8176">
                  <c:v>42406.987500018506</c:v>
                </c:pt>
                <c:pt idx="8177">
                  <c:v>42406.988194462952</c:v>
                </c:pt>
                <c:pt idx="8178">
                  <c:v>42406.988888907399</c:v>
                </c:pt>
                <c:pt idx="8179">
                  <c:v>42406.989583351846</c:v>
                </c:pt>
                <c:pt idx="8180">
                  <c:v>42406.990277796293</c:v>
                </c:pt>
                <c:pt idx="8181">
                  <c:v>42406.990972240739</c:v>
                </c:pt>
                <c:pt idx="8182">
                  <c:v>42406.991666685186</c:v>
                </c:pt>
                <c:pt idx="8183">
                  <c:v>42406.992361129633</c:v>
                </c:pt>
                <c:pt idx="8184">
                  <c:v>42406.993055574079</c:v>
                </c:pt>
                <c:pt idx="8185">
                  <c:v>42406.993750018526</c:v>
                </c:pt>
                <c:pt idx="8186">
                  <c:v>42406.994444462973</c:v>
                </c:pt>
                <c:pt idx="8187">
                  <c:v>42406.995138907419</c:v>
                </c:pt>
                <c:pt idx="8188">
                  <c:v>42406.995833351866</c:v>
                </c:pt>
                <c:pt idx="8189">
                  <c:v>42406.996527796313</c:v>
                </c:pt>
                <c:pt idx="8190">
                  <c:v>42406.99722224076</c:v>
                </c:pt>
                <c:pt idx="8191">
                  <c:v>42406.997916685206</c:v>
                </c:pt>
              </c:numCache>
            </c:numRef>
          </c:xVal>
          <c:yVal>
            <c:numRef>
              <c:f>Overall!$B$2:$B$23830</c:f>
              <c:numCache>
                <c:formatCode>General</c:formatCode>
                <c:ptCount val="23829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0.04</c:v>
                </c:pt>
                <c:pt idx="4">
                  <c:v>0.03</c:v>
                </c:pt>
                <c:pt idx="5">
                  <c:v>0.04</c:v>
                </c:pt>
                <c:pt idx="6">
                  <c:v>0.05</c:v>
                </c:pt>
                <c:pt idx="7">
                  <c:v>0.03</c:v>
                </c:pt>
                <c:pt idx="8">
                  <c:v>0.03</c:v>
                </c:pt>
                <c:pt idx="9">
                  <c:v>0.04</c:v>
                </c:pt>
                <c:pt idx="10">
                  <c:v>0.03</c:v>
                </c:pt>
                <c:pt idx="11">
                  <c:v>0.05</c:v>
                </c:pt>
                <c:pt idx="12">
                  <c:v>0.03</c:v>
                </c:pt>
                <c:pt idx="13">
                  <c:v>0.05</c:v>
                </c:pt>
                <c:pt idx="14">
                  <c:v>0.03</c:v>
                </c:pt>
                <c:pt idx="15">
                  <c:v>0.03</c:v>
                </c:pt>
                <c:pt idx="16">
                  <c:v>0.03</c:v>
                </c:pt>
                <c:pt idx="17">
                  <c:v>0.04</c:v>
                </c:pt>
                <c:pt idx="18">
                  <c:v>0.03</c:v>
                </c:pt>
                <c:pt idx="19">
                  <c:v>0.04</c:v>
                </c:pt>
                <c:pt idx="20">
                  <c:v>0.06</c:v>
                </c:pt>
                <c:pt idx="21">
                  <c:v>0.03</c:v>
                </c:pt>
                <c:pt idx="22">
                  <c:v>0.03</c:v>
                </c:pt>
                <c:pt idx="23">
                  <c:v>0.03</c:v>
                </c:pt>
                <c:pt idx="24">
                  <c:v>0.04</c:v>
                </c:pt>
                <c:pt idx="25">
                  <c:v>0.03</c:v>
                </c:pt>
                <c:pt idx="26">
                  <c:v>0.03</c:v>
                </c:pt>
                <c:pt idx="27">
                  <c:v>0.03</c:v>
                </c:pt>
                <c:pt idx="28">
                  <c:v>0.03</c:v>
                </c:pt>
                <c:pt idx="29">
                  <c:v>0.04</c:v>
                </c:pt>
                <c:pt idx="30">
                  <c:v>0.06</c:v>
                </c:pt>
                <c:pt idx="31">
                  <c:v>7.0000000000000007E-2</c:v>
                </c:pt>
                <c:pt idx="32">
                  <c:v>0.06</c:v>
                </c:pt>
                <c:pt idx="33">
                  <c:v>0.05</c:v>
                </c:pt>
                <c:pt idx="34">
                  <c:v>0.04</c:v>
                </c:pt>
                <c:pt idx="35">
                  <c:v>0.16</c:v>
                </c:pt>
                <c:pt idx="36">
                  <c:v>7.0000000000000007E-2</c:v>
                </c:pt>
                <c:pt idx="37">
                  <c:v>7.0000000000000007E-2</c:v>
                </c:pt>
                <c:pt idx="38">
                  <c:v>0.32</c:v>
                </c:pt>
                <c:pt idx="39">
                  <c:v>0.04</c:v>
                </c:pt>
                <c:pt idx="40">
                  <c:v>0.14000000000000001</c:v>
                </c:pt>
                <c:pt idx="41">
                  <c:v>0.63</c:v>
                </c:pt>
                <c:pt idx="42">
                  <c:v>0.89</c:v>
                </c:pt>
                <c:pt idx="43">
                  <c:v>1.02</c:v>
                </c:pt>
                <c:pt idx="44">
                  <c:v>0.16</c:v>
                </c:pt>
                <c:pt idx="45">
                  <c:v>0.08</c:v>
                </c:pt>
                <c:pt idx="46">
                  <c:v>0.1</c:v>
                </c:pt>
                <c:pt idx="47">
                  <c:v>0.09</c:v>
                </c:pt>
                <c:pt idx="48">
                  <c:v>0.14000000000000001</c:v>
                </c:pt>
                <c:pt idx="49">
                  <c:v>1.69</c:v>
                </c:pt>
                <c:pt idx="50">
                  <c:v>4.07</c:v>
                </c:pt>
                <c:pt idx="51">
                  <c:v>1.1299999999999999</c:v>
                </c:pt>
                <c:pt idx="52">
                  <c:v>2.48</c:v>
                </c:pt>
                <c:pt idx="53">
                  <c:v>2.67</c:v>
                </c:pt>
                <c:pt idx="54">
                  <c:v>0.52</c:v>
                </c:pt>
                <c:pt idx="55">
                  <c:v>0.14000000000000001</c:v>
                </c:pt>
                <c:pt idx="56">
                  <c:v>0.12</c:v>
                </c:pt>
                <c:pt idx="57">
                  <c:v>2.25</c:v>
                </c:pt>
                <c:pt idx="58">
                  <c:v>0.74</c:v>
                </c:pt>
                <c:pt idx="59">
                  <c:v>0.32</c:v>
                </c:pt>
                <c:pt idx="60">
                  <c:v>1.35</c:v>
                </c:pt>
                <c:pt idx="61">
                  <c:v>3.67</c:v>
                </c:pt>
                <c:pt idx="62">
                  <c:v>1.21</c:v>
                </c:pt>
                <c:pt idx="63">
                  <c:v>0.43</c:v>
                </c:pt>
                <c:pt idx="64">
                  <c:v>1.43</c:v>
                </c:pt>
                <c:pt idx="65">
                  <c:v>0.11</c:v>
                </c:pt>
                <c:pt idx="66">
                  <c:v>0.11</c:v>
                </c:pt>
                <c:pt idx="67">
                  <c:v>0.19</c:v>
                </c:pt>
                <c:pt idx="68">
                  <c:v>0.03</c:v>
                </c:pt>
                <c:pt idx="69">
                  <c:v>0.03</c:v>
                </c:pt>
                <c:pt idx="70">
                  <c:v>0.03</c:v>
                </c:pt>
                <c:pt idx="71">
                  <c:v>0.03</c:v>
                </c:pt>
                <c:pt idx="72">
                  <c:v>0.03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0.03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0.03</c:v>
                </c:pt>
                <c:pt idx="127">
                  <c:v>0.02</c:v>
                </c:pt>
                <c:pt idx="128">
                  <c:v>0.03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0.03</c:v>
                </c:pt>
                <c:pt idx="142">
                  <c:v>0.03</c:v>
                </c:pt>
                <c:pt idx="143">
                  <c:v>0.02</c:v>
                </c:pt>
                <c:pt idx="144">
                  <c:v>0.03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0.03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0.03</c:v>
                </c:pt>
                <c:pt idx="154">
                  <c:v>0.02</c:v>
                </c:pt>
                <c:pt idx="155">
                  <c:v>0.02</c:v>
                </c:pt>
                <c:pt idx="156">
                  <c:v>0.03</c:v>
                </c:pt>
                <c:pt idx="157">
                  <c:v>0.02</c:v>
                </c:pt>
                <c:pt idx="158">
                  <c:v>0.03</c:v>
                </c:pt>
                <c:pt idx="159">
                  <c:v>0.02</c:v>
                </c:pt>
                <c:pt idx="160">
                  <c:v>0.02</c:v>
                </c:pt>
                <c:pt idx="161">
                  <c:v>0.03</c:v>
                </c:pt>
                <c:pt idx="162">
                  <c:v>0.02</c:v>
                </c:pt>
                <c:pt idx="163">
                  <c:v>0.02</c:v>
                </c:pt>
                <c:pt idx="164">
                  <c:v>0.03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0.03</c:v>
                </c:pt>
                <c:pt idx="172">
                  <c:v>0.03</c:v>
                </c:pt>
                <c:pt idx="173">
                  <c:v>0.03</c:v>
                </c:pt>
                <c:pt idx="174">
                  <c:v>0.02</c:v>
                </c:pt>
                <c:pt idx="175">
                  <c:v>0.03</c:v>
                </c:pt>
                <c:pt idx="176">
                  <c:v>0.02</c:v>
                </c:pt>
                <c:pt idx="177">
                  <c:v>0.03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0.03</c:v>
                </c:pt>
                <c:pt idx="185">
                  <c:v>0.02</c:v>
                </c:pt>
                <c:pt idx="186">
                  <c:v>0.03</c:v>
                </c:pt>
                <c:pt idx="187">
                  <c:v>0.03</c:v>
                </c:pt>
                <c:pt idx="188">
                  <c:v>0.03</c:v>
                </c:pt>
                <c:pt idx="189">
                  <c:v>0.02</c:v>
                </c:pt>
                <c:pt idx="190">
                  <c:v>0.03</c:v>
                </c:pt>
                <c:pt idx="191">
                  <c:v>0.03</c:v>
                </c:pt>
                <c:pt idx="192">
                  <c:v>0.03</c:v>
                </c:pt>
                <c:pt idx="193">
                  <c:v>0.02</c:v>
                </c:pt>
                <c:pt idx="194">
                  <c:v>0.02</c:v>
                </c:pt>
                <c:pt idx="195">
                  <c:v>0.03</c:v>
                </c:pt>
                <c:pt idx="196">
                  <c:v>0.03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0.03</c:v>
                </c:pt>
                <c:pt idx="201">
                  <c:v>0.03</c:v>
                </c:pt>
                <c:pt idx="202">
                  <c:v>0.03</c:v>
                </c:pt>
                <c:pt idx="203">
                  <c:v>0.03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0.03</c:v>
                </c:pt>
                <c:pt idx="209">
                  <c:v>0.02</c:v>
                </c:pt>
                <c:pt idx="210">
                  <c:v>0.03</c:v>
                </c:pt>
                <c:pt idx="211">
                  <c:v>0.03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0.03</c:v>
                </c:pt>
                <c:pt idx="216">
                  <c:v>0.03</c:v>
                </c:pt>
                <c:pt idx="217">
                  <c:v>0.02</c:v>
                </c:pt>
                <c:pt idx="218">
                  <c:v>0.03</c:v>
                </c:pt>
                <c:pt idx="219">
                  <c:v>0.02</c:v>
                </c:pt>
                <c:pt idx="220">
                  <c:v>0.02</c:v>
                </c:pt>
                <c:pt idx="221">
                  <c:v>0.03</c:v>
                </c:pt>
                <c:pt idx="222">
                  <c:v>0.02</c:v>
                </c:pt>
                <c:pt idx="223">
                  <c:v>0.02</c:v>
                </c:pt>
                <c:pt idx="224">
                  <c:v>0.03</c:v>
                </c:pt>
                <c:pt idx="225">
                  <c:v>0.02</c:v>
                </c:pt>
                <c:pt idx="226">
                  <c:v>0.02</c:v>
                </c:pt>
                <c:pt idx="227">
                  <c:v>0.03</c:v>
                </c:pt>
                <c:pt idx="228">
                  <c:v>0.02</c:v>
                </c:pt>
                <c:pt idx="229">
                  <c:v>0.02</c:v>
                </c:pt>
                <c:pt idx="230">
                  <c:v>0.03</c:v>
                </c:pt>
                <c:pt idx="231">
                  <c:v>0.02</c:v>
                </c:pt>
                <c:pt idx="232">
                  <c:v>0.02</c:v>
                </c:pt>
                <c:pt idx="233">
                  <c:v>0.03</c:v>
                </c:pt>
                <c:pt idx="234">
                  <c:v>0.03</c:v>
                </c:pt>
                <c:pt idx="235">
                  <c:v>0.03</c:v>
                </c:pt>
                <c:pt idx="236">
                  <c:v>0.02</c:v>
                </c:pt>
                <c:pt idx="237">
                  <c:v>0.03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0.03</c:v>
                </c:pt>
                <c:pt idx="242">
                  <c:v>0.02</c:v>
                </c:pt>
                <c:pt idx="243">
                  <c:v>0.03</c:v>
                </c:pt>
                <c:pt idx="244">
                  <c:v>0.02</c:v>
                </c:pt>
                <c:pt idx="245">
                  <c:v>0.03</c:v>
                </c:pt>
                <c:pt idx="246">
                  <c:v>0.02</c:v>
                </c:pt>
                <c:pt idx="247">
                  <c:v>0.02</c:v>
                </c:pt>
                <c:pt idx="248">
                  <c:v>0.03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0.03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0.03</c:v>
                </c:pt>
                <c:pt idx="271">
                  <c:v>0.02</c:v>
                </c:pt>
                <c:pt idx="272">
                  <c:v>0.03</c:v>
                </c:pt>
                <c:pt idx="273">
                  <c:v>0.02</c:v>
                </c:pt>
                <c:pt idx="274">
                  <c:v>0.03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0.03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0.03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  <c:pt idx="293">
                  <c:v>0.02</c:v>
                </c:pt>
                <c:pt idx="294">
                  <c:v>0.02</c:v>
                </c:pt>
                <c:pt idx="295">
                  <c:v>0.02</c:v>
                </c:pt>
                <c:pt idx="296">
                  <c:v>0.02</c:v>
                </c:pt>
                <c:pt idx="297">
                  <c:v>0.02</c:v>
                </c:pt>
                <c:pt idx="298">
                  <c:v>0.02</c:v>
                </c:pt>
                <c:pt idx="299">
                  <c:v>0.02</c:v>
                </c:pt>
                <c:pt idx="300">
                  <c:v>0.02</c:v>
                </c:pt>
                <c:pt idx="301">
                  <c:v>0.02</c:v>
                </c:pt>
                <c:pt idx="302">
                  <c:v>0.02</c:v>
                </c:pt>
                <c:pt idx="303">
                  <c:v>0.02</c:v>
                </c:pt>
                <c:pt idx="304">
                  <c:v>0.02</c:v>
                </c:pt>
                <c:pt idx="305">
                  <c:v>0.02</c:v>
                </c:pt>
                <c:pt idx="306">
                  <c:v>0.02</c:v>
                </c:pt>
                <c:pt idx="307">
                  <c:v>0.02</c:v>
                </c:pt>
                <c:pt idx="308">
                  <c:v>0.02</c:v>
                </c:pt>
                <c:pt idx="309">
                  <c:v>0.02</c:v>
                </c:pt>
                <c:pt idx="310">
                  <c:v>0.03</c:v>
                </c:pt>
                <c:pt idx="311">
                  <c:v>0.02</c:v>
                </c:pt>
                <c:pt idx="312">
                  <c:v>0.02</c:v>
                </c:pt>
                <c:pt idx="313">
                  <c:v>0.02</c:v>
                </c:pt>
                <c:pt idx="314">
                  <c:v>0.02</c:v>
                </c:pt>
                <c:pt idx="315">
                  <c:v>0.02</c:v>
                </c:pt>
                <c:pt idx="316">
                  <c:v>0.02</c:v>
                </c:pt>
                <c:pt idx="317">
                  <c:v>0.02</c:v>
                </c:pt>
                <c:pt idx="318">
                  <c:v>0.02</c:v>
                </c:pt>
                <c:pt idx="319">
                  <c:v>0.02</c:v>
                </c:pt>
                <c:pt idx="320">
                  <c:v>0.02</c:v>
                </c:pt>
                <c:pt idx="321">
                  <c:v>0.02</c:v>
                </c:pt>
                <c:pt idx="322">
                  <c:v>0.02</c:v>
                </c:pt>
                <c:pt idx="323">
                  <c:v>0.02</c:v>
                </c:pt>
                <c:pt idx="324">
                  <c:v>0.02</c:v>
                </c:pt>
                <c:pt idx="325">
                  <c:v>0.02</c:v>
                </c:pt>
                <c:pt idx="326">
                  <c:v>0.02</c:v>
                </c:pt>
                <c:pt idx="327">
                  <c:v>0.02</c:v>
                </c:pt>
                <c:pt idx="328">
                  <c:v>0.02</c:v>
                </c:pt>
                <c:pt idx="329">
                  <c:v>0.02</c:v>
                </c:pt>
                <c:pt idx="330">
                  <c:v>0.02</c:v>
                </c:pt>
                <c:pt idx="331">
                  <c:v>0.02</c:v>
                </c:pt>
                <c:pt idx="332">
                  <c:v>0.02</c:v>
                </c:pt>
                <c:pt idx="333">
                  <c:v>0.03</c:v>
                </c:pt>
                <c:pt idx="334">
                  <c:v>0.02</c:v>
                </c:pt>
                <c:pt idx="335">
                  <c:v>0.02</c:v>
                </c:pt>
                <c:pt idx="336">
                  <c:v>0.02</c:v>
                </c:pt>
                <c:pt idx="337">
                  <c:v>0.02</c:v>
                </c:pt>
                <c:pt idx="338">
                  <c:v>0.02</c:v>
                </c:pt>
                <c:pt idx="339">
                  <c:v>0.02</c:v>
                </c:pt>
                <c:pt idx="340">
                  <c:v>0.02</c:v>
                </c:pt>
                <c:pt idx="341">
                  <c:v>0.02</c:v>
                </c:pt>
                <c:pt idx="342">
                  <c:v>0.02</c:v>
                </c:pt>
                <c:pt idx="343">
                  <c:v>0.02</c:v>
                </c:pt>
                <c:pt idx="344">
                  <c:v>0.02</c:v>
                </c:pt>
                <c:pt idx="345">
                  <c:v>0.02</c:v>
                </c:pt>
                <c:pt idx="346">
                  <c:v>0.02</c:v>
                </c:pt>
                <c:pt idx="347">
                  <c:v>0.02</c:v>
                </c:pt>
                <c:pt idx="348">
                  <c:v>0.02</c:v>
                </c:pt>
                <c:pt idx="349">
                  <c:v>0.02</c:v>
                </c:pt>
                <c:pt idx="350">
                  <c:v>0.02</c:v>
                </c:pt>
                <c:pt idx="351">
                  <c:v>0.02</c:v>
                </c:pt>
                <c:pt idx="352">
                  <c:v>0.02</c:v>
                </c:pt>
                <c:pt idx="353">
                  <c:v>0.02</c:v>
                </c:pt>
                <c:pt idx="354">
                  <c:v>0.02</c:v>
                </c:pt>
                <c:pt idx="355">
                  <c:v>0.02</c:v>
                </c:pt>
                <c:pt idx="356">
                  <c:v>0.02</c:v>
                </c:pt>
                <c:pt idx="357">
                  <c:v>0.02</c:v>
                </c:pt>
                <c:pt idx="358">
                  <c:v>0.03</c:v>
                </c:pt>
                <c:pt idx="359">
                  <c:v>0.02</c:v>
                </c:pt>
                <c:pt idx="360">
                  <c:v>0.02</c:v>
                </c:pt>
                <c:pt idx="361">
                  <c:v>0.02</c:v>
                </c:pt>
                <c:pt idx="362">
                  <c:v>0.02</c:v>
                </c:pt>
                <c:pt idx="363">
                  <c:v>0.02</c:v>
                </c:pt>
                <c:pt idx="364">
                  <c:v>0.02</c:v>
                </c:pt>
                <c:pt idx="365">
                  <c:v>0.02</c:v>
                </c:pt>
                <c:pt idx="366">
                  <c:v>0.02</c:v>
                </c:pt>
                <c:pt idx="367">
                  <c:v>0.02</c:v>
                </c:pt>
                <c:pt idx="368">
                  <c:v>0.02</c:v>
                </c:pt>
                <c:pt idx="369">
                  <c:v>0.02</c:v>
                </c:pt>
                <c:pt idx="370">
                  <c:v>0.02</c:v>
                </c:pt>
                <c:pt idx="371">
                  <c:v>0.02</c:v>
                </c:pt>
                <c:pt idx="372">
                  <c:v>0.02</c:v>
                </c:pt>
                <c:pt idx="373">
                  <c:v>0.02</c:v>
                </c:pt>
                <c:pt idx="374">
                  <c:v>0.02</c:v>
                </c:pt>
                <c:pt idx="375">
                  <c:v>0.02</c:v>
                </c:pt>
                <c:pt idx="376">
                  <c:v>0.02</c:v>
                </c:pt>
                <c:pt idx="377">
                  <c:v>0.02</c:v>
                </c:pt>
                <c:pt idx="378">
                  <c:v>0.02</c:v>
                </c:pt>
                <c:pt idx="379">
                  <c:v>0.02</c:v>
                </c:pt>
                <c:pt idx="380">
                  <c:v>0.02</c:v>
                </c:pt>
                <c:pt idx="381">
                  <c:v>0.02</c:v>
                </c:pt>
                <c:pt idx="382">
                  <c:v>0.02</c:v>
                </c:pt>
                <c:pt idx="383">
                  <c:v>0.02</c:v>
                </c:pt>
                <c:pt idx="384">
                  <c:v>0.02</c:v>
                </c:pt>
                <c:pt idx="385">
                  <c:v>0.02</c:v>
                </c:pt>
                <c:pt idx="386">
                  <c:v>0.02</c:v>
                </c:pt>
                <c:pt idx="387">
                  <c:v>0.02</c:v>
                </c:pt>
                <c:pt idx="388">
                  <c:v>0.02</c:v>
                </c:pt>
                <c:pt idx="389">
                  <c:v>0.02</c:v>
                </c:pt>
                <c:pt idx="390">
                  <c:v>0.02</c:v>
                </c:pt>
                <c:pt idx="391">
                  <c:v>0.02</c:v>
                </c:pt>
                <c:pt idx="392">
                  <c:v>0.02</c:v>
                </c:pt>
                <c:pt idx="393">
                  <c:v>0.02</c:v>
                </c:pt>
                <c:pt idx="394">
                  <c:v>0.02</c:v>
                </c:pt>
                <c:pt idx="395">
                  <c:v>0.03</c:v>
                </c:pt>
                <c:pt idx="396">
                  <c:v>0.02</c:v>
                </c:pt>
                <c:pt idx="397">
                  <c:v>0.02</c:v>
                </c:pt>
                <c:pt idx="398">
                  <c:v>0.02</c:v>
                </c:pt>
                <c:pt idx="399">
                  <c:v>0.02</c:v>
                </c:pt>
                <c:pt idx="400">
                  <c:v>0.02</c:v>
                </c:pt>
                <c:pt idx="401">
                  <c:v>0.02</c:v>
                </c:pt>
                <c:pt idx="402">
                  <c:v>0.02</c:v>
                </c:pt>
                <c:pt idx="403">
                  <c:v>0.02</c:v>
                </c:pt>
                <c:pt idx="404">
                  <c:v>0.02</c:v>
                </c:pt>
                <c:pt idx="405">
                  <c:v>0.02</c:v>
                </c:pt>
                <c:pt idx="406">
                  <c:v>0.02</c:v>
                </c:pt>
                <c:pt idx="407">
                  <c:v>0.02</c:v>
                </c:pt>
                <c:pt idx="408">
                  <c:v>0.02</c:v>
                </c:pt>
                <c:pt idx="409">
                  <c:v>0.02</c:v>
                </c:pt>
                <c:pt idx="410">
                  <c:v>0.02</c:v>
                </c:pt>
                <c:pt idx="411">
                  <c:v>0.02</c:v>
                </c:pt>
                <c:pt idx="412">
                  <c:v>0.02</c:v>
                </c:pt>
                <c:pt idx="413">
                  <c:v>0.02</c:v>
                </c:pt>
                <c:pt idx="414">
                  <c:v>0.02</c:v>
                </c:pt>
                <c:pt idx="415">
                  <c:v>0.02</c:v>
                </c:pt>
                <c:pt idx="416">
                  <c:v>0.02</c:v>
                </c:pt>
                <c:pt idx="417">
                  <c:v>0.02</c:v>
                </c:pt>
                <c:pt idx="418">
                  <c:v>0.02</c:v>
                </c:pt>
                <c:pt idx="419">
                  <c:v>0.02</c:v>
                </c:pt>
                <c:pt idx="420">
                  <c:v>0.02</c:v>
                </c:pt>
                <c:pt idx="421">
                  <c:v>0.02</c:v>
                </c:pt>
                <c:pt idx="422">
                  <c:v>0.02</c:v>
                </c:pt>
                <c:pt idx="423">
                  <c:v>0.02</c:v>
                </c:pt>
                <c:pt idx="424">
                  <c:v>0.02</c:v>
                </c:pt>
                <c:pt idx="425">
                  <c:v>0.02</c:v>
                </c:pt>
                <c:pt idx="426">
                  <c:v>0.02</c:v>
                </c:pt>
                <c:pt idx="427">
                  <c:v>0.02</c:v>
                </c:pt>
                <c:pt idx="428">
                  <c:v>0.02</c:v>
                </c:pt>
                <c:pt idx="429">
                  <c:v>0.02</c:v>
                </c:pt>
                <c:pt idx="430">
                  <c:v>0.02</c:v>
                </c:pt>
                <c:pt idx="431">
                  <c:v>0.02</c:v>
                </c:pt>
                <c:pt idx="432">
                  <c:v>0.02</c:v>
                </c:pt>
                <c:pt idx="433">
                  <c:v>0.02</c:v>
                </c:pt>
                <c:pt idx="434">
                  <c:v>0.02</c:v>
                </c:pt>
                <c:pt idx="435">
                  <c:v>0.02</c:v>
                </c:pt>
                <c:pt idx="436">
                  <c:v>0.02</c:v>
                </c:pt>
                <c:pt idx="437">
                  <c:v>0.02</c:v>
                </c:pt>
                <c:pt idx="438">
                  <c:v>0.02</c:v>
                </c:pt>
                <c:pt idx="439">
                  <c:v>0.02</c:v>
                </c:pt>
                <c:pt idx="440">
                  <c:v>0.02</c:v>
                </c:pt>
                <c:pt idx="441">
                  <c:v>0.02</c:v>
                </c:pt>
                <c:pt idx="442">
                  <c:v>0.02</c:v>
                </c:pt>
                <c:pt idx="443">
                  <c:v>0.02</c:v>
                </c:pt>
                <c:pt idx="444">
                  <c:v>0.02</c:v>
                </c:pt>
                <c:pt idx="445">
                  <c:v>0.02</c:v>
                </c:pt>
                <c:pt idx="446">
                  <c:v>0.02</c:v>
                </c:pt>
                <c:pt idx="447">
                  <c:v>0.02</c:v>
                </c:pt>
                <c:pt idx="448">
                  <c:v>0.02</c:v>
                </c:pt>
                <c:pt idx="449">
                  <c:v>0.02</c:v>
                </c:pt>
                <c:pt idx="450">
                  <c:v>0.02</c:v>
                </c:pt>
                <c:pt idx="451">
                  <c:v>0.02</c:v>
                </c:pt>
                <c:pt idx="452">
                  <c:v>0.02</c:v>
                </c:pt>
                <c:pt idx="453">
                  <c:v>0.02</c:v>
                </c:pt>
                <c:pt idx="454">
                  <c:v>0.02</c:v>
                </c:pt>
                <c:pt idx="455">
                  <c:v>0.02</c:v>
                </c:pt>
                <c:pt idx="456">
                  <c:v>0.02</c:v>
                </c:pt>
                <c:pt idx="457">
                  <c:v>0.02</c:v>
                </c:pt>
                <c:pt idx="458">
                  <c:v>0.02</c:v>
                </c:pt>
                <c:pt idx="459">
                  <c:v>0.02</c:v>
                </c:pt>
                <c:pt idx="460">
                  <c:v>0.02</c:v>
                </c:pt>
                <c:pt idx="461">
                  <c:v>0.02</c:v>
                </c:pt>
                <c:pt idx="462">
                  <c:v>0.02</c:v>
                </c:pt>
                <c:pt idx="463">
                  <c:v>0.02</c:v>
                </c:pt>
                <c:pt idx="464">
                  <c:v>0.02</c:v>
                </c:pt>
                <c:pt idx="465">
                  <c:v>0.02</c:v>
                </c:pt>
                <c:pt idx="466">
                  <c:v>0.02</c:v>
                </c:pt>
                <c:pt idx="467">
                  <c:v>0.02</c:v>
                </c:pt>
                <c:pt idx="468">
                  <c:v>0.02</c:v>
                </c:pt>
                <c:pt idx="469">
                  <c:v>0.02</c:v>
                </c:pt>
                <c:pt idx="470">
                  <c:v>0.02</c:v>
                </c:pt>
                <c:pt idx="471">
                  <c:v>0.02</c:v>
                </c:pt>
                <c:pt idx="472">
                  <c:v>0.02</c:v>
                </c:pt>
                <c:pt idx="473">
                  <c:v>0.02</c:v>
                </c:pt>
                <c:pt idx="474">
                  <c:v>0.02</c:v>
                </c:pt>
                <c:pt idx="475">
                  <c:v>0.02</c:v>
                </c:pt>
                <c:pt idx="476">
                  <c:v>0.02</c:v>
                </c:pt>
                <c:pt idx="477">
                  <c:v>0.02</c:v>
                </c:pt>
                <c:pt idx="478">
                  <c:v>0.02</c:v>
                </c:pt>
                <c:pt idx="479">
                  <c:v>0.02</c:v>
                </c:pt>
                <c:pt idx="480">
                  <c:v>0.02</c:v>
                </c:pt>
                <c:pt idx="481">
                  <c:v>0.02</c:v>
                </c:pt>
                <c:pt idx="482">
                  <c:v>0.02</c:v>
                </c:pt>
                <c:pt idx="483">
                  <c:v>0.02</c:v>
                </c:pt>
                <c:pt idx="484">
                  <c:v>0.02</c:v>
                </c:pt>
                <c:pt idx="485">
                  <c:v>0.02</c:v>
                </c:pt>
                <c:pt idx="486">
                  <c:v>0.02</c:v>
                </c:pt>
                <c:pt idx="487">
                  <c:v>0.02</c:v>
                </c:pt>
                <c:pt idx="488">
                  <c:v>0.02</c:v>
                </c:pt>
                <c:pt idx="489">
                  <c:v>0.02</c:v>
                </c:pt>
                <c:pt idx="490">
                  <c:v>0.02</c:v>
                </c:pt>
                <c:pt idx="491">
                  <c:v>0.02</c:v>
                </c:pt>
                <c:pt idx="492">
                  <c:v>0.03</c:v>
                </c:pt>
                <c:pt idx="493">
                  <c:v>0.02</c:v>
                </c:pt>
                <c:pt idx="494">
                  <c:v>0.02</c:v>
                </c:pt>
                <c:pt idx="495">
                  <c:v>0.03</c:v>
                </c:pt>
                <c:pt idx="496">
                  <c:v>0.02</c:v>
                </c:pt>
                <c:pt idx="497">
                  <c:v>0.02</c:v>
                </c:pt>
                <c:pt idx="498">
                  <c:v>0.02</c:v>
                </c:pt>
                <c:pt idx="499">
                  <c:v>0.02</c:v>
                </c:pt>
                <c:pt idx="500">
                  <c:v>0.02</c:v>
                </c:pt>
                <c:pt idx="501">
                  <c:v>0.02</c:v>
                </c:pt>
                <c:pt idx="502">
                  <c:v>0.02</c:v>
                </c:pt>
                <c:pt idx="503">
                  <c:v>0.02</c:v>
                </c:pt>
                <c:pt idx="504">
                  <c:v>0.02</c:v>
                </c:pt>
                <c:pt idx="505">
                  <c:v>0.02</c:v>
                </c:pt>
                <c:pt idx="506">
                  <c:v>0.02</c:v>
                </c:pt>
                <c:pt idx="507">
                  <c:v>0.02</c:v>
                </c:pt>
                <c:pt idx="508">
                  <c:v>0.02</c:v>
                </c:pt>
                <c:pt idx="509">
                  <c:v>0.02</c:v>
                </c:pt>
                <c:pt idx="510">
                  <c:v>0.02</c:v>
                </c:pt>
                <c:pt idx="511">
                  <c:v>0.02</c:v>
                </c:pt>
                <c:pt idx="512">
                  <c:v>0.02</c:v>
                </c:pt>
                <c:pt idx="513">
                  <c:v>0.02</c:v>
                </c:pt>
                <c:pt idx="514">
                  <c:v>0.02</c:v>
                </c:pt>
                <c:pt idx="515">
                  <c:v>0.02</c:v>
                </c:pt>
                <c:pt idx="516">
                  <c:v>0.02</c:v>
                </c:pt>
                <c:pt idx="517">
                  <c:v>0.02</c:v>
                </c:pt>
                <c:pt idx="518">
                  <c:v>0.02</c:v>
                </c:pt>
                <c:pt idx="519">
                  <c:v>0.02</c:v>
                </c:pt>
                <c:pt idx="520">
                  <c:v>0.02</c:v>
                </c:pt>
                <c:pt idx="521">
                  <c:v>0.02</c:v>
                </c:pt>
                <c:pt idx="522">
                  <c:v>0.02</c:v>
                </c:pt>
                <c:pt idx="523">
                  <c:v>0.02</c:v>
                </c:pt>
                <c:pt idx="524">
                  <c:v>0.02</c:v>
                </c:pt>
                <c:pt idx="525">
                  <c:v>0.02</c:v>
                </c:pt>
                <c:pt idx="526">
                  <c:v>0.02</c:v>
                </c:pt>
                <c:pt idx="527">
                  <c:v>0.02</c:v>
                </c:pt>
                <c:pt idx="528">
                  <c:v>0.02</c:v>
                </c:pt>
                <c:pt idx="529">
                  <c:v>0.02</c:v>
                </c:pt>
                <c:pt idx="530">
                  <c:v>0.02</c:v>
                </c:pt>
                <c:pt idx="531">
                  <c:v>0.02</c:v>
                </c:pt>
                <c:pt idx="532">
                  <c:v>0.02</c:v>
                </c:pt>
                <c:pt idx="533">
                  <c:v>0.02</c:v>
                </c:pt>
                <c:pt idx="534">
                  <c:v>0.02</c:v>
                </c:pt>
                <c:pt idx="535">
                  <c:v>0.02</c:v>
                </c:pt>
                <c:pt idx="536">
                  <c:v>0.02</c:v>
                </c:pt>
                <c:pt idx="537">
                  <c:v>0.02</c:v>
                </c:pt>
                <c:pt idx="538">
                  <c:v>0.02</c:v>
                </c:pt>
                <c:pt idx="539">
                  <c:v>0.02</c:v>
                </c:pt>
                <c:pt idx="540">
                  <c:v>0.02</c:v>
                </c:pt>
                <c:pt idx="541">
                  <c:v>0.02</c:v>
                </c:pt>
                <c:pt idx="542">
                  <c:v>0.02</c:v>
                </c:pt>
                <c:pt idx="543">
                  <c:v>0.02</c:v>
                </c:pt>
                <c:pt idx="544">
                  <c:v>0.02</c:v>
                </c:pt>
                <c:pt idx="545">
                  <c:v>0.02</c:v>
                </c:pt>
                <c:pt idx="546">
                  <c:v>0.02</c:v>
                </c:pt>
                <c:pt idx="547">
                  <c:v>0.02</c:v>
                </c:pt>
                <c:pt idx="548">
                  <c:v>0.02</c:v>
                </c:pt>
                <c:pt idx="549">
                  <c:v>0.02</c:v>
                </c:pt>
                <c:pt idx="550">
                  <c:v>0.02</c:v>
                </c:pt>
                <c:pt idx="551">
                  <c:v>0.02</c:v>
                </c:pt>
                <c:pt idx="552">
                  <c:v>0.02</c:v>
                </c:pt>
                <c:pt idx="553">
                  <c:v>0.02</c:v>
                </c:pt>
                <c:pt idx="554">
                  <c:v>0.02</c:v>
                </c:pt>
                <c:pt idx="555">
                  <c:v>0.02</c:v>
                </c:pt>
                <c:pt idx="556">
                  <c:v>0.02</c:v>
                </c:pt>
                <c:pt idx="557">
                  <c:v>0.02</c:v>
                </c:pt>
                <c:pt idx="558">
                  <c:v>0.02</c:v>
                </c:pt>
                <c:pt idx="559">
                  <c:v>0.02</c:v>
                </c:pt>
                <c:pt idx="560">
                  <c:v>0.02</c:v>
                </c:pt>
                <c:pt idx="561">
                  <c:v>0.02</c:v>
                </c:pt>
                <c:pt idx="562">
                  <c:v>0.02</c:v>
                </c:pt>
                <c:pt idx="563">
                  <c:v>0.02</c:v>
                </c:pt>
                <c:pt idx="564">
                  <c:v>0.02</c:v>
                </c:pt>
                <c:pt idx="565">
                  <c:v>0.02</c:v>
                </c:pt>
                <c:pt idx="566">
                  <c:v>0.02</c:v>
                </c:pt>
                <c:pt idx="567">
                  <c:v>0.02</c:v>
                </c:pt>
                <c:pt idx="568">
                  <c:v>0.02</c:v>
                </c:pt>
                <c:pt idx="569">
                  <c:v>0.02</c:v>
                </c:pt>
                <c:pt idx="570">
                  <c:v>0.02</c:v>
                </c:pt>
                <c:pt idx="571">
                  <c:v>0.02</c:v>
                </c:pt>
                <c:pt idx="572">
                  <c:v>0.02</c:v>
                </c:pt>
                <c:pt idx="573">
                  <c:v>0.02</c:v>
                </c:pt>
                <c:pt idx="574">
                  <c:v>0.02</c:v>
                </c:pt>
                <c:pt idx="575">
                  <c:v>0.02</c:v>
                </c:pt>
                <c:pt idx="576">
                  <c:v>0.02</c:v>
                </c:pt>
                <c:pt idx="577">
                  <c:v>0.02</c:v>
                </c:pt>
                <c:pt idx="578">
                  <c:v>0.02</c:v>
                </c:pt>
                <c:pt idx="579">
                  <c:v>0.02</c:v>
                </c:pt>
                <c:pt idx="580">
                  <c:v>0.02</c:v>
                </c:pt>
                <c:pt idx="581">
                  <c:v>0.02</c:v>
                </c:pt>
                <c:pt idx="582">
                  <c:v>0.02</c:v>
                </c:pt>
                <c:pt idx="583">
                  <c:v>0.02</c:v>
                </c:pt>
                <c:pt idx="584">
                  <c:v>0.02</c:v>
                </c:pt>
                <c:pt idx="585">
                  <c:v>0.02</c:v>
                </c:pt>
                <c:pt idx="586">
                  <c:v>0.02</c:v>
                </c:pt>
                <c:pt idx="587">
                  <c:v>0.02</c:v>
                </c:pt>
                <c:pt idx="588">
                  <c:v>0.02</c:v>
                </c:pt>
                <c:pt idx="589">
                  <c:v>0.02</c:v>
                </c:pt>
                <c:pt idx="590">
                  <c:v>0.02</c:v>
                </c:pt>
                <c:pt idx="591">
                  <c:v>0.02</c:v>
                </c:pt>
                <c:pt idx="592">
                  <c:v>0.02</c:v>
                </c:pt>
                <c:pt idx="593">
                  <c:v>0.02</c:v>
                </c:pt>
                <c:pt idx="594">
                  <c:v>0.02</c:v>
                </c:pt>
                <c:pt idx="595">
                  <c:v>0.02</c:v>
                </c:pt>
                <c:pt idx="596">
                  <c:v>0.02</c:v>
                </c:pt>
                <c:pt idx="597">
                  <c:v>0.02</c:v>
                </c:pt>
                <c:pt idx="598">
                  <c:v>0.02</c:v>
                </c:pt>
                <c:pt idx="599">
                  <c:v>0.02</c:v>
                </c:pt>
                <c:pt idx="600">
                  <c:v>0.02</c:v>
                </c:pt>
                <c:pt idx="601">
                  <c:v>0.02</c:v>
                </c:pt>
                <c:pt idx="602">
                  <c:v>0.02</c:v>
                </c:pt>
                <c:pt idx="603">
                  <c:v>0.03</c:v>
                </c:pt>
                <c:pt idx="604">
                  <c:v>0.02</c:v>
                </c:pt>
                <c:pt idx="605">
                  <c:v>0.02</c:v>
                </c:pt>
                <c:pt idx="606">
                  <c:v>0.02</c:v>
                </c:pt>
                <c:pt idx="607">
                  <c:v>0.02</c:v>
                </c:pt>
                <c:pt idx="608">
                  <c:v>0.02</c:v>
                </c:pt>
                <c:pt idx="609">
                  <c:v>0.02</c:v>
                </c:pt>
                <c:pt idx="610">
                  <c:v>0.02</c:v>
                </c:pt>
                <c:pt idx="611">
                  <c:v>0.02</c:v>
                </c:pt>
                <c:pt idx="612">
                  <c:v>0.02</c:v>
                </c:pt>
                <c:pt idx="613">
                  <c:v>0.02</c:v>
                </c:pt>
                <c:pt idx="614">
                  <c:v>0.02</c:v>
                </c:pt>
                <c:pt idx="615">
                  <c:v>0.02</c:v>
                </c:pt>
                <c:pt idx="616">
                  <c:v>0.02</c:v>
                </c:pt>
                <c:pt idx="617">
                  <c:v>0.02</c:v>
                </c:pt>
                <c:pt idx="618">
                  <c:v>0.02</c:v>
                </c:pt>
                <c:pt idx="619">
                  <c:v>0.02</c:v>
                </c:pt>
                <c:pt idx="620">
                  <c:v>0.02</c:v>
                </c:pt>
                <c:pt idx="621">
                  <c:v>0.02</c:v>
                </c:pt>
                <c:pt idx="622">
                  <c:v>0.02</c:v>
                </c:pt>
                <c:pt idx="623">
                  <c:v>0.02</c:v>
                </c:pt>
                <c:pt idx="624">
                  <c:v>0.02</c:v>
                </c:pt>
                <c:pt idx="625">
                  <c:v>0.02</c:v>
                </c:pt>
                <c:pt idx="626">
                  <c:v>0.02</c:v>
                </c:pt>
                <c:pt idx="627">
                  <c:v>0.02</c:v>
                </c:pt>
                <c:pt idx="628">
                  <c:v>0.02</c:v>
                </c:pt>
                <c:pt idx="629">
                  <c:v>0.02</c:v>
                </c:pt>
                <c:pt idx="630">
                  <c:v>0.02</c:v>
                </c:pt>
                <c:pt idx="631">
                  <c:v>0.02</c:v>
                </c:pt>
                <c:pt idx="632">
                  <c:v>0.02</c:v>
                </c:pt>
                <c:pt idx="633">
                  <c:v>0.02</c:v>
                </c:pt>
                <c:pt idx="634">
                  <c:v>0.02</c:v>
                </c:pt>
                <c:pt idx="635">
                  <c:v>0.02</c:v>
                </c:pt>
                <c:pt idx="636">
                  <c:v>0.02</c:v>
                </c:pt>
                <c:pt idx="637">
                  <c:v>0.02</c:v>
                </c:pt>
                <c:pt idx="638">
                  <c:v>0.02</c:v>
                </c:pt>
                <c:pt idx="639">
                  <c:v>0.02</c:v>
                </c:pt>
                <c:pt idx="640">
                  <c:v>0.03</c:v>
                </c:pt>
                <c:pt idx="641">
                  <c:v>0.02</c:v>
                </c:pt>
                <c:pt idx="642">
                  <c:v>0.02</c:v>
                </c:pt>
                <c:pt idx="643">
                  <c:v>0.02</c:v>
                </c:pt>
                <c:pt idx="644">
                  <c:v>0.02</c:v>
                </c:pt>
                <c:pt idx="645">
                  <c:v>0.02</c:v>
                </c:pt>
                <c:pt idx="646">
                  <c:v>0.02</c:v>
                </c:pt>
                <c:pt idx="647">
                  <c:v>0.02</c:v>
                </c:pt>
                <c:pt idx="648">
                  <c:v>0.02</c:v>
                </c:pt>
                <c:pt idx="649">
                  <c:v>0.02</c:v>
                </c:pt>
                <c:pt idx="650">
                  <c:v>0.02</c:v>
                </c:pt>
                <c:pt idx="651">
                  <c:v>0.02</c:v>
                </c:pt>
                <c:pt idx="652">
                  <c:v>0.02</c:v>
                </c:pt>
                <c:pt idx="653">
                  <c:v>0.03</c:v>
                </c:pt>
                <c:pt idx="654">
                  <c:v>0.02</c:v>
                </c:pt>
                <c:pt idx="655">
                  <c:v>0.02</c:v>
                </c:pt>
                <c:pt idx="656">
                  <c:v>0.02</c:v>
                </c:pt>
                <c:pt idx="657">
                  <c:v>0.02</c:v>
                </c:pt>
                <c:pt idx="658">
                  <c:v>0.02</c:v>
                </c:pt>
                <c:pt idx="659">
                  <c:v>0.02</c:v>
                </c:pt>
                <c:pt idx="660">
                  <c:v>0.02</c:v>
                </c:pt>
                <c:pt idx="661">
                  <c:v>0.02</c:v>
                </c:pt>
                <c:pt idx="662">
                  <c:v>0.02</c:v>
                </c:pt>
                <c:pt idx="663">
                  <c:v>0.02</c:v>
                </c:pt>
                <c:pt idx="664">
                  <c:v>0.02</c:v>
                </c:pt>
                <c:pt idx="665">
                  <c:v>0.02</c:v>
                </c:pt>
                <c:pt idx="666">
                  <c:v>0.02</c:v>
                </c:pt>
                <c:pt idx="667">
                  <c:v>0.02</c:v>
                </c:pt>
                <c:pt idx="668">
                  <c:v>0.02</c:v>
                </c:pt>
                <c:pt idx="669">
                  <c:v>0.02</c:v>
                </c:pt>
                <c:pt idx="670">
                  <c:v>0.02</c:v>
                </c:pt>
                <c:pt idx="671">
                  <c:v>0.02</c:v>
                </c:pt>
                <c:pt idx="672">
                  <c:v>0.02</c:v>
                </c:pt>
                <c:pt idx="673">
                  <c:v>0.02</c:v>
                </c:pt>
                <c:pt idx="674">
                  <c:v>0.02</c:v>
                </c:pt>
                <c:pt idx="675">
                  <c:v>0.02</c:v>
                </c:pt>
                <c:pt idx="676">
                  <c:v>0.03</c:v>
                </c:pt>
                <c:pt idx="677">
                  <c:v>0.02</c:v>
                </c:pt>
                <c:pt idx="678">
                  <c:v>0.02</c:v>
                </c:pt>
                <c:pt idx="679">
                  <c:v>0.02</c:v>
                </c:pt>
                <c:pt idx="680">
                  <c:v>0.02</c:v>
                </c:pt>
                <c:pt idx="681">
                  <c:v>0.02</c:v>
                </c:pt>
                <c:pt idx="682">
                  <c:v>0.02</c:v>
                </c:pt>
                <c:pt idx="683">
                  <c:v>0.02</c:v>
                </c:pt>
                <c:pt idx="684">
                  <c:v>0.02</c:v>
                </c:pt>
                <c:pt idx="685">
                  <c:v>0.02</c:v>
                </c:pt>
                <c:pt idx="686">
                  <c:v>0.02</c:v>
                </c:pt>
                <c:pt idx="687">
                  <c:v>0.02</c:v>
                </c:pt>
                <c:pt idx="688">
                  <c:v>0.02</c:v>
                </c:pt>
                <c:pt idx="689">
                  <c:v>0.02</c:v>
                </c:pt>
                <c:pt idx="690">
                  <c:v>0.02</c:v>
                </c:pt>
                <c:pt idx="691">
                  <c:v>0.02</c:v>
                </c:pt>
                <c:pt idx="692">
                  <c:v>0.02</c:v>
                </c:pt>
                <c:pt idx="693">
                  <c:v>0.02</c:v>
                </c:pt>
                <c:pt idx="694">
                  <c:v>0.03</c:v>
                </c:pt>
                <c:pt idx="695">
                  <c:v>0.02</c:v>
                </c:pt>
                <c:pt idx="696">
                  <c:v>0.02</c:v>
                </c:pt>
                <c:pt idx="697">
                  <c:v>0.03</c:v>
                </c:pt>
                <c:pt idx="698">
                  <c:v>0.02</c:v>
                </c:pt>
                <c:pt idx="699">
                  <c:v>0.02</c:v>
                </c:pt>
                <c:pt idx="700">
                  <c:v>0.02</c:v>
                </c:pt>
                <c:pt idx="701">
                  <c:v>0.02</c:v>
                </c:pt>
                <c:pt idx="702">
                  <c:v>0.02</c:v>
                </c:pt>
                <c:pt idx="703">
                  <c:v>0.03</c:v>
                </c:pt>
                <c:pt idx="704">
                  <c:v>0.02</c:v>
                </c:pt>
                <c:pt idx="705">
                  <c:v>0.02</c:v>
                </c:pt>
                <c:pt idx="706">
                  <c:v>0.02</c:v>
                </c:pt>
                <c:pt idx="707">
                  <c:v>0.03</c:v>
                </c:pt>
                <c:pt idx="708">
                  <c:v>0.02</c:v>
                </c:pt>
                <c:pt idx="709">
                  <c:v>0.02</c:v>
                </c:pt>
                <c:pt idx="710">
                  <c:v>0.02</c:v>
                </c:pt>
                <c:pt idx="711">
                  <c:v>0.02</c:v>
                </c:pt>
                <c:pt idx="712">
                  <c:v>0.02</c:v>
                </c:pt>
                <c:pt idx="713">
                  <c:v>0.02</c:v>
                </c:pt>
                <c:pt idx="714">
                  <c:v>0.02</c:v>
                </c:pt>
                <c:pt idx="715">
                  <c:v>0.02</c:v>
                </c:pt>
                <c:pt idx="716">
                  <c:v>0.03</c:v>
                </c:pt>
                <c:pt idx="717">
                  <c:v>0.02</c:v>
                </c:pt>
                <c:pt idx="718">
                  <c:v>0.02</c:v>
                </c:pt>
                <c:pt idx="719">
                  <c:v>0.02</c:v>
                </c:pt>
                <c:pt idx="720">
                  <c:v>0.02</c:v>
                </c:pt>
                <c:pt idx="721">
                  <c:v>0.02</c:v>
                </c:pt>
                <c:pt idx="722">
                  <c:v>0.02</c:v>
                </c:pt>
                <c:pt idx="723">
                  <c:v>0.02</c:v>
                </c:pt>
                <c:pt idx="724">
                  <c:v>0.02</c:v>
                </c:pt>
                <c:pt idx="725">
                  <c:v>0.02</c:v>
                </c:pt>
                <c:pt idx="726">
                  <c:v>0.02</c:v>
                </c:pt>
                <c:pt idx="727">
                  <c:v>0.02</c:v>
                </c:pt>
                <c:pt idx="728">
                  <c:v>0.02</c:v>
                </c:pt>
                <c:pt idx="729">
                  <c:v>0.02</c:v>
                </c:pt>
                <c:pt idx="730">
                  <c:v>0.03</c:v>
                </c:pt>
                <c:pt idx="731">
                  <c:v>0.02</c:v>
                </c:pt>
                <c:pt idx="732">
                  <c:v>0.02</c:v>
                </c:pt>
                <c:pt idx="733">
                  <c:v>0.02</c:v>
                </c:pt>
                <c:pt idx="734">
                  <c:v>0.02</c:v>
                </c:pt>
                <c:pt idx="735">
                  <c:v>0.02</c:v>
                </c:pt>
                <c:pt idx="736">
                  <c:v>0.03</c:v>
                </c:pt>
                <c:pt idx="737">
                  <c:v>0.02</c:v>
                </c:pt>
                <c:pt idx="738">
                  <c:v>0.02</c:v>
                </c:pt>
                <c:pt idx="739">
                  <c:v>0.03</c:v>
                </c:pt>
                <c:pt idx="740">
                  <c:v>0.03</c:v>
                </c:pt>
                <c:pt idx="741">
                  <c:v>0.02</c:v>
                </c:pt>
                <c:pt idx="742">
                  <c:v>0.03</c:v>
                </c:pt>
                <c:pt idx="743">
                  <c:v>0.03</c:v>
                </c:pt>
                <c:pt idx="744">
                  <c:v>0.02</c:v>
                </c:pt>
                <c:pt idx="745">
                  <c:v>0.02</c:v>
                </c:pt>
                <c:pt idx="746">
                  <c:v>0.02</c:v>
                </c:pt>
                <c:pt idx="747">
                  <c:v>0.03</c:v>
                </c:pt>
                <c:pt idx="748">
                  <c:v>0.03</c:v>
                </c:pt>
                <c:pt idx="749">
                  <c:v>0.02</c:v>
                </c:pt>
                <c:pt idx="750">
                  <c:v>0.02</c:v>
                </c:pt>
                <c:pt idx="751">
                  <c:v>0.02</c:v>
                </c:pt>
                <c:pt idx="752">
                  <c:v>0.02</c:v>
                </c:pt>
                <c:pt idx="753">
                  <c:v>0.03</c:v>
                </c:pt>
                <c:pt idx="754">
                  <c:v>0.02</c:v>
                </c:pt>
                <c:pt idx="755">
                  <c:v>0.03</c:v>
                </c:pt>
                <c:pt idx="756">
                  <c:v>0.03</c:v>
                </c:pt>
                <c:pt idx="757">
                  <c:v>0.03</c:v>
                </c:pt>
                <c:pt idx="758">
                  <c:v>0.03</c:v>
                </c:pt>
                <c:pt idx="759">
                  <c:v>0.02</c:v>
                </c:pt>
                <c:pt idx="760">
                  <c:v>0.02</c:v>
                </c:pt>
                <c:pt idx="761">
                  <c:v>0.02</c:v>
                </c:pt>
                <c:pt idx="762">
                  <c:v>0.02</c:v>
                </c:pt>
                <c:pt idx="763">
                  <c:v>0.03</c:v>
                </c:pt>
                <c:pt idx="764">
                  <c:v>0.03</c:v>
                </c:pt>
                <c:pt idx="765">
                  <c:v>0.02</c:v>
                </c:pt>
                <c:pt idx="766">
                  <c:v>0.02</c:v>
                </c:pt>
                <c:pt idx="767">
                  <c:v>0.02</c:v>
                </c:pt>
                <c:pt idx="768">
                  <c:v>0.02</c:v>
                </c:pt>
                <c:pt idx="769">
                  <c:v>0.02</c:v>
                </c:pt>
                <c:pt idx="770">
                  <c:v>0.02</c:v>
                </c:pt>
                <c:pt idx="771">
                  <c:v>0.03</c:v>
                </c:pt>
                <c:pt idx="772">
                  <c:v>0.02</c:v>
                </c:pt>
                <c:pt idx="773">
                  <c:v>0.02</c:v>
                </c:pt>
                <c:pt idx="774">
                  <c:v>0.02</c:v>
                </c:pt>
                <c:pt idx="775">
                  <c:v>0.03</c:v>
                </c:pt>
                <c:pt idx="776">
                  <c:v>0.02</c:v>
                </c:pt>
                <c:pt idx="777">
                  <c:v>0.02</c:v>
                </c:pt>
                <c:pt idx="778">
                  <c:v>0.02</c:v>
                </c:pt>
                <c:pt idx="779">
                  <c:v>0.03</c:v>
                </c:pt>
                <c:pt idx="780">
                  <c:v>0.03</c:v>
                </c:pt>
                <c:pt idx="781">
                  <c:v>0.02</c:v>
                </c:pt>
                <c:pt idx="782">
                  <c:v>0.02</c:v>
                </c:pt>
                <c:pt idx="783">
                  <c:v>0.03</c:v>
                </c:pt>
                <c:pt idx="784">
                  <c:v>0.03</c:v>
                </c:pt>
                <c:pt idx="785">
                  <c:v>0.02</c:v>
                </c:pt>
                <c:pt idx="786">
                  <c:v>0.02</c:v>
                </c:pt>
                <c:pt idx="787">
                  <c:v>0.02</c:v>
                </c:pt>
                <c:pt idx="788">
                  <c:v>0.02</c:v>
                </c:pt>
                <c:pt idx="789">
                  <c:v>0.03</c:v>
                </c:pt>
                <c:pt idx="790">
                  <c:v>0.02</c:v>
                </c:pt>
                <c:pt idx="791">
                  <c:v>0.03</c:v>
                </c:pt>
                <c:pt idx="792">
                  <c:v>0.02</c:v>
                </c:pt>
                <c:pt idx="793">
                  <c:v>0.02</c:v>
                </c:pt>
                <c:pt idx="794">
                  <c:v>0.02</c:v>
                </c:pt>
                <c:pt idx="795">
                  <c:v>0.02</c:v>
                </c:pt>
                <c:pt idx="796">
                  <c:v>0.02</c:v>
                </c:pt>
                <c:pt idx="797">
                  <c:v>0.02</c:v>
                </c:pt>
                <c:pt idx="798">
                  <c:v>0.02</c:v>
                </c:pt>
                <c:pt idx="799">
                  <c:v>0.03</c:v>
                </c:pt>
                <c:pt idx="800">
                  <c:v>0.03</c:v>
                </c:pt>
                <c:pt idx="801">
                  <c:v>0.02</c:v>
                </c:pt>
                <c:pt idx="802">
                  <c:v>0.03</c:v>
                </c:pt>
                <c:pt idx="803">
                  <c:v>0.02</c:v>
                </c:pt>
                <c:pt idx="804">
                  <c:v>0.02</c:v>
                </c:pt>
                <c:pt idx="805">
                  <c:v>0.03</c:v>
                </c:pt>
                <c:pt idx="806">
                  <c:v>0.02</c:v>
                </c:pt>
                <c:pt idx="807">
                  <c:v>0.03</c:v>
                </c:pt>
                <c:pt idx="808">
                  <c:v>0.02</c:v>
                </c:pt>
                <c:pt idx="809">
                  <c:v>0.02</c:v>
                </c:pt>
                <c:pt idx="810">
                  <c:v>0.03</c:v>
                </c:pt>
                <c:pt idx="811">
                  <c:v>0.02</c:v>
                </c:pt>
                <c:pt idx="812">
                  <c:v>0.02</c:v>
                </c:pt>
                <c:pt idx="813">
                  <c:v>0.03</c:v>
                </c:pt>
                <c:pt idx="814">
                  <c:v>0.03</c:v>
                </c:pt>
                <c:pt idx="815">
                  <c:v>0.03</c:v>
                </c:pt>
                <c:pt idx="816">
                  <c:v>0.03</c:v>
                </c:pt>
                <c:pt idx="817">
                  <c:v>0.03</c:v>
                </c:pt>
                <c:pt idx="818">
                  <c:v>0.02</c:v>
                </c:pt>
                <c:pt idx="819">
                  <c:v>0.02</c:v>
                </c:pt>
                <c:pt idx="820">
                  <c:v>0.02</c:v>
                </c:pt>
                <c:pt idx="821">
                  <c:v>0.03</c:v>
                </c:pt>
                <c:pt idx="822">
                  <c:v>0.02</c:v>
                </c:pt>
                <c:pt idx="823">
                  <c:v>0.02</c:v>
                </c:pt>
                <c:pt idx="824">
                  <c:v>0.03</c:v>
                </c:pt>
                <c:pt idx="825">
                  <c:v>0.02</c:v>
                </c:pt>
                <c:pt idx="826">
                  <c:v>0.03</c:v>
                </c:pt>
                <c:pt idx="827">
                  <c:v>0.02</c:v>
                </c:pt>
                <c:pt idx="828">
                  <c:v>0.03</c:v>
                </c:pt>
                <c:pt idx="829">
                  <c:v>0.03</c:v>
                </c:pt>
                <c:pt idx="830">
                  <c:v>0.03</c:v>
                </c:pt>
                <c:pt idx="831">
                  <c:v>0.02</c:v>
                </c:pt>
                <c:pt idx="832">
                  <c:v>0.03</c:v>
                </c:pt>
                <c:pt idx="833">
                  <c:v>0.03</c:v>
                </c:pt>
                <c:pt idx="834">
                  <c:v>0.02</c:v>
                </c:pt>
                <c:pt idx="835">
                  <c:v>0.03</c:v>
                </c:pt>
                <c:pt idx="836">
                  <c:v>0.02</c:v>
                </c:pt>
                <c:pt idx="837">
                  <c:v>0.03</c:v>
                </c:pt>
                <c:pt idx="838">
                  <c:v>0.03</c:v>
                </c:pt>
                <c:pt idx="839">
                  <c:v>0.03</c:v>
                </c:pt>
                <c:pt idx="840">
                  <c:v>0.02</c:v>
                </c:pt>
                <c:pt idx="841">
                  <c:v>0.03</c:v>
                </c:pt>
                <c:pt idx="842">
                  <c:v>0.03</c:v>
                </c:pt>
                <c:pt idx="843">
                  <c:v>0.02</c:v>
                </c:pt>
                <c:pt idx="844">
                  <c:v>0.02</c:v>
                </c:pt>
                <c:pt idx="845">
                  <c:v>0.02</c:v>
                </c:pt>
                <c:pt idx="846">
                  <c:v>0.03</c:v>
                </c:pt>
                <c:pt idx="847">
                  <c:v>0.03</c:v>
                </c:pt>
                <c:pt idx="848">
                  <c:v>0.02</c:v>
                </c:pt>
                <c:pt idx="849">
                  <c:v>0.03</c:v>
                </c:pt>
                <c:pt idx="850">
                  <c:v>0.02</c:v>
                </c:pt>
                <c:pt idx="851">
                  <c:v>0.03</c:v>
                </c:pt>
                <c:pt idx="852">
                  <c:v>0.02</c:v>
                </c:pt>
                <c:pt idx="853">
                  <c:v>0.03</c:v>
                </c:pt>
                <c:pt idx="854">
                  <c:v>0.02</c:v>
                </c:pt>
                <c:pt idx="855">
                  <c:v>0.02</c:v>
                </c:pt>
                <c:pt idx="856">
                  <c:v>0.02</c:v>
                </c:pt>
                <c:pt idx="857">
                  <c:v>0.02</c:v>
                </c:pt>
                <c:pt idx="858">
                  <c:v>0.02</c:v>
                </c:pt>
                <c:pt idx="859">
                  <c:v>0.02</c:v>
                </c:pt>
                <c:pt idx="860">
                  <c:v>0.03</c:v>
                </c:pt>
                <c:pt idx="861">
                  <c:v>0.02</c:v>
                </c:pt>
                <c:pt idx="862">
                  <c:v>0.03</c:v>
                </c:pt>
                <c:pt idx="863">
                  <c:v>0.03</c:v>
                </c:pt>
                <c:pt idx="864">
                  <c:v>0.02</c:v>
                </c:pt>
                <c:pt idx="865">
                  <c:v>0.02</c:v>
                </c:pt>
                <c:pt idx="866">
                  <c:v>0.02</c:v>
                </c:pt>
                <c:pt idx="867">
                  <c:v>0.03</c:v>
                </c:pt>
                <c:pt idx="868">
                  <c:v>0.02</c:v>
                </c:pt>
                <c:pt idx="869">
                  <c:v>0.03</c:v>
                </c:pt>
                <c:pt idx="870">
                  <c:v>0.02</c:v>
                </c:pt>
                <c:pt idx="871">
                  <c:v>0.03</c:v>
                </c:pt>
                <c:pt idx="872">
                  <c:v>0.03</c:v>
                </c:pt>
                <c:pt idx="873">
                  <c:v>0.03</c:v>
                </c:pt>
                <c:pt idx="874">
                  <c:v>0.02</c:v>
                </c:pt>
                <c:pt idx="875">
                  <c:v>0.03</c:v>
                </c:pt>
                <c:pt idx="876">
                  <c:v>0.03</c:v>
                </c:pt>
                <c:pt idx="877">
                  <c:v>0.03</c:v>
                </c:pt>
                <c:pt idx="878">
                  <c:v>0.03</c:v>
                </c:pt>
                <c:pt idx="879">
                  <c:v>0.03</c:v>
                </c:pt>
                <c:pt idx="880">
                  <c:v>0.03</c:v>
                </c:pt>
                <c:pt idx="881">
                  <c:v>0.03</c:v>
                </c:pt>
                <c:pt idx="882">
                  <c:v>0.03</c:v>
                </c:pt>
                <c:pt idx="883">
                  <c:v>0.03</c:v>
                </c:pt>
                <c:pt idx="884">
                  <c:v>0.03</c:v>
                </c:pt>
                <c:pt idx="885">
                  <c:v>0.03</c:v>
                </c:pt>
                <c:pt idx="886">
                  <c:v>0.03</c:v>
                </c:pt>
                <c:pt idx="887">
                  <c:v>0.03</c:v>
                </c:pt>
                <c:pt idx="888">
                  <c:v>0.03</c:v>
                </c:pt>
                <c:pt idx="889">
                  <c:v>0.03</c:v>
                </c:pt>
                <c:pt idx="890">
                  <c:v>0.03</c:v>
                </c:pt>
                <c:pt idx="891">
                  <c:v>0.03</c:v>
                </c:pt>
                <c:pt idx="892">
                  <c:v>0.03</c:v>
                </c:pt>
                <c:pt idx="893">
                  <c:v>0.03</c:v>
                </c:pt>
                <c:pt idx="894">
                  <c:v>0.03</c:v>
                </c:pt>
                <c:pt idx="895">
                  <c:v>0.03</c:v>
                </c:pt>
                <c:pt idx="896">
                  <c:v>0.03</c:v>
                </c:pt>
                <c:pt idx="897">
                  <c:v>0.03</c:v>
                </c:pt>
                <c:pt idx="898">
                  <c:v>0.03</c:v>
                </c:pt>
                <c:pt idx="899">
                  <c:v>0.03</c:v>
                </c:pt>
                <c:pt idx="900">
                  <c:v>0.03</c:v>
                </c:pt>
                <c:pt idx="901">
                  <c:v>0.03</c:v>
                </c:pt>
                <c:pt idx="902">
                  <c:v>0.03</c:v>
                </c:pt>
                <c:pt idx="903">
                  <c:v>0.03</c:v>
                </c:pt>
                <c:pt idx="904">
                  <c:v>0.03</c:v>
                </c:pt>
                <c:pt idx="905">
                  <c:v>0.03</c:v>
                </c:pt>
                <c:pt idx="906">
                  <c:v>0.03</c:v>
                </c:pt>
                <c:pt idx="907">
                  <c:v>0.03</c:v>
                </c:pt>
                <c:pt idx="908">
                  <c:v>0.03</c:v>
                </c:pt>
                <c:pt idx="909">
                  <c:v>0.03</c:v>
                </c:pt>
                <c:pt idx="910">
                  <c:v>0.03</c:v>
                </c:pt>
                <c:pt idx="911">
                  <c:v>0.03</c:v>
                </c:pt>
                <c:pt idx="912">
                  <c:v>0.03</c:v>
                </c:pt>
                <c:pt idx="913">
                  <c:v>0.03</c:v>
                </c:pt>
                <c:pt idx="914">
                  <c:v>0.03</c:v>
                </c:pt>
                <c:pt idx="915">
                  <c:v>0.03</c:v>
                </c:pt>
                <c:pt idx="916">
                  <c:v>0.03</c:v>
                </c:pt>
                <c:pt idx="917">
                  <c:v>0.03</c:v>
                </c:pt>
                <c:pt idx="918">
                  <c:v>0.03</c:v>
                </c:pt>
                <c:pt idx="919">
                  <c:v>0.03</c:v>
                </c:pt>
                <c:pt idx="920">
                  <c:v>0.03</c:v>
                </c:pt>
                <c:pt idx="921">
                  <c:v>0.03</c:v>
                </c:pt>
                <c:pt idx="922">
                  <c:v>0.03</c:v>
                </c:pt>
                <c:pt idx="923">
                  <c:v>0.03</c:v>
                </c:pt>
                <c:pt idx="924">
                  <c:v>0.03</c:v>
                </c:pt>
                <c:pt idx="925">
                  <c:v>0.03</c:v>
                </c:pt>
                <c:pt idx="926">
                  <c:v>0.03</c:v>
                </c:pt>
                <c:pt idx="927">
                  <c:v>0.03</c:v>
                </c:pt>
                <c:pt idx="928">
                  <c:v>0.03</c:v>
                </c:pt>
                <c:pt idx="929">
                  <c:v>0.03</c:v>
                </c:pt>
                <c:pt idx="930">
                  <c:v>0.03</c:v>
                </c:pt>
                <c:pt idx="931">
                  <c:v>0.03</c:v>
                </c:pt>
                <c:pt idx="932">
                  <c:v>0.03</c:v>
                </c:pt>
                <c:pt idx="933">
                  <c:v>0.03</c:v>
                </c:pt>
                <c:pt idx="934">
                  <c:v>0.03</c:v>
                </c:pt>
                <c:pt idx="935">
                  <c:v>0.03</c:v>
                </c:pt>
                <c:pt idx="936">
                  <c:v>0.03</c:v>
                </c:pt>
                <c:pt idx="937">
                  <c:v>0.03</c:v>
                </c:pt>
                <c:pt idx="938">
                  <c:v>0.03</c:v>
                </c:pt>
                <c:pt idx="939">
                  <c:v>0.03</c:v>
                </c:pt>
                <c:pt idx="940">
                  <c:v>0.03</c:v>
                </c:pt>
                <c:pt idx="941">
                  <c:v>0.03</c:v>
                </c:pt>
                <c:pt idx="942">
                  <c:v>0.03</c:v>
                </c:pt>
                <c:pt idx="943">
                  <c:v>0.03</c:v>
                </c:pt>
                <c:pt idx="944">
                  <c:v>0.03</c:v>
                </c:pt>
                <c:pt idx="945">
                  <c:v>0.03</c:v>
                </c:pt>
                <c:pt idx="946">
                  <c:v>0.03</c:v>
                </c:pt>
                <c:pt idx="947">
                  <c:v>0.03</c:v>
                </c:pt>
                <c:pt idx="948">
                  <c:v>0.03</c:v>
                </c:pt>
                <c:pt idx="949">
                  <c:v>0.03</c:v>
                </c:pt>
                <c:pt idx="950">
                  <c:v>0.03</c:v>
                </c:pt>
                <c:pt idx="951">
                  <c:v>0.03</c:v>
                </c:pt>
                <c:pt idx="952">
                  <c:v>0.03</c:v>
                </c:pt>
                <c:pt idx="953">
                  <c:v>0.03</c:v>
                </c:pt>
                <c:pt idx="954">
                  <c:v>0.03</c:v>
                </c:pt>
                <c:pt idx="955">
                  <c:v>0.03</c:v>
                </c:pt>
                <c:pt idx="956">
                  <c:v>0.03</c:v>
                </c:pt>
                <c:pt idx="957">
                  <c:v>0.03</c:v>
                </c:pt>
                <c:pt idx="958">
                  <c:v>0.03</c:v>
                </c:pt>
                <c:pt idx="959">
                  <c:v>0.03</c:v>
                </c:pt>
                <c:pt idx="960">
                  <c:v>0.03</c:v>
                </c:pt>
                <c:pt idx="961">
                  <c:v>0.03</c:v>
                </c:pt>
                <c:pt idx="962">
                  <c:v>0.03</c:v>
                </c:pt>
                <c:pt idx="963">
                  <c:v>0.03</c:v>
                </c:pt>
                <c:pt idx="964">
                  <c:v>0.03</c:v>
                </c:pt>
                <c:pt idx="965">
                  <c:v>0.03</c:v>
                </c:pt>
                <c:pt idx="966">
                  <c:v>0.03</c:v>
                </c:pt>
                <c:pt idx="967">
                  <c:v>0.03</c:v>
                </c:pt>
                <c:pt idx="968">
                  <c:v>0.03</c:v>
                </c:pt>
                <c:pt idx="969">
                  <c:v>0.03</c:v>
                </c:pt>
                <c:pt idx="970">
                  <c:v>0.03</c:v>
                </c:pt>
                <c:pt idx="971">
                  <c:v>0.03</c:v>
                </c:pt>
                <c:pt idx="972">
                  <c:v>0.03</c:v>
                </c:pt>
                <c:pt idx="973">
                  <c:v>0.03</c:v>
                </c:pt>
                <c:pt idx="974">
                  <c:v>0.03</c:v>
                </c:pt>
                <c:pt idx="975">
                  <c:v>0.03</c:v>
                </c:pt>
                <c:pt idx="976">
                  <c:v>0.03</c:v>
                </c:pt>
                <c:pt idx="977">
                  <c:v>0.03</c:v>
                </c:pt>
                <c:pt idx="978">
                  <c:v>0.03</c:v>
                </c:pt>
                <c:pt idx="979">
                  <c:v>0.03</c:v>
                </c:pt>
                <c:pt idx="980">
                  <c:v>0.03</c:v>
                </c:pt>
                <c:pt idx="981">
                  <c:v>0.03</c:v>
                </c:pt>
                <c:pt idx="982">
                  <c:v>0.03</c:v>
                </c:pt>
                <c:pt idx="983">
                  <c:v>0.03</c:v>
                </c:pt>
                <c:pt idx="984">
                  <c:v>0.03</c:v>
                </c:pt>
                <c:pt idx="985">
                  <c:v>0.03</c:v>
                </c:pt>
                <c:pt idx="986">
                  <c:v>0.03</c:v>
                </c:pt>
                <c:pt idx="987">
                  <c:v>0.03</c:v>
                </c:pt>
                <c:pt idx="988">
                  <c:v>0.03</c:v>
                </c:pt>
                <c:pt idx="989">
                  <c:v>0.03</c:v>
                </c:pt>
                <c:pt idx="990">
                  <c:v>0.03</c:v>
                </c:pt>
                <c:pt idx="991">
                  <c:v>0.03</c:v>
                </c:pt>
                <c:pt idx="992">
                  <c:v>0.03</c:v>
                </c:pt>
                <c:pt idx="993">
                  <c:v>0.03</c:v>
                </c:pt>
                <c:pt idx="994">
                  <c:v>0.03</c:v>
                </c:pt>
                <c:pt idx="995">
                  <c:v>0.03</c:v>
                </c:pt>
                <c:pt idx="996">
                  <c:v>0.03</c:v>
                </c:pt>
                <c:pt idx="997">
                  <c:v>0.03</c:v>
                </c:pt>
                <c:pt idx="998">
                  <c:v>0.03</c:v>
                </c:pt>
                <c:pt idx="999">
                  <c:v>0.03</c:v>
                </c:pt>
                <c:pt idx="1000">
                  <c:v>0.03</c:v>
                </c:pt>
                <c:pt idx="1001">
                  <c:v>0.03</c:v>
                </c:pt>
                <c:pt idx="1002">
                  <c:v>0.03</c:v>
                </c:pt>
                <c:pt idx="1003">
                  <c:v>0.03</c:v>
                </c:pt>
                <c:pt idx="1004">
                  <c:v>0.03</c:v>
                </c:pt>
                <c:pt idx="1005">
                  <c:v>0.03</c:v>
                </c:pt>
                <c:pt idx="1006">
                  <c:v>0.03</c:v>
                </c:pt>
                <c:pt idx="1007">
                  <c:v>0.03</c:v>
                </c:pt>
                <c:pt idx="1008">
                  <c:v>0.03</c:v>
                </c:pt>
                <c:pt idx="1009">
                  <c:v>0.03</c:v>
                </c:pt>
                <c:pt idx="1010">
                  <c:v>0.03</c:v>
                </c:pt>
                <c:pt idx="1011">
                  <c:v>0.03</c:v>
                </c:pt>
                <c:pt idx="1012">
                  <c:v>0.03</c:v>
                </c:pt>
                <c:pt idx="1013">
                  <c:v>0.03</c:v>
                </c:pt>
                <c:pt idx="1014">
                  <c:v>0.03</c:v>
                </c:pt>
                <c:pt idx="1015">
                  <c:v>0.03</c:v>
                </c:pt>
                <c:pt idx="1016">
                  <c:v>0.03</c:v>
                </c:pt>
                <c:pt idx="1017">
                  <c:v>0.03</c:v>
                </c:pt>
                <c:pt idx="1018">
                  <c:v>0.03</c:v>
                </c:pt>
                <c:pt idx="1019">
                  <c:v>0.03</c:v>
                </c:pt>
                <c:pt idx="1020">
                  <c:v>0.03</c:v>
                </c:pt>
                <c:pt idx="1021">
                  <c:v>0.03</c:v>
                </c:pt>
                <c:pt idx="1022">
                  <c:v>0.03</c:v>
                </c:pt>
                <c:pt idx="1023">
                  <c:v>0.04</c:v>
                </c:pt>
                <c:pt idx="1024">
                  <c:v>0.03</c:v>
                </c:pt>
                <c:pt idx="1025">
                  <c:v>0.03</c:v>
                </c:pt>
                <c:pt idx="1026">
                  <c:v>0.03</c:v>
                </c:pt>
                <c:pt idx="1027">
                  <c:v>0.03</c:v>
                </c:pt>
                <c:pt idx="1028">
                  <c:v>0.03</c:v>
                </c:pt>
                <c:pt idx="1029">
                  <c:v>0.03</c:v>
                </c:pt>
                <c:pt idx="1030">
                  <c:v>0.03</c:v>
                </c:pt>
                <c:pt idx="1031">
                  <c:v>0.03</c:v>
                </c:pt>
                <c:pt idx="1032">
                  <c:v>0.03</c:v>
                </c:pt>
                <c:pt idx="1033">
                  <c:v>0.03</c:v>
                </c:pt>
                <c:pt idx="1034">
                  <c:v>0.03</c:v>
                </c:pt>
                <c:pt idx="1035">
                  <c:v>0.03</c:v>
                </c:pt>
                <c:pt idx="1036">
                  <c:v>0.03</c:v>
                </c:pt>
                <c:pt idx="1037">
                  <c:v>0.03</c:v>
                </c:pt>
                <c:pt idx="1038">
                  <c:v>0.03</c:v>
                </c:pt>
                <c:pt idx="1039">
                  <c:v>0.03</c:v>
                </c:pt>
                <c:pt idx="1040">
                  <c:v>0.03</c:v>
                </c:pt>
                <c:pt idx="1041">
                  <c:v>0.03</c:v>
                </c:pt>
                <c:pt idx="1042">
                  <c:v>0.03</c:v>
                </c:pt>
                <c:pt idx="1043">
                  <c:v>0.03</c:v>
                </c:pt>
                <c:pt idx="1044">
                  <c:v>0.03</c:v>
                </c:pt>
                <c:pt idx="1045">
                  <c:v>0.03</c:v>
                </c:pt>
                <c:pt idx="1046">
                  <c:v>0.03</c:v>
                </c:pt>
                <c:pt idx="1047">
                  <c:v>0.03</c:v>
                </c:pt>
                <c:pt idx="1048">
                  <c:v>0.03</c:v>
                </c:pt>
                <c:pt idx="1049">
                  <c:v>0.03</c:v>
                </c:pt>
                <c:pt idx="1050">
                  <c:v>0.03</c:v>
                </c:pt>
                <c:pt idx="1051">
                  <c:v>0.03</c:v>
                </c:pt>
                <c:pt idx="1052">
                  <c:v>0.03</c:v>
                </c:pt>
                <c:pt idx="1053">
                  <c:v>0.03</c:v>
                </c:pt>
                <c:pt idx="1054">
                  <c:v>0.03</c:v>
                </c:pt>
                <c:pt idx="1055">
                  <c:v>0.03</c:v>
                </c:pt>
                <c:pt idx="1056">
                  <c:v>0.03</c:v>
                </c:pt>
                <c:pt idx="1057">
                  <c:v>0.04</c:v>
                </c:pt>
                <c:pt idx="1058">
                  <c:v>0.03</c:v>
                </c:pt>
                <c:pt idx="1059">
                  <c:v>0.03</c:v>
                </c:pt>
                <c:pt idx="1060">
                  <c:v>0.03</c:v>
                </c:pt>
                <c:pt idx="1061">
                  <c:v>0.03</c:v>
                </c:pt>
                <c:pt idx="1062">
                  <c:v>0.03</c:v>
                </c:pt>
                <c:pt idx="1063">
                  <c:v>0.03</c:v>
                </c:pt>
                <c:pt idx="1064">
                  <c:v>0.03</c:v>
                </c:pt>
                <c:pt idx="1065">
                  <c:v>0.03</c:v>
                </c:pt>
                <c:pt idx="1066">
                  <c:v>0.03</c:v>
                </c:pt>
                <c:pt idx="1067">
                  <c:v>0.03</c:v>
                </c:pt>
                <c:pt idx="1068">
                  <c:v>0.03</c:v>
                </c:pt>
                <c:pt idx="1069">
                  <c:v>0.18</c:v>
                </c:pt>
                <c:pt idx="1070">
                  <c:v>0.06</c:v>
                </c:pt>
                <c:pt idx="1071">
                  <c:v>0.03</c:v>
                </c:pt>
                <c:pt idx="1072">
                  <c:v>0.03</c:v>
                </c:pt>
                <c:pt idx="1073">
                  <c:v>0.03</c:v>
                </c:pt>
                <c:pt idx="1074">
                  <c:v>0.03</c:v>
                </c:pt>
                <c:pt idx="1075">
                  <c:v>0.03</c:v>
                </c:pt>
                <c:pt idx="1076">
                  <c:v>0.03</c:v>
                </c:pt>
                <c:pt idx="1077">
                  <c:v>0.03</c:v>
                </c:pt>
                <c:pt idx="1078">
                  <c:v>0.03</c:v>
                </c:pt>
                <c:pt idx="1079">
                  <c:v>0.03</c:v>
                </c:pt>
                <c:pt idx="1080">
                  <c:v>0.03</c:v>
                </c:pt>
                <c:pt idx="1081">
                  <c:v>0.03</c:v>
                </c:pt>
                <c:pt idx="1082">
                  <c:v>0.03</c:v>
                </c:pt>
                <c:pt idx="1083">
                  <c:v>0.03</c:v>
                </c:pt>
                <c:pt idx="1084">
                  <c:v>0.03</c:v>
                </c:pt>
                <c:pt idx="1085">
                  <c:v>0.03</c:v>
                </c:pt>
                <c:pt idx="1086">
                  <c:v>0.02</c:v>
                </c:pt>
                <c:pt idx="1087">
                  <c:v>0.02</c:v>
                </c:pt>
                <c:pt idx="1088">
                  <c:v>0.02</c:v>
                </c:pt>
                <c:pt idx="1089">
                  <c:v>0.02</c:v>
                </c:pt>
                <c:pt idx="1090">
                  <c:v>0.02</c:v>
                </c:pt>
                <c:pt idx="1091">
                  <c:v>0.02</c:v>
                </c:pt>
                <c:pt idx="1092">
                  <c:v>0.02</c:v>
                </c:pt>
                <c:pt idx="1093">
                  <c:v>0.02</c:v>
                </c:pt>
                <c:pt idx="1094">
                  <c:v>0.02</c:v>
                </c:pt>
                <c:pt idx="1095">
                  <c:v>0.12</c:v>
                </c:pt>
                <c:pt idx="1096">
                  <c:v>0.02</c:v>
                </c:pt>
                <c:pt idx="1097">
                  <c:v>0.02</c:v>
                </c:pt>
                <c:pt idx="1098">
                  <c:v>0.02</c:v>
                </c:pt>
                <c:pt idx="1099">
                  <c:v>0.02</c:v>
                </c:pt>
                <c:pt idx="1100">
                  <c:v>0.04</c:v>
                </c:pt>
                <c:pt idx="1101">
                  <c:v>0.02</c:v>
                </c:pt>
                <c:pt idx="1102">
                  <c:v>0.02</c:v>
                </c:pt>
                <c:pt idx="1103">
                  <c:v>0.03</c:v>
                </c:pt>
                <c:pt idx="1104">
                  <c:v>0.02</c:v>
                </c:pt>
                <c:pt idx="1105">
                  <c:v>0.03</c:v>
                </c:pt>
                <c:pt idx="1106">
                  <c:v>0.02</c:v>
                </c:pt>
                <c:pt idx="1107">
                  <c:v>0.02</c:v>
                </c:pt>
                <c:pt idx="1108">
                  <c:v>0.03</c:v>
                </c:pt>
                <c:pt idx="1109">
                  <c:v>0.02</c:v>
                </c:pt>
                <c:pt idx="1110">
                  <c:v>0.02</c:v>
                </c:pt>
                <c:pt idx="1111">
                  <c:v>0.03</c:v>
                </c:pt>
                <c:pt idx="1112">
                  <c:v>0.02</c:v>
                </c:pt>
                <c:pt idx="1113">
                  <c:v>0.02</c:v>
                </c:pt>
                <c:pt idx="1114">
                  <c:v>0.02</c:v>
                </c:pt>
                <c:pt idx="1115">
                  <c:v>0.02</c:v>
                </c:pt>
                <c:pt idx="1116">
                  <c:v>0.02</c:v>
                </c:pt>
                <c:pt idx="1117">
                  <c:v>0.02</c:v>
                </c:pt>
                <c:pt idx="1118">
                  <c:v>0.02</c:v>
                </c:pt>
                <c:pt idx="1119">
                  <c:v>0.03</c:v>
                </c:pt>
                <c:pt idx="1120">
                  <c:v>0.03</c:v>
                </c:pt>
                <c:pt idx="1121">
                  <c:v>3.09</c:v>
                </c:pt>
                <c:pt idx="1122">
                  <c:v>0.02</c:v>
                </c:pt>
                <c:pt idx="1123">
                  <c:v>0.02</c:v>
                </c:pt>
                <c:pt idx="1124">
                  <c:v>0.02</c:v>
                </c:pt>
                <c:pt idx="1125">
                  <c:v>0.02</c:v>
                </c:pt>
                <c:pt idx="1126">
                  <c:v>0.03</c:v>
                </c:pt>
                <c:pt idx="1127">
                  <c:v>0.02</c:v>
                </c:pt>
                <c:pt idx="1128">
                  <c:v>0.02</c:v>
                </c:pt>
                <c:pt idx="1129">
                  <c:v>0.02</c:v>
                </c:pt>
                <c:pt idx="1130">
                  <c:v>0.02</c:v>
                </c:pt>
                <c:pt idx="1131">
                  <c:v>0.02</c:v>
                </c:pt>
                <c:pt idx="1132">
                  <c:v>0.02</c:v>
                </c:pt>
                <c:pt idx="1133">
                  <c:v>0.02</c:v>
                </c:pt>
                <c:pt idx="1134">
                  <c:v>0.02</c:v>
                </c:pt>
                <c:pt idx="1135">
                  <c:v>0.02</c:v>
                </c:pt>
                <c:pt idx="1136">
                  <c:v>0.03</c:v>
                </c:pt>
                <c:pt idx="1137">
                  <c:v>0.03</c:v>
                </c:pt>
                <c:pt idx="1138">
                  <c:v>0.02</c:v>
                </c:pt>
                <c:pt idx="1139">
                  <c:v>0.03</c:v>
                </c:pt>
                <c:pt idx="1140">
                  <c:v>0.02</c:v>
                </c:pt>
                <c:pt idx="1141">
                  <c:v>0.03</c:v>
                </c:pt>
                <c:pt idx="1142">
                  <c:v>0.03</c:v>
                </c:pt>
                <c:pt idx="1143">
                  <c:v>0.02</c:v>
                </c:pt>
                <c:pt idx="1144">
                  <c:v>0.02</c:v>
                </c:pt>
                <c:pt idx="1145">
                  <c:v>0.02</c:v>
                </c:pt>
                <c:pt idx="1146">
                  <c:v>0.03</c:v>
                </c:pt>
                <c:pt idx="1147">
                  <c:v>0.03</c:v>
                </c:pt>
                <c:pt idx="1148">
                  <c:v>0.02</c:v>
                </c:pt>
                <c:pt idx="1149">
                  <c:v>0.02</c:v>
                </c:pt>
                <c:pt idx="1150">
                  <c:v>0.03</c:v>
                </c:pt>
                <c:pt idx="1151">
                  <c:v>0.03</c:v>
                </c:pt>
                <c:pt idx="1152">
                  <c:v>0.03</c:v>
                </c:pt>
                <c:pt idx="1153">
                  <c:v>0.03</c:v>
                </c:pt>
                <c:pt idx="1154">
                  <c:v>0.03</c:v>
                </c:pt>
                <c:pt idx="1155">
                  <c:v>0.02</c:v>
                </c:pt>
                <c:pt idx="1156">
                  <c:v>0.03</c:v>
                </c:pt>
                <c:pt idx="1157">
                  <c:v>0.03</c:v>
                </c:pt>
                <c:pt idx="1158">
                  <c:v>0.02</c:v>
                </c:pt>
                <c:pt idx="1159">
                  <c:v>0.03</c:v>
                </c:pt>
                <c:pt idx="1160">
                  <c:v>0.03</c:v>
                </c:pt>
                <c:pt idx="1161">
                  <c:v>0.03</c:v>
                </c:pt>
                <c:pt idx="1162">
                  <c:v>0.03</c:v>
                </c:pt>
                <c:pt idx="1163">
                  <c:v>0.02</c:v>
                </c:pt>
                <c:pt idx="1164">
                  <c:v>0.03</c:v>
                </c:pt>
                <c:pt idx="1165">
                  <c:v>0.03</c:v>
                </c:pt>
                <c:pt idx="1166">
                  <c:v>0.02</c:v>
                </c:pt>
                <c:pt idx="1167">
                  <c:v>0.02</c:v>
                </c:pt>
                <c:pt idx="1168">
                  <c:v>0.03</c:v>
                </c:pt>
                <c:pt idx="1169">
                  <c:v>0.03</c:v>
                </c:pt>
                <c:pt idx="1170">
                  <c:v>0.02</c:v>
                </c:pt>
                <c:pt idx="1171">
                  <c:v>0.03</c:v>
                </c:pt>
                <c:pt idx="1172">
                  <c:v>0.03</c:v>
                </c:pt>
                <c:pt idx="1173">
                  <c:v>0.02</c:v>
                </c:pt>
                <c:pt idx="1174">
                  <c:v>0.03</c:v>
                </c:pt>
                <c:pt idx="1175">
                  <c:v>0.03</c:v>
                </c:pt>
                <c:pt idx="1176">
                  <c:v>0.03</c:v>
                </c:pt>
                <c:pt idx="1177">
                  <c:v>0.03</c:v>
                </c:pt>
                <c:pt idx="1178">
                  <c:v>0.03</c:v>
                </c:pt>
                <c:pt idx="1179">
                  <c:v>0.03</c:v>
                </c:pt>
                <c:pt idx="1180">
                  <c:v>0.02</c:v>
                </c:pt>
                <c:pt idx="1181">
                  <c:v>0.03</c:v>
                </c:pt>
                <c:pt idx="1182">
                  <c:v>0.02</c:v>
                </c:pt>
                <c:pt idx="1183">
                  <c:v>0.03</c:v>
                </c:pt>
                <c:pt idx="1184">
                  <c:v>0.02</c:v>
                </c:pt>
                <c:pt idx="1185">
                  <c:v>0.02</c:v>
                </c:pt>
                <c:pt idx="1186">
                  <c:v>0.02</c:v>
                </c:pt>
                <c:pt idx="1187">
                  <c:v>0.03</c:v>
                </c:pt>
                <c:pt idx="1188">
                  <c:v>0.02</c:v>
                </c:pt>
                <c:pt idx="1189">
                  <c:v>0.03</c:v>
                </c:pt>
                <c:pt idx="1190">
                  <c:v>0.02</c:v>
                </c:pt>
                <c:pt idx="1191">
                  <c:v>0.02</c:v>
                </c:pt>
                <c:pt idx="1192">
                  <c:v>0.03</c:v>
                </c:pt>
                <c:pt idx="1193">
                  <c:v>0.02</c:v>
                </c:pt>
                <c:pt idx="1194">
                  <c:v>0.03</c:v>
                </c:pt>
                <c:pt idx="1195">
                  <c:v>0.02</c:v>
                </c:pt>
                <c:pt idx="1196">
                  <c:v>0.03</c:v>
                </c:pt>
                <c:pt idx="1197">
                  <c:v>0.03</c:v>
                </c:pt>
                <c:pt idx="1198">
                  <c:v>0.03</c:v>
                </c:pt>
                <c:pt idx="1199">
                  <c:v>0.02</c:v>
                </c:pt>
                <c:pt idx="1200">
                  <c:v>0.03</c:v>
                </c:pt>
                <c:pt idx="1201">
                  <c:v>0.02</c:v>
                </c:pt>
                <c:pt idx="1202">
                  <c:v>0.02</c:v>
                </c:pt>
                <c:pt idx="1203">
                  <c:v>0.03</c:v>
                </c:pt>
                <c:pt idx="1204">
                  <c:v>0.03</c:v>
                </c:pt>
                <c:pt idx="1205">
                  <c:v>0.02</c:v>
                </c:pt>
                <c:pt idx="1206">
                  <c:v>0.02</c:v>
                </c:pt>
                <c:pt idx="1207">
                  <c:v>0.02</c:v>
                </c:pt>
                <c:pt idx="1208">
                  <c:v>0.02</c:v>
                </c:pt>
                <c:pt idx="1209">
                  <c:v>0.02</c:v>
                </c:pt>
                <c:pt idx="1210">
                  <c:v>0.03</c:v>
                </c:pt>
                <c:pt idx="1211">
                  <c:v>0.03</c:v>
                </c:pt>
                <c:pt idx="1212">
                  <c:v>0.03</c:v>
                </c:pt>
                <c:pt idx="1213">
                  <c:v>0.02</c:v>
                </c:pt>
                <c:pt idx="1214">
                  <c:v>0.03</c:v>
                </c:pt>
                <c:pt idx="1215">
                  <c:v>0.03</c:v>
                </c:pt>
                <c:pt idx="1216">
                  <c:v>0.02</c:v>
                </c:pt>
                <c:pt idx="1217">
                  <c:v>0.03</c:v>
                </c:pt>
                <c:pt idx="1218">
                  <c:v>0.02</c:v>
                </c:pt>
                <c:pt idx="1219">
                  <c:v>0.02</c:v>
                </c:pt>
                <c:pt idx="1220">
                  <c:v>0.02</c:v>
                </c:pt>
                <c:pt idx="1221">
                  <c:v>0.02</c:v>
                </c:pt>
                <c:pt idx="1222">
                  <c:v>0.03</c:v>
                </c:pt>
                <c:pt idx="1223">
                  <c:v>0.03</c:v>
                </c:pt>
                <c:pt idx="1224">
                  <c:v>0.02</c:v>
                </c:pt>
                <c:pt idx="1225">
                  <c:v>0.03</c:v>
                </c:pt>
                <c:pt idx="1226">
                  <c:v>0.02</c:v>
                </c:pt>
                <c:pt idx="1227">
                  <c:v>0.03</c:v>
                </c:pt>
                <c:pt idx="1228">
                  <c:v>0.02</c:v>
                </c:pt>
                <c:pt idx="1229">
                  <c:v>0.02</c:v>
                </c:pt>
                <c:pt idx="1230">
                  <c:v>0.02</c:v>
                </c:pt>
                <c:pt idx="1231">
                  <c:v>0.03</c:v>
                </c:pt>
                <c:pt idx="1232">
                  <c:v>0.02</c:v>
                </c:pt>
                <c:pt idx="1233">
                  <c:v>0.03</c:v>
                </c:pt>
                <c:pt idx="1234">
                  <c:v>0.02</c:v>
                </c:pt>
                <c:pt idx="1235">
                  <c:v>0.02</c:v>
                </c:pt>
                <c:pt idx="1236">
                  <c:v>0.02</c:v>
                </c:pt>
                <c:pt idx="1237">
                  <c:v>0.03</c:v>
                </c:pt>
                <c:pt idx="1238">
                  <c:v>0.02</c:v>
                </c:pt>
                <c:pt idx="1239">
                  <c:v>0.02</c:v>
                </c:pt>
                <c:pt idx="1240">
                  <c:v>0.03</c:v>
                </c:pt>
                <c:pt idx="1241">
                  <c:v>0.02</c:v>
                </c:pt>
                <c:pt idx="1242">
                  <c:v>0.02</c:v>
                </c:pt>
                <c:pt idx="1243">
                  <c:v>0.02</c:v>
                </c:pt>
                <c:pt idx="1244">
                  <c:v>0.02</c:v>
                </c:pt>
                <c:pt idx="1245">
                  <c:v>0.03</c:v>
                </c:pt>
                <c:pt idx="1246">
                  <c:v>0.02</c:v>
                </c:pt>
                <c:pt idx="1247">
                  <c:v>0.02</c:v>
                </c:pt>
                <c:pt idx="1248">
                  <c:v>0.02</c:v>
                </c:pt>
                <c:pt idx="1249">
                  <c:v>0.02</c:v>
                </c:pt>
                <c:pt idx="1250">
                  <c:v>0.02</c:v>
                </c:pt>
                <c:pt idx="1251">
                  <c:v>0.02</c:v>
                </c:pt>
                <c:pt idx="1252">
                  <c:v>0.02</c:v>
                </c:pt>
                <c:pt idx="1253">
                  <c:v>0.02</c:v>
                </c:pt>
                <c:pt idx="1254">
                  <c:v>0.02</c:v>
                </c:pt>
                <c:pt idx="1255">
                  <c:v>0.02</c:v>
                </c:pt>
                <c:pt idx="1256">
                  <c:v>0.03</c:v>
                </c:pt>
                <c:pt idx="1257">
                  <c:v>0.03</c:v>
                </c:pt>
                <c:pt idx="1258">
                  <c:v>0.03</c:v>
                </c:pt>
                <c:pt idx="1259">
                  <c:v>0.03</c:v>
                </c:pt>
                <c:pt idx="1260">
                  <c:v>0.03</c:v>
                </c:pt>
                <c:pt idx="1261">
                  <c:v>0.03</c:v>
                </c:pt>
                <c:pt idx="1262">
                  <c:v>0.03</c:v>
                </c:pt>
                <c:pt idx="1263">
                  <c:v>0.03</c:v>
                </c:pt>
                <c:pt idx="1264">
                  <c:v>0.03</c:v>
                </c:pt>
                <c:pt idx="1265">
                  <c:v>0.04</c:v>
                </c:pt>
                <c:pt idx="1266">
                  <c:v>0.03</c:v>
                </c:pt>
                <c:pt idx="1267">
                  <c:v>0.03</c:v>
                </c:pt>
                <c:pt idx="1268">
                  <c:v>0.03</c:v>
                </c:pt>
                <c:pt idx="1269">
                  <c:v>0.03</c:v>
                </c:pt>
                <c:pt idx="1270">
                  <c:v>0.03</c:v>
                </c:pt>
                <c:pt idx="1271">
                  <c:v>0.03</c:v>
                </c:pt>
                <c:pt idx="1272">
                  <c:v>0.03</c:v>
                </c:pt>
                <c:pt idx="1273">
                  <c:v>0.03</c:v>
                </c:pt>
                <c:pt idx="1274">
                  <c:v>0.03</c:v>
                </c:pt>
                <c:pt idx="1275">
                  <c:v>0.03</c:v>
                </c:pt>
                <c:pt idx="1276">
                  <c:v>0.03</c:v>
                </c:pt>
                <c:pt idx="1277">
                  <c:v>0.03</c:v>
                </c:pt>
                <c:pt idx="1278">
                  <c:v>0.03</c:v>
                </c:pt>
                <c:pt idx="1279">
                  <c:v>0.03</c:v>
                </c:pt>
                <c:pt idx="1280">
                  <c:v>0.03</c:v>
                </c:pt>
                <c:pt idx="1281">
                  <c:v>0.03</c:v>
                </c:pt>
                <c:pt idx="1282">
                  <c:v>0.03</c:v>
                </c:pt>
                <c:pt idx="1283">
                  <c:v>0.03</c:v>
                </c:pt>
                <c:pt idx="1284">
                  <c:v>0.03</c:v>
                </c:pt>
                <c:pt idx="1285">
                  <c:v>0.03</c:v>
                </c:pt>
                <c:pt idx="1286">
                  <c:v>0.03</c:v>
                </c:pt>
                <c:pt idx="1287">
                  <c:v>0.03</c:v>
                </c:pt>
                <c:pt idx="1288">
                  <c:v>0.03</c:v>
                </c:pt>
                <c:pt idx="1289">
                  <c:v>0.03</c:v>
                </c:pt>
                <c:pt idx="1290">
                  <c:v>0.03</c:v>
                </c:pt>
                <c:pt idx="1291">
                  <c:v>0.03</c:v>
                </c:pt>
                <c:pt idx="1292">
                  <c:v>0.03</c:v>
                </c:pt>
                <c:pt idx="1293">
                  <c:v>0.03</c:v>
                </c:pt>
                <c:pt idx="1294">
                  <c:v>0.03</c:v>
                </c:pt>
                <c:pt idx="1295">
                  <c:v>0.03</c:v>
                </c:pt>
                <c:pt idx="1296">
                  <c:v>0.03</c:v>
                </c:pt>
                <c:pt idx="1297">
                  <c:v>0.03</c:v>
                </c:pt>
                <c:pt idx="1298">
                  <c:v>0.03</c:v>
                </c:pt>
                <c:pt idx="1299">
                  <c:v>0.03</c:v>
                </c:pt>
                <c:pt idx="1300">
                  <c:v>0.03</c:v>
                </c:pt>
                <c:pt idx="1301">
                  <c:v>0.03</c:v>
                </c:pt>
                <c:pt idx="1302">
                  <c:v>0.03</c:v>
                </c:pt>
                <c:pt idx="1303">
                  <c:v>0.03</c:v>
                </c:pt>
                <c:pt idx="1304">
                  <c:v>0.03</c:v>
                </c:pt>
                <c:pt idx="1305">
                  <c:v>0.03</c:v>
                </c:pt>
                <c:pt idx="1306">
                  <c:v>0.03</c:v>
                </c:pt>
                <c:pt idx="1307">
                  <c:v>0.03</c:v>
                </c:pt>
                <c:pt idx="1308">
                  <c:v>0.03</c:v>
                </c:pt>
                <c:pt idx="1309">
                  <c:v>0.03</c:v>
                </c:pt>
                <c:pt idx="1310">
                  <c:v>0.03</c:v>
                </c:pt>
                <c:pt idx="1311">
                  <c:v>0.03</c:v>
                </c:pt>
                <c:pt idx="1312">
                  <c:v>0.03</c:v>
                </c:pt>
                <c:pt idx="1313">
                  <c:v>0.03</c:v>
                </c:pt>
                <c:pt idx="1314">
                  <c:v>0.03</c:v>
                </c:pt>
                <c:pt idx="1315">
                  <c:v>0.03</c:v>
                </c:pt>
                <c:pt idx="1316">
                  <c:v>0.03</c:v>
                </c:pt>
                <c:pt idx="1317">
                  <c:v>0.03</c:v>
                </c:pt>
                <c:pt idx="1318">
                  <c:v>0.03</c:v>
                </c:pt>
                <c:pt idx="1319">
                  <c:v>0.03</c:v>
                </c:pt>
                <c:pt idx="1320">
                  <c:v>0.03</c:v>
                </c:pt>
                <c:pt idx="1321">
                  <c:v>0.03</c:v>
                </c:pt>
                <c:pt idx="1322">
                  <c:v>0.03</c:v>
                </c:pt>
                <c:pt idx="1323">
                  <c:v>0.03</c:v>
                </c:pt>
                <c:pt idx="1324">
                  <c:v>0.03</c:v>
                </c:pt>
                <c:pt idx="1325">
                  <c:v>0.03</c:v>
                </c:pt>
                <c:pt idx="1326">
                  <c:v>0.03</c:v>
                </c:pt>
                <c:pt idx="1327">
                  <c:v>0.03</c:v>
                </c:pt>
                <c:pt idx="1328">
                  <c:v>0.03</c:v>
                </c:pt>
                <c:pt idx="1329">
                  <c:v>0.03</c:v>
                </c:pt>
                <c:pt idx="1330">
                  <c:v>0.03</c:v>
                </c:pt>
                <c:pt idx="1331">
                  <c:v>0.03</c:v>
                </c:pt>
                <c:pt idx="1332">
                  <c:v>0.03</c:v>
                </c:pt>
                <c:pt idx="1333">
                  <c:v>0.03</c:v>
                </c:pt>
                <c:pt idx="1334">
                  <c:v>0.04</c:v>
                </c:pt>
                <c:pt idx="1335">
                  <c:v>0.03</c:v>
                </c:pt>
                <c:pt idx="1336">
                  <c:v>0.03</c:v>
                </c:pt>
                <c:pt idx="1337">
                  <c:v>0.03</c:v>
                </c:pt>
                <c:pt idx="1338">
                  <c:v>0.03</c:v>
                </c:pt>
                <c:pt idx="1339">
                  <c:v>0.03</c:v>
                </c:pt>
                <c:pt idx="1340">
                  <c:v>0.03</c:v>
                </c:pt>
                <c:pt idx="1341">
                  <c:v>0.03</c:v>
                </c:pt>
                <c:pt idx="1342">
                  <c:v>0.03</c:v>
                </c:pt>
                <c:pt idx="1343">
                  <c:v>0.03</c:v>
                </c:pt>
                <c:pt idx="1344">
                  <c:v>0.02</c:v>
                </c:pt>
                <c:pt idx="1345">
                  <c:v>0.02</c:v>
                </c:pt>
                <c:pt idx="1346">
                  <c:v>0.03</c:v>
                </c:pt>
                <c:pt idx="1347">
                  <c:v>0.03</c:v>
                </c:pt>
                <c:pt idx="1348">
                  <c:v>0.03</c:v>
                </c:pt>
                <c:pt idx="1349">
                  <c:v>0.03</c:v>
                </c:pt>
                <c:pt idx="1350">
                  <c:v>0.03</c:v>
                </c:pt>
                <c:pt idx="1351">
                  <c:v>0.03</c:v>
                </c:pt>
                <c:pt idx="1352">
                  <c:v>0.02</c:v>
                </c:pt>
                <c:pt idx="1353">
                  <c:v>0.02</c:v>
                </c:pt>
                <c:pt idx="1354">
                  <c:v>0.03</c:v>
                </c:pt>
                <c:pt idx="1355">
                  <c:v>0.03</c:v>
                </c:pt>
                <c:pt idx="1356">
                  <c:v>0.03</c:v>
                </c:pt>
                <c:pt idx="1357">
                  <c:v>0.02</c:v>
                </c:pt>
                <c:pt idx="1358">
                  <c:v>0.03</c:v>
                </c:pt>
                <c:pt idx="1359">
                  <c:v>0.03</c:v>
                </c:pt>
                <c:pt idx="1360">
                  <c:v>0.02</c:v>
                </c:pt>
                <c:pt idx="1361">
                  <c:v>0.02</c:v>
                </c:pt>
                <c:pt idx="1362">
                  <c:v>0.03</c:v>
                </c:pt>
                <c:pt idx="1363">
                  <c:v>0.02</c:v>
                </c:pt>
                <c:pt idx="1364">
                  <c:v>0.03</c:v>
                </c:pt>
                <c:pt idx="1365">
                  <c:v>0.03</c:v>
                </c:pt>
                <c:pt idx="1366">
                  <c:v>0.03</c:v>
                </c:pt>
                <c:pt idx="1367">
                  <c:v>0.03</c:v>
                </c:pt>
                <c:pt idx="1368">
                  <c:v>0.02</c:v>
                </c:pt>
                <c:pt idx="1369">
                  <c:v>0.03</c:v>
                </c:pt>
                <c:pt idx="1370">
                  <c:v>0.03</c:v>
                </c:pt>
                <c:pt idx="1371">
                  <c:v>0.02</c:v>
                </c:pt>
                <c:pt idx="1372">
                  <c:v>0.03</c:v>
                </c:pt>
                <c:pt idx="1373">
                  <c:v>0.02</c:v>
                </c:pt>
                <c:pt idx="1374">
                  <c:v>0.02</c:v>
                </c:pt>
                <c:pt idx="1375">
                  <c:v>0.03</c:v>
                </c:pt>
                <c:pt idx="1376">
                  <c:v>0.02</c:v>
                </c:pt>
                <c:pt idx="1377">
                  <c:v>0.02</c:v>
                </c:pt>
                <c:pt idx="1378">
                  <c:v>0.02</c:v>
                </c:pt>
                <c:pt idx="1379">
                  <c:v>0.02</c:v>
                </c:pt>
                <c:pt idx="1380">
                  <c:v>0.02</c:v>
                </c:pt>
                <c:pt idx="1381">
                  <c:v>0.03</c:v>
                </c:pt>
                <c:pt idx="1382">
                  <c:v>0.02</c:v>
                </c:pt>
                <c:pt idx="1383">
                  <c:v>0.02</c:v>
                </c:pt>
                <c:pt idx="1384">
                  <c:v>0.02</c:v>
                </c:pt>
                <c:pt idx="1385">
                  <c:v>0.02</c:v>
                </c:pt>
                <c:pt idx="1386">
                  <c:v>0.02</c:v>
                </c:pt>
                <c:pt idx="1387">
                  <c:v>0.02</c:v>
                </c:pt>
                <c:pt idx="1388">
                  <c:v>0.02</c:v>
                </c:pt>
                <c:pt idx="1389">
                  <c:v>0.02</c:v>
                </c:pt>
                <c:pt idx="1390">
                  <c:v>0.02</c:v>
                </c:pt>
                <c:pt idx="1391">
                  <c:v>0.02</c:v>
                </c:pt>
                <c:pt idx="1392">
                  <c:v>0.02</c:v>
                </c:pt>
                <c:pt idx="1393">
                  <c:v>0.02</c:v>
                </c:pt>
                <c:pt idx="1394">
                  <c:v>0.02</c:v>
                </c:pt>
                <c:pt idx="1395">
                  <c:v>0.02</c:v>
                </c:pt>
                <c:pt idx="1396">
                  <c:v>0.02</c:v>
                </c:pt>
                <c:pt idx="1397">
                  <c:v>0.02</c:v>
                </c:pt>
                <c:pt idx="1398">
                  <c:v>0.02</c:v>
                </c:pt>
                <c:pt idx="1399">
                  <c:v>0.02</c:v>
                </c:pt>
                <c:pt idx="1400">
                  <c:v>0.03</c:v>
                </c:pt>
                <c:pt idx="1401">
                  <c:v>0.02</c:v>
                </c:pt>
                <c:pt idx="1402">
                  <c:v>0.02</c:v>
                </c:pt>
                <c:pt idx="1403">
                  <c:v>0.02</c:v>
                </c:pt>
                <c:pt idx="1404">
                  <c:v>0.02</c:v>
                </c:pt>
                <c:pt idx="1405">
                  <c:v>0.02</c:v>
                </c:pt>
                <c:pt idx="1406">
                  <c:v>0.02</c:v>
                </c:pt>
                <c:pt idx="1407">
                  <c:v>0.02</c:v>
                </c:pt>
                <c:pt idx="1408">
                  <c:v>0.03</c:v>
                </c:pt>
                <c:pt idx="1409">
                  <c:v>0.02</c:v>
                </c:pt>
                <c:pt idx="1410">
                  <c:v>0.02</c:v>
                </c:pt>
                <c:pt idx="1411">
                  <c:v>0.02</c:v>
                </c:pt>
                <c:pt idx="1412">
                  <c:v>0.02</c:v>
                </c:pt>
                <c:pt idx="1413">
                  <c:v>0.02</c:v>
                </c:pt>
                <c:pt idx="1414">
                  <c:v>0.04</c:v>
                </c:pt>
                <c:pt idx="1415">
                  <c:v>0.02</c:v>
                </c:pt>
                <c:pt idx="1416">
                  <c:v>0.02</c:v>
                </c:pt>
                <c:pt idx="1417">
                  <c:v>0.02</c:v>
                </c:pt>
                <c:pt idx="1418">
                  <c:v>0.03</c:v>
                </c:pt>
                <c:pt idx="1419">
                  <c:v>0.02</c:v>
                </c:pt>
                <c:pt idx="1420">
                  <c:v>0.03</c:v>
                </c:pt>
                <c:pt idx="1421">
                  <c:v>0.02</c:v>
                </c:pt>
                <c:pt idx="1422">
                  <c:v>0.02</c:v>
                </c:pt>
                <c:pt idx="1423">
                  <c:v>0.02</c:v>
                </c:pt>
                <c:pt idx="1424">
                  <c:v>0.02</c:v>
                </c:pt>
                <c:pt idx="1425">
                  <c:v>0.24</c:v>
                </c:pt>
                <c:pt idx="1426">
                  <c:v>0.02</c:v>
                </c:pt>
                <c:pt idx="1427">
                  <c:v>0.02</c:v>
                </c:pt>
                <c:pt idx="1428">
                  <c:v>0.02</c:v>
                </c:pt>
                <c:pt idx="1429">
                  <c:v>0.02</c:v>
                </c:pt>
                <c:pt idx="1430">
                  <c:v>0.04</c:v>
                </c:pt>
                <c:pt idx="1431">
                  <c:v>0.02</c:v>
                </c:pt>
                <c:pt idx="1432">
                  <c:v>0.05</c:v>
                </c:pt>
                <c:pt idx="1433">
                  <c:v>0.05</c:v>
                </c:pt>
                <c:pt idx="1434">
                  <c:v>0.04</c:v>
                </c:pt>
                <c:pt idx="1435">
                  <c:v>0.02</c:v>
                </c:pt>
                <c:pt idx="1436">
                  <c:v>0.03</c:v>
                </c:pt>
                <c:pt idx="1437">
                  <c:v>0.09</c:v>
                </c:pt>
                <c:pt idx="1438">
                  <c:v>0.05</c:v>
                </c:pt>
                <c:pt idx="1439">
                  <c:v>0.11</c:v>
                </c:pt>
                <c:pt idx="1440">
                  <c:v>0.04</c:v>
                </c:pt>
                <c:pt idx="1441">
                  <c:v>0.02</c:v>
                </c:pt>
                <c:pt idx="1442">
                  <c:v>0.02</c:v>
                </c:pt>
                <c:pt idx="1443">
                  <c:v>0.03</c:v>
                </c:pt>
                <c:pt idx="1444">
                  <c:v>0.09</c:v>
                </c:pt>
                <c:pt idx="1445">
                  <c:v>0.06</c:v>
                </c:pt>
                <c:pt idx="1446">
                  <c:v>0.02</c:v>
                </c:pt>
                <c:pt idx="1447">
                  <c:v>0.03</c:v>
                </c:pt>
                <c:pt idx="1448">
                  <c:v>0.05</c:v>
                </c:pt>
                <c:pt idx="1449">
                  <c:v>0.03</c:v>
                </c:pt>
                <c:pt idx="1450">
                  <c:v>0.03</c:v>
                </c:pt>
                <c:pt idx="1451">
                  <c:v>0.04</c:v>
                </c:pt>
                <c:pt idx="1452">
                  <c:v>0.02</c:v>
                </c:pt>
                <c:pt idx="1453">
                  <c:v>0.06</c:v>
                </c:pt>
                <c:pt idx="1454">
                  <c:v>0.03</c:v>
                </c:pt>
                <c:pt idx="1455">
                  <c:v>0.03</c:v>
                </c:pt>
                <c:pt idx="1456">
                  <c:v>0.02</c:v>
                </c:pt>
                <c:pt idx="1457">
                  <c:v>0.02</c:v>
                </c:pt>
                <c:pt idx="1458">
                  <c:v>0.02</c:v>
                </c:pt>
                <c:pt idx="1459">
                  <c:v>0.02</c:v>
                </c:pt>
                <c:pt idx="1460">
                  <c:v>0.03</c:v>
                </c:pt>
                <c:pt idx="1461">
                  <c:v>0.03</c:v>
                </c:pt>
                <c:pt idx="1462">
                  <c:v>0.03</c:v>
                </c:pt>
                <c:pt idx="1463">
                  <c:v>0.02</c:v>
                </c:pt>
                <c:pt idx="1464">
                  <c:v>0.02</c:v>
                </c:pt>
                <c:pt idx="1465">
                  <c:v>0.03</c:v>
                </c:pt>
                <c:pt idx="1466">
                  <c:v>0.02</c:v>
                </c:pt>
                <c:pt idx="1467">
                  <c:v>0.06</c:v>
                </c:pt>
                <c:pt idx="1468">
                  <c:v>0.04</c:v>
                </c:pt>
                <c:pt idx="1469">
                  <c:v>0.03</c:v>
                </c:pt>
                <c:pt idx="1470">
                  <c:v>0.03</c:v>
                </c:pt>
                <c:pt idx="1471">
                  <c:v>0.02</c:v>
                </c:pt>
                <c:pt idx="1472">
                  <c:v>0.03</c:v>
                </c:pt>
                <c:pt idx="1473">
                  <c:v>0.02</c:v>
                </c:pt>
                <c:pt idx="1474">
                  <c:v>0.05</c:v>
                </c:pt>
                <c:pt idx="1475">
                  <c:v>0.05</c:v>
                </c:pt>
                <c:pt idx="1476">
                  <c:v>0.02</c:v>
                </c:pt>
                <c:pt idx="1477">
                  <c:v>0.04</c:v>
                </c:pt>
                <c:pt idx="1478">
                  <c:v>0.03</c:v>
                </c:pt>
                <c:pt idx="1479">
                  <c:v>0.05</c:v>
                </c:pt>
                <c:pt idx="1480">
                  <c:v>0.02</c:v>
                </c:pt>
                <c:pt idx="1481">
                  <c:v>0.02</c:v>
                </c:pt>
                <c:pt idx="1482">
                  <c:v>0.02</c:v>
                </c:pt>
                <c:pt idx="1483">
                  <c:v>0.03</c:v>
                </c:pt>
                <c:pt idx="1484">
                  <c:v>0.02</c:v>
                </c:pt>
                <c:pt idx="1485">
                  <c:v>0.02</c:v>
                </c:pt>
                <c:pt idx="1486">
                  <c:v>0.03</c:v>
                </c:pt>
                <c:pt idx="1487">
                  <c:v>0.02</c:v>
                </c:pt>
                <c:pt idx="1488">
                  <c:v>0.02</c:v>
                </c:pt>
                <c:pt idx="1489">
                  <c:v>0.02</c:v>
                </c:pt>
                <c:pt idx="1490">
                  <c:v>0.02</c:v>
                </c:pt>
                <c:pt idx="1491">
                  <c:v>0.02</c:v>
                </c:pt>
                <c:pt idx="1492">
                  <c:v>0.03</c:v>
                </c:pt>
                <c:pt idx="1493">
                  <c:v>0.04</c:v>
                </c:pt>
                <c:pt idx="1494">
                  <c:v>0.02</c:v>
                </c:pt>
                <c:pt idx="1495">
                  <c:v>0.02</c:v>
                </c:pt>
                <c:pt idx="1496">
                  <c:v>0.03</c:v>
                </c:pt>
                <c:pt idx="1497">
                  <c:v>0.03</c:v>
                </c:pt>
                <c:pt idx="1498">
                  <c:v>0.03</c:v>
                </c:pt>
                <c:pt idx="1499">
                  <c:v>0.02</c:v>
                </c:pt>
                <c:pt idx="1500">
                  <c:v>0.08</c:v>
                </c:pt>
                <c:pt idx="1501">
                  <c:v>0.04</c:v>
                </c:pt>
                <c:pt idx="1502">
                  <c:v>0.04</c:v>
                </c:pt>
                <c:pt idx="1503">
                  <c:v>0.04</c:v>
                </c:pt>
                <c:pt idx="1504">
                  <c:v>7.0000000000000007E-2</c:v>
                </c:pt>
                <c:pt idx="1505">
                  <c:v>0.03</c:v>
                </c:pt>
                <c:pt idx="1506">
                  <c:v>0.02</c:v>
                </c:pt>
                <c:pt idx="1507">
                  <c:v>0.02</c:v>
                </c:pt>
                <c:pt idx="1508">
                  <c:v>0.03</c:v>
                </c:pt>
                <c:pt idx="1509">
                  <c:v>0.05</c:v>
                </c:pt>
                <c:pt idx="1510">
                  <c:v>0.18</c:v>
                </c:pt>
                <c:pt idx="1511">
                  <c:v>0.02</c:v>
                </c:pt>
                <c:pt idx="1512">
                  <c:v>0.03</c:v>
                </c:pt>
                <c:pt idx="1513">
                  <c:v>0.03</c:v>
                </c:pt>
                <c:pt idx="1514">
                  <c:v>0.02</c:v>
                </c:pt>
                <c:pt idx="1515">
                  <c:v>0.03</c:v>
                </c:pt>
                <c:pt idx="1516">
                  <c:v>0.03</c:v>
                </c:pt>
                <c:pt idx="1517">
                  <c:v>0.03</c:v>
                </c:pt>
                <c:pt idx="1518">
                  <c:v>0.03</c:v>
                </c:pt>
                <c:pt idx="1519">
                  <c:v>0.03</c:v>
                </c:pt>
                <c:pt idx="1520">
                  <c:v>0.03</c:v>
                </c:pt>
                <c:pt idx="1521">
                  <c:v>0.03</c:v>
                </c:pt>
                <c:pt idx="1522">
                  <c:v>0.03</c:v>
                </c:pt>
                <c:pt idx="1523">
                  <c:v>0.03</c:v>
                </c:pt>
                <c:pt idx="1524">
                  <c:v>0.03</c:v>
                </c:pt>
                <c:pt idx="1525">
                  <c:v>0.03</c:v>
                </c:pt>
                <c:pt idx="1526">
                  <c:v>0.03</c:v>
                </c:pt>
                <c:pt idx="1527">
                  <c:v>0.03</c:v>
                </c:pt>
                <c:pt idx="1528">
                  <c:v>0.03</c:v>
                </c:pt>
                <c:pt idx="1529">
                  <c:v>0.03</c:v>
                </c:pt>
                <c:pt idx="1530">
                  <c:v>0.03</c:v>
                </c:pt>
                <c:pt idx="1531">
                  <c:v>0.03</c:v>
                </c:pt>
                <c:pt idx="1532">
                  <c:v>0.03</c:v>
                </c:pt>
                <c:pt idx="1533">
                  <c:v>0.03</c:v>
                </c:pt>
                <c:pt idx="1534">
                  <c:v>0.03</c:v>
                </c:pt>
                <c:pt idx="1535">
                  <c:v>0.03</c:v>
                </c:pt>
                <c:pt idx="1536">
                  <c:v>0.19</c:v>
                </c:pt>
                <c:pt idx="1537">
                  <c:v>0.48</c:v>
                </c:pt>
                <c:pt idx="1538">
                  <c:v>2.12</c:v>
                </c:pt>
                <c:pt idx="1539">
                  <c:v>0.25</c:v>
                </c:pt>
                <c:pt idx="1540">
                  <c:v>0.03</c:v>
                </c:pt>
                <c:pt idx="1541">
                  <c:v>0.02</c:v>
                </c:pt>
                <c:pt idx="1542">
                  <c:v>0.02</c:v>
                </c:pt>
                <c:pt idx="1543">
                  <c:v>0.02</c:v>
                </c:pt>
                <c:pt idx="1544">
                  <c:v>0.37</c:v>
                </c:pt>
                <c:pt idx="1545">
                  <c:v>0.92</c:v>
                </c:pt>
                <c:pt idx="1546">
                  <c:v>0.71</c:v>
                </c:pt>
                <c:pt idx="1547">
                  <c:v>1.92</c:v>
                </c:pt>
                <c:pt idx="1548">
                  <c:v>1.56</c:v>
                </c:pt>
                <c:pt idx="1549">
                  <c:v>1.72</c:v>
                </c:pt>
                <c:pt idx="1550">
                  <c:v>1.07</c:v>
                </c:pt>
                <c:pt idx="1551">
                  <c:v>0.98</c:v>
                </c:pt>
                <c:pt idx="1552">
                  <c:v>1.29</c:v>
                </c:pt>
                <c:pt idx="1553">
                  <c:v>2.0499999999999998</c:v>
                </c:pt>
                <c:pt idx="1554">
                  <c:v>1.65</c:v>
                </c:pt>
                <c:pt idx="1555">
                  <c:v>1.5</c:v>
                </c:pt>
                <c:pt idx="1556">
                  <c:v>1.95</c:v>
                </c:pt>
                <c:pt idx="1557">
                  <c:v>0.96</c:v>
                </c:pt>
                <c:pt idx="1558">
                  <c:v>0.32</c:v>
                </c:pt>
                <c:pt idx="1559">
                  <c:v>0.03</c:v>
                </c:pt>
                <c:pt idx="1560">
                  <c:v>0.02</c:v>
                </c:pt>
                <c:pt idx="1561">
                  <c:v>0.03</c:v>
                </c:pt>
                <c:pt idx="1562">
                  <c:v>0.02</c:v>
                </c:pt>
                <c:pt idx="1563">
                  <c:v>0.02</c:v>
                </c:pt>
                <c:pt idx="1564">
                  <c:v>0.02</c:v>
                </c:pt>
                <c:pt idx="1565">
                  <c:v>0.02</c:v>
                </c:pt>
                <c:pt idx="1566">
                  <c:v>0.02</c:v>
                </c:pt>
                <c:pt idx="1567">
                  <c:v>0.02</c:v>
                </c:pt>
                <c:pt idx="1568">
                  <c:v>0.03</c:v>
                </c:pt>
                <c:pt idx="1569">
                  <c:v>0.03</c:v>
                </c:pt>
                <c:pt idx="1570">
                  <c:v>0.31</c:v>
                </c:pt>
                <c:pt idx="1571">
                  <c:v>1.01</c:v>
                </c:pt>
                <c:pt idx="1572">
                  <c:v>0.05</c:v>
                </c:pt>
                <c:pt idx="1573">
                  <c:v>0.63</c:v>
                </c:pt>
                <c:pt idx="1574">
                  <c:v>1.74</c:v>
                </c:pt>
                <c:pt idx="1575">
                  <c:v>1.19</c:v>
                </c:pt>
                <c:pt idx="1576">
                  <c:v>2.04</c:v>
                </c:pt>
                <c:pt idx="1577">
                  <c:v>1.1100000000000001</c:v>
                </c:pt>
                <c:pt idx="1578">
                  <c:v>1.1399999999999999</c:v>
                </c:pt>
                <c:pt idx="1579">
                  <c:v>1.03</c:v>
                </c:pt>
                <c:pt idx="1580">
                  <c:v>0.78</c:v>
                </c:pt>
                <c:pt idx="1581">
                  <c:v>0.75</c:v>
                </c:pt>
                <c:pt idx="1582">
                  <c:v>1.84</c:v>
                </c:pt>
                <c:pt idx="1583">
                  <c:v>0.62</c:v>
                </c:pt>
                <c:pt idx="1584">
                  <c:v>1.01</c:v>
                </c:pt>
                <c:pt idx="1585">
                  <c:v>1.7</c:v>
                </c:pt>
                <c:pt idx="1586">
                  <c:v>1.04</c:v>
                </c:pt>
                <c:pt idx="1587">
                  <c:v>0.7</c:v>
                </c:pt>
                <c:pt idx="1588">
                  <c:v>0.81</c:v>
                </c:pt>
                <c:pt idx="1589">
                  <c:v>0.65</c:v>
                </c:pt>
                <c:pt idx="1590">
                  <c:v>0.7</c:v>
                </c:pt>
                <c:pt idx="1591">
                  <c:v>0.59</c:v>
                </c:pt>
                <c:pt idx="1592">
                  <c:v>0.87</c:v>
                </c:pt>
                <c:pt idx="1593">
                  <c:v>1.65</c:v>
                </c:pt>
                <c:pt idx="1594">
                  <c:v>0.73</c:v>
                </c:pt>
                <c:pt idx="1595">
                  <c:v>0.93</c:v>
                </c:pt>
                <c:pt idx="1596">
                  <c:v>0.41</c:v>
                </c:pt>
                <c:pt idx="1597">
                  <c:v>0.02</c:v>
                </c:pt>
                <c:pt idx="1598">
                  <c:v>0.04</c:v>
                </c:pt>
                <c:pt idx="1599">
                  <c:v>0.02</c:v>
                </c:pt>
                <c:pt idx="1600">
                  <c:v>0.02</c:v>
                </c:pt>
                <c:pt idx="1601">
                  <c:v>0.02</c:v>
                </c:pt>
                <c:pt idx="1602">
                  <c:v>0.02</c:v>
                </c:pt>
                <c:pt idx="1603">
                  <c:v>0.02</c:v>
                </c:pt>
                <c:pt idx="1604">
                  <c:v>0.03</c:v>
                </c:pt>
                <c:pt idx="1605">
                  <c:v>0.02</c:v>
                </c:pt>
                <c:pt idx="1606">
                  <c:v>0.02</c:v>
                </c:pt>
                <c:pt idx="1607">
                  <c:v>0.03</c:v>
                </c:pt>
                <c:pt idx="1608">
                  <c:v>0.03</c:v>
                </c:pt>
                <c:pt idx="1609">
                  <c:v>0.03</c:v>
                </c:pt>
                <c:pt idx="1610">
                  <c:v>0.03</c:v>
                </c:pt>
                <c:pt idx="1611">
                  <c:v>0.03</c:v>
                </c:pt>
                <c:pt idx="1612">
                  <c:v>0.03</c:v>
                </c:pt>
                <c:pt idx="1613">
                  <c:v>0.03</c:v>
                </c:pt>
                <c:pt idx="1614">
                  <c:v>0.02</c:v>
                </c:pt>
                <c:pt idx="1615">
                  <c:v>0.03</c:v>
                </c:pt>
                <c:pt idx="1616">
                  <c:v>0.03</c:v>
                </c:pt>
                <c:pt idx="1617">
                  <c:v>0.03</c:v>
                </c:pt>
                <c:pt idx="1618">
                  <c:v>0.03</c:v>
                </c:pt>
                <c:pt idx="1619">
                  <c:v>0.03</c:v>
                </c:pt>
                <c:pt idx="1620">
                  <c:v>0.03</c:v>
                </c:pt>
                <c:pt idx="1621">
                  <c:v>0.03</c:v>
                </c:pt>
                <c:pt idx="1622">
                  <c:v>0.02</c:v>
                </c:pt>
                <c:pt idx="1623">
                  <c:v>0.03</c:v>
                </c:pt>
                <c:pt idx="1624">
                  <c:v>0.03</c:v>
                </c:pt>
                <c:pt idx="1625">
                  <c:v>0.03</c:v>
                </c:pt>
                <c:pt idx="1626">
                  <c:v>0.03</c:v>
                </c:pt>
                <c:pt idx="1627">
                  <c:v>0.03</c:v>
                </c:pt>
                <c:pt idx="1628">
                  <c:v>0.03</c:v>
                </c:pt>
                <c:pt idx="1629">
                  <c:v>0.03</c:v>
                </c:pt>
                <c:pt idx="1630">
                  <c:v>0.03</c:v>
                </c:pt>
                <c:pt idx="1631">
                  <c:v>0.03</c:v>
                </c:pt>
                <c:pt idx="1632">
                  <c:v>0.03</c:v>
                </c:pt>
                <c:pt idx="1633">
                  <c:v>0.03</c:v>
                </c:pt>
                <c:pt idx="1634">
                  <c:v>0.03</c:v>
                </c:pt>
                <c:pt idx="1635">
                  <c:v>0.03</c:v>
                </c:pt>
                <c:pt idx="1636">
                  <c:v>0.03</c:v>
                </c:pt>
                <c:pt idx="1637">
                  <c:v>0.03</c:v>
                </c:pt>
                <c:pt idx="1638">
                  <c:v>0.03</c:v>
                </c:pt>
                <c:pt idx="1639">
                  <c:v>0.03</c:v>
                </c:pt>
                <c:pt idx="1640">
                  <c:v>0.03</c:v>
                </c:pt>
                <c:pt idx="1641">
                  <c:v>0.03</c:v>
                </c:pt>
                <c:pt idx="1642">
                  <c:v>0.03</c:v>
                </c:pt>
                <c:pt idx="1643">
                  <c:v>0.03</c:v>
                </c:pt>
                <c:pt idx="1644">
                  <c:v>0.03</c:v>
                </c:pt>
                <c:pt idx="1645">
                  <c:v>0.03</c:v>
                </c:pt>
                <c:pt idx="1646">
                  <c:v>0.03</c:v>
                </c:pt>
                <c:pt idx="1647">
                  <c:v>0.03</c:v>
                </c:pt>
                <c:pt idx="1648">
                  <c:v>0.03</c:v>
                </c:pt>
                <c:pt idx="1649">
                  <c:v>0.02</c:v>
                </c:pt>
                <c:pt idx="1650">
                  <c:v>0.02</c:v>
                </c:pt>
                <c:pt idx="1651">
                  <c:v>1.34</c:v>
                </c:pt>
                <c:pt idx="1652">
                  <c:v>0.78</c:v>
                </c:pt>
                <c:pt idx="1653">
                  <c:v>0.79</c:v>
                </c:pt>
                <c:pt idx="1654">
                  <c:v>1.04</c:v>
                </c:pt>
                <c:pt idx="1655">
                  <c:v>0.88</c:v>
                </c:pt>
                <c:pt idx="1656">
                  <c:v>0.73</c:v>
                </c:pt>
                <c:pt idx="1657">
                  <c:v>1.02</c:v>
                </c:pt>
                <c:pt idx="1658">
                  <c:v>0.82</c:v>
                </c:pt>
                <c:pt idx="1659">
                  <c:v>0.73</c:v>
                </c:pt>
                <c:pt idx="1660">
                  <c:v>1.92</c:v>
                </c:pt>
                <c:pt idx="1661">
                  <c:v>1.71</c:v>
                </c:pt>
                <c:pt idx="1662">
                  <c:v>0.33</c:v>
                </c:pt>
                <c:pt idx="1663">
                  <c:v>1.54</c:v>
                </c:pt>
                <c:pt idx="1664">
                  <c:v>0.9</c:v>
                </c:pt>
                <c:pt idx="1665">
                  <c:v>0.69</c:v>
                </c:pt>
                <c:pt idx="1666">
                  <c:v>0.5</c:v>
                </c:pt>
                <c:pt idx="1667">
                  <c:v>0.11</c:v>
                </c:pt>
                <c:pt idx="1668">
                  <c:v>7.0000000000000007E-2</c:v>
                </c:pt>
                <c:pt idx="1669">
                  <c:v>0.14000000000000001</c:v>
                </c:pt>
                <c:pt idx="1670">
                  <c:v>7.0000000000000007E-2</c:v>
                </c:pt>
                <c:pt idx="1671">
                  <c:v>0.06</c:v>
                </c:pt>
                <c:pt idx="1672">
                  <c:v>0.13</c:v>
                </c:pt>
                <c:pt idx="1673">
                  <c:v>0.1</c:v>
                </c:pt>
                <c:pt idx="1674">
                  <c:v>0.94</c:v>
                </c:pt>
                <c:pt idx="1675">
                  <c:v>0.03</c:v>
                </c:pt>
                <c:pt idx="1676">
                  <c:v>0.03</c:v>
                </c:pt>
                <c:pt idx="1677">
                  <c:v>0.03</c:v>
                </c:pt>
                <c:pt idx="1678">
                  <c:v>0.03</c:v>
                </c:pt>
                <c:pt idx="1679">
                  <c:v>0.03</c:v>
                </c:pt>
                <c:pt idx="1680">
                  <c:v>0.03</c:v>
                </c:pt>
                <c:pt idx="1681">
                  <c:v>0.03</c:v>
                </c:pt>
                <c:pt idx="1682">
                  <c:v>0.03</c:v>
                </c:pt>
                <c:pt idx="1683">
                  <c:v>0.03</c:v>
                </c:pt>
                <c:pt idx="1684">
                  <c:v>0.03</c:v>
                </c:pt>
                <c:pt idx="1685">
                  <c:v>0.03</c:v>
                </c:pt>
                <c:pt idx="1686">
                  <c:v>0.03</c:v>
                </c:pt>
                <c:pt idx="1687">
                  <c:v>0.03</c:v>
                </c:pt>
                <c:pt idx="1688">
                  <c:v>0.03</c:v>
                </c:pt>
                <c:pt idx="1689">
                  <c:v>0.03</c:v>
                </c:pt>
                <c:pt idx="1690">
                  <c:v>0.03</c:v>
                </c:pt>
                <c:pt idx="1691">
                  <c:v>0.03</c:v>
                </c:pt>
                <c:pt idx="1692">
                  <c:v>0.03</c:v>
                </c:pt>
                <c:pt idx="1693">
                  <c:v>0.05</c:v>
                </c:pt>
                <c:pt idx="1694">
                  <c:v>0.02</c:v>
                </c:pt>
                <c:pt idx="1695">
                  <c:v>0.03</c:v>
                </c:pt>
                <c:pt idx="1696">
                  <c:v>0.02</c:v>
                </c:pt>
                <c:pt idx="1697">
                  <c:v>0.02</c:v>
                </c:pt>
                <c:pt idx="1698">
                  <c:v>0.02</c:v>
                </c:pt>
                <c:pt idx="1699">
                  <c:v>0.02</c:v>
                </c:pt>
                <c:pt idx="1700">
                  <c:v>0.02</c:v>
                </c:pt>
                <c:pt idx="1701">
                  <c:v>0.02</c:v>
                </c:pt>
                <c:pt idx="1702">
                  <c:v>0.02</c:v>
                </c:pt>
                <c:pt idx="1703">
                  <c:v>0.03</c:v>
                </c:pt>
                <c:pt idx="1704">
                  <c:v>0.03</c:v>
                </c:pt>
                <c:pt idx="1705">
                  <c:v>0.03</c:v>
                </c:pt>
                <c:pt idx="1706">
                  <c:v>0.03</c:v>
                </c:pt>
                <c:pt idx="1707">
                  <c:v>0.03</c:v>
                </c:pt>
                <c:pt idx="1708">
                  <c:v>0.03</c:v>
                </c:pt>
                <c:pt idx="1709">
                  <c:v>0.03</c:v>
                </c:pt>
                <c:pt idx="1710">
                  <c:v>0.03</c:v>
                </c:pt>
                <c:pt idx="1711">
                  <c:v>0.03</c:v>
                </c:pt>
                <c:pt idx="1712">
                  <c:v>0.03</c:v>
                </c:pt>
                <c:pt idx="1713">
                  <c:v>0.03</c:v>
                </c:pt>
                <c:pt idx="1714">
                  <c:v>0.03</c:v>
                </c:pt>
                <c:pt idx="1715">
                  <c:v>0.03</c:v>
                </c:pt>
                <c:pt idx="1716">
                  <c:v>0.03</c:v>
                </c:pt>
                <c:pt idx="1717">
                  <c:v>0.03</c:v>
                </c:pt>
                <c:pt idx="1718">
                  <c:v>0.04</c:v>
                </c:pt>
                <c:pt idx="1719">
                  <c:v>0.03</c:v>
                </c:pt>
                <c:pt idx="1720">
                  <c:v>0.03</c:v>
                </c:pt>
                <c:pt idx="1721">
                  <c:v>0.04</c:v>
                </c:pt>
                <c:pt idx="1722">
                  <c:v>0.03</c:v>
                </c:pt>
                <c:pt idx="1723">
                  <c:v>0.03</c:v>
                </c:pt>
                <c:pt idx="1724">
                  <c:v>0.03</c:v>
                </c:pt>
                <c:pt idx="1725">
                  <c:v>0.03</c:v>
                </c:pt>
                <c:pt idx="1726">
                  <c:v>0.03</c:v>
                </c:pt>
                <c:pt idx="1727">
                  <c:v>0.03</c:v>
                </c:pt>
                <c:pt idx="1728">
                  <c:v>0.03</c:v>
                </c:pt>
                <c:pt idx="1729">
                  <c:v>0.03</c:v>
                </c:pt>
                <c:pt idx="1730">
                  <c:v>0.03</c:v>
                </c:pt>
                <c:pt idx="1731">
                  <c:v>0.02</c:v>
                </c:pt>
                <c:pt idx="1732">
                  <c:v>0.03</c:v>
                </c:pt>
                <c:pt idx="1733">
                  <c:v>0.02</c:v>
                </c:pt>
                <c:pt idx="1734">
                  <c:v>0.02</c:v>
                </c:pt>
                <c:pt idx="1735">
                  <c:v>0.02</c:v>
                </c:pt>
                <c:pt idx="1736">
                  <c:v>0.03</c:v>
                </c:pt>
                <c:pt idx="1737">
                  <c:v>0.03</c:v>
                </c:pt>
                <c:pt idx="1738">
                  <c:v>0.02</c:v>
                </c:pt>
                <c:pt idx="1739">
                  <c:v>0.02</c:v>
                </c:pt>
                <c:pt idx="1740">
                  <c:v>0.02</c:v>
                </c:pt>
                <c:pt idx="1741">
                  <c:v>0.03</c:v>
                </c:pt>
                <c:pt idx="1742">
                  <c:v>0.02</c:v>
                </c:pt>
                <c:pt idx="1743">
                  <c:v>0.03</c:v>
                </c:pt>
                <c:pt idx="1744">
                  <c:v>0.02</c:v>
                </c:pt>
                <c:pt idx="1745">
                  <c:v>0.02</c:v>
                </c:pt>
                <c:pt idx="1746">
                  <c:v>0.02</c:v>
                </c:pt>
                <c:pt idx="1747">
                  <c:v>0.03</c:v>
                </c:pt>
                <c:pt idx="1748">
                  <c:v>0.03</c:v>
                </c:pt>
                <c:pt idx="1749">
                  <c:v>0.03</c:v>
                </c:pt>
                <c:pt idx="1750">
                  <c:v>0.03</c:v>
                </c:pt>
                <c:pt idx="1751">
                  <c:v>0.03</c:v>
                </c:pt>
                <c:pt idx="1752">
                  <c:v>0.03</c:v>
                </c:pt>
                <c:pt idx="1753">
                  <c:v>0.03</c:v>
                </c:pt>
                <c:pt idx="1754">
                  <c:v>0.03</c:v>
                </c:pt>
                <c:pt idx="1755">
                  <c:v>0.03</c:v>
                </c:pt>
                <c:pt idx="1756">
                  <c:v>0.03</c:v>
                </c:pt>
                <c:pt idx="1757">
                  <c:v>0.03</c:v>
                </c:pt>
                <c:pt idx="1758">
                  <c:v>0.04</c:v>
                </c:pt>
                <c:pt idx="1759">
                  <c:v>0.03</c:v>
                </c:pt>
                <c:pt idx="1760">
                  <c:v>0.03</c:v>
                </c:pt>
                <c:pt idx="1761">
                  <c:v>0.03</c:v>
                </c:pt>
                <c:pt idx="1762">
                  <c:v>0.03</c:v>
                </c:pt>
                <c:pt idx="1763">
                  <c:v>0.04</c:v>
                </c:pt>
                <c:pt idx="1764">
                  <c:v>0.04</c:v>
                </c:pt>
                <c:pt idx="1765">
                  <c:v>0.03</c:v>
                </c:pt>
                <c:pt idx="1766">
                  <c:v>0.03</c:v>
                </c:pt>
                <c:pt idx="1767">
                  <c:v>0.03</c:v>
                </c:pt>
                <c:pt idx="1768">
                  <c:v>0.02</c:v>
                </c:pt>
                <c:pt idx="1769">
                  <c:v>0.02</c:v>
                </c:pt>
                <c:pt idx="1770">
                  <c:v>0.02</c:v>
                </c:pt>
                <c:pt idx="1771">
                  <c:v>0.02</c:v>
                </c:pt>
                <c:pt idx="1772">
                  <c:v>0.03</c:v>
                </c:pt>
                <c:pt idx="1773">
                  <c:v>0.02</c:v>
                </c:pt>
                <c:pt idx="1774">
                  <c:v>0.02</c:v>
                </c:pt>
                <c:pt idx="1775">
                  <c:v>0.03</c:v>
                </c:pt>
                <c:pt idx="1776">
                  <c:v>0.03</c:v>
                </c:pt>
                <c:pt idx="1777">
                  <c:v>0.03</c:v>
                </c:pt>
                <c:pt idx="1778">
                  <c:v>0.03</c:v>
                </c:pt>
                <c:pt idx="1779">
                  <c:v>0.03</c:v>
                </c:pt>
                <c:pt idx="1780">
                  <c:v>0.03</c:v>
                </c:pt>
                <c:pt idx="1781">
                  <c:v>0.03</c:v>
                </c:pt>
                <c:pt idx="1782">
                  <c:v>0.03</c:v>
                </c:pt>
                <c:pt idx="1783">
                  <c:v>0.28999999999999998</c:v>
                </c:pt>
                <c:pt idx="1784">
                  <c:v>1.25</c:v>
                </c:pt>
                <c:pt idx="1785">
                  <c:v>1.74</c:v>
                </c:pt>
                <c:pt idx="1786">
                  <c:v>2.4700000000000002</c:v>
                </c:pt>
                <c:pt idx="1787">
                  <c:v>0.03</c:v>
                </c:pt>
                <c:pt idx="1788">
                  <c:v>0.03</c:v>
                </c:pt>
                <c:pt idx="1789">
                  <c:v>0.03</c:v>
                </c:pt>
                <c:pt idx="1790">
                  <c:v>0.03</c:v>
                </c:pt>
                <c:pt idx="1791">
                  <c:v>0.03</c:v>
                </c:pt>
                <c:pt idx="1792">
                  <c:v>0.03</c:v>
                </c:pt>
                <c:pt idx="1793">
                  <c:v>0.03</c:v>
                </c:pt>
                <c:pt idx="1794">
                  <c:v>0.03</c:v>
                </c:pt>
                <c:pt idx="1795">
                  <c:v>0.03</c:v>
                </c:pt>
                <c:pt idx="1796">
                  <c:v>0.03</c:v>
                </c:pt>
                <c:pt idx="1797">
                  <c:v>0.04</c:v>
                </c:pt>
                <c:pt idx="1798">
                  <c:v>0.03</c:v>
                </c:pt>
                <c:pt idx="1799">
                  <c:v>7.0000000000000007E-2</c:v>
                </c:pt>
                <c:pt idx="1800">
                  <c:v>0.03</c:v>
                </c:pt>
                <c:pt idx="1801">
                  <c:v>0.04</c:v>
                </c:pt>
                <c:pt idx="1802">
                  <c:v>0.03</c:v>
                </c:pt>
                <c:pt idx="1803">
                  <c:v>0.04</c:v>
                </c:pt>
                <c:pt idx="1804">
                  <c:v>0.03</c:v>
                </c:pt>
                <c:pt idx="1805">
                  <c:v>0.03</c:v>
                </c:pt>
                <c:pt idx="1806">
                  <c:v>0.02</c:v>
                </c:pt>
                <c:pt idx="1807">
                  <c:v>0.02</c:v>
                </c:pt>
                <c:pt idx="1808">
                  <c:v>0.02</c:v>
                </c:pt>
                <c:pt idx="1809">
                  <c:v>0.02</c:v>
                </c:pt>
                <c:pt idx="1810">
                  <c:v>0.02</c:v>
                </c:pt>
                <c:pt idx="1811">
                  <c:v>0.2</c:v>
                </c:pt>
                <c:pt idx="1812">
                  <c:v>0.33</c:v>
                </c:pt>
                <c:pt idx="1813">
                  <c:v>0.28000000000000003</c:v>
                </c:pt>
                <c:pt idx="1814">
                  <c:v>0.02</c:v>
                </c:pt>
                <c:pt idx="1815">
                  <c:v>0.23</c:v>
                </c:pt>
                <c:pt idx="1816">
                  <c:v>0.04</c:v>
                </c:pt>
                <c:pt idx="1817">
                  <c:v>0.03</c:v>
                </c:pt>
                <c:pt idx="1818">
                  <c:v>0.02</c:v>
                </c:pt>
                <c:pt idx="1819">
                  <c:v>0.03</c:v>
                </c:pt>
                <c:pt idx="1820">
                  <c:v>0.03</c:v>
                </c:pt>
                <c:pt idx="1821">
                  <c:v>0.03</c:v>
                </c:pt>
                <c:pt idx="1822">
                  <c:v>0.03</c:v>
                </c:pt>
                <c:pt idx="1823">
                  <c:v>0.03</c:v>
                </c:pt>
                <c:pt idx="1824">
                  <c:v>0.03</c:v>
                </c:pt>
                <c:pt idx="1825">
                  <c:v>0.03</c:v>
                </c:pt>
                <c:pt idx="1826">
                  <c:v>0.03</c:v>
                </c:pt>
                <c:pt idx="1827">
                  <c:v>0.03</c:v>
                </c:pt>
                <c:pt idx="1828">
                  <c:v>0.03</c:v>
                </c:pt>
                <c:pt idx="1829">
                  <c:v>0.03</c:v>
                </c:pt>
                <c:pt idx="1830">
                  <c:v>0.03</c:v>
                </c:pt>
                <c:pt idx="1831">
                  <c:v>0.03</c:v>
                </c:pt>
                <c:pt idx="1832">
                  <c:v>0.03</c:v>
                </c:pt>
                <c:pt idx="1833">
                  <c:v>0.03</c:v>
                </c:pt>
                <c:pt idx="1834">
                  <c:v>0.03</c:v>
                </c:pt>
                <c:pt idx="1835">
                  <c:v>0.03</c:v>
                </c:pt>
                <c:pt idx="1836">
                  <c:v>0.03</c:v>
                </c:pt>
                <c:pt idx="1837">
                  <c:v>0.03</c:v>
                </c:pt>
                <c:pt idx="1838">
                  <c:v>0.03</c:v>
                </c:pt>
                <c:pt idx="1839">
                  <c:v>0.03</c:v>
                </c:pt>
                <c:pt idx="1840">
                  <c:v>0.03</c:v>
                </c:pt>
                <c:pt idx="1841">
                  <c:v>0.03</c:v>
                </c:pt>
                <c:pt idx="1842">
                  <c:v>0.02</c:v>
                </c:pt>
                <c:pt idx="1843">
                  <c:v>0.23</c:v>
                </c:pt>
                <c:pt idx="1844">
                  <c:v>0.46</c:v>
                </c:pt>
                <c:pt idx="1845">
                  <c:v>0.08</c:v>
                </c:pt>
                <c:pt idx="1846">
                  <c:v>0.02</c:v>
                </c:pt>
                <c:pt idx="1847">
                  <c:v>0.11</c:v>
                </c:pt>
                <c:pt idx="1848">
                  <c:v>0.28999999999999998</c:v>
                </c:pt>
                <c:pt idx="1849">
                  <c:v>0.48</c:v>
                </c:pt>
                <c:pt idx="1850">
                  <c:v>0.3</c:v>
                </c:pt>
                <c:pt idx="1851">
                  <c:v>0.16</c:v>
                </c:pt>
                <c:pt idx="1852">
                  <c:v>0.13</c:v>
                </c:pt>
                <c:pt idx="1853">
                  <c:v>0.02</c:v>
                </c:pt>
                <c:pt idx="1854">
                  <c:v>0.02</c:v>
                </c:pt>
                <c:pt idx="1855">
                  <c:v>0.02</c:v>
                </c:pt>
                <c:pt idx="1856">
                  <c:v>0.02</c:v>
                </c:pt>
                <c:pt idx="1857">
                  <c:v>0.02</c:v>
                </c:pt>
                <c:pt idx="1858">
                  <c:v>0.02</c:v>
                </c:pt>
                <c:pt idx="1859">
                  <c:v>0.03</c:v>
                </c:pt>
                <c:pt idx="1860">
                  <c:v>0.03</c:v>
                </c:pt>
                <c:pt idx="1861">
                  <c:v>0.03</c:v>
                </c:pt>
                <c:pt idx="1862">
                  <c:v>0.03</c:v>
                </c:pt>
                <c:pt idx="1863">
                  <c:v>0.03</c:v>
                </c:pt>
                <c:pt idx="1864">
                  <c:v>0.03</c:v>
                </c:pt>
                <c:pt idx="1865">
                  <c:v>0.03</c:v>
                </c:pt>
                <c:pt idx="1866">
                  <c:v>0.03</c:v>
                </c:pt>
                <c:pt idx="1867">
                  <c:v>0.03</c:v>
                </c:pt>
                <c:pt idx="1868">
                  <c:v>0.03</c:v>
                </c:pt>
                <c:pt idx="1869">
                  <c:v>0.03</c:v>
                </c:pt>
                <c:pt idx="1870">
                  <c:v>0.03</c:v>
                </c:pt>
                <c:pt idx="1871">
                  <c:v>0.03</c:v>
                </c:pt>
                <c:pt idx="1872">
                  <c:v>0.03</c:v>
                </c:pt>
                <c:pt idx="1873">
                  <c:v>0.03</c:v>
                </c:pt>
                <c:pt idx="1874">
                  <c:v>0.03</c:v>
                </c:pt>
                <c:pt idx="1875">
                  <c:v>0.03</c:v>
                </c:pt>
                <c:pt idx="1876">
                  <c:v>0.03</c:v>
                </c:pt>
                <c:pt idx="1877">
                  <c:v>0.03</c:v>
                </c:pt>
                <c:pt idx="1878">
                  <c:v>0.03</c:v>
                </c:pt>
                <c:pt idx="1879">
                  <c:v>0.03</c:v>
                </c:pt>
                <c:pt idx="1880">
                  <c:v>0.96</c:v>
                </c:pt>
                <c:pt idx="1881">
                  <c:v>0.18</c:v>
                </c:pt>
                <c:pt idx="1882">
                  <c:v>0.93</c:v>
                </c:pt>
                <c:pt idx="1883">
                  <c:v>0.02</c:v>
                </c:pt>
                <c:pt idx="1884">
                  <c:v>0.02</c:v>
                </c:pt>
                <c:pt idx="1885">
                  <c:v>0.26</c:v>
                </c:pt>
                <c:pt idx="1886">
                  <c:v>0.33</c:v>
                </c:pt>
                <c:pt idx="1887">
                  <c:v>0.36</c:v>
                </c:pt>
                <c:pt idx="1888">
                  <c:v>0.17</c:v>
                </c:pt>
                <c:pt idx="1889">
                  <c:v>0.02</c:v>
                </c:pt>
                <c:pt idx="1890">
                  <c:v>0.03</c:v>
                </c:pt>
                <c:pt idx="1891">
                  <c:v>0.02</c:v>
                </c:pt>
                <c:pt idx="1892">
                  <c:v>0.03</c:v>
                </c:pt>
                <c:pt idx="1893">
                  <c:v>0.03</c:v>
                </c:pt>
                <c:pt idx="1894">
                  <c:v>0.03</c:v>
                </c:pt>
                <c:pt idx="1895">
                  <c:v>0.03</c:v>
                </c:pt>
                <c:pt idx="1896">
                  <c:v>0.03</c:v>
                </c:pt>
                <c:pt idx="1897">
                  <c:v>0.03</c:v>
                </c:pt>
                <c:pt idx="1898">
                  <c:v>0.03</c:v>
                </c:pt>
                <c:pt idx="1899">
                  <c:v>0.03</c:v>
                </c:pt>
                <c:pt idx="1900">
                  <c:v>0.03</c:v>
                </c:pt>
                <c:pt idx="1901">
                  <c:v>0.03</c:v>
                </c:pt>
                <c:pt idx="1902">
                  <c:v>0.03</c:v>
                </c:pt>
                <c:pt idx="1903">
                  <c:v>0.1</c:v>
                </c:pt>
                <c:pt idx="1904">
                  <c:v>0.03</c:v>
                </c:pt>
                <c:pt idx="1905">
                  <c:v>0.03</c:v>
                </c:pt>
                <c:pt idx="1906">
                  <c:v>0.38</c:v>
                </c:pt>
                <c:pt idx="1907">
                  <c:v>0.22</c:v>
                </c:pt>
                <c:pt idx="1908">
                  <c:v>0.1</c:v>
                </c:pt>
                <c:pt idx="1909">
                  <c:v>0.18</c:v>
                </c:pt>
                <c:pt idx="1910">
                  <c:v>0.17</c:v>
                </c:pt>
                <c:pt idx="1911">
                  <c:v>0.24</c:v>
                </c:pt>
                <c:pt idx="1912">
                  <c:v>0.14000000000000001</c:v>
                </c:pt>
                <c:pt idx="1913">
                  <c:v>0.06</c:v>
                </c:pt>
                <c:pt idx="1914">
                  <c:v>0.04</c:v>
                </c:pt>
                <c:pt idx="1915">
                  <c:v>0.04</c:v>
                </c:pt>
                <c:pt idx="1916">
                  <c:v>0.04</c:v>
                </c:pt>
                <c:pt idx="1917">
                  <c:v>0.04</c:v>
                </c:pt>
                <c:pt idx="1918">
                  <c:v>0.04</c:v>
                </c:pt>
                <c:pt idx="1919">
                  <c:v>0.16</c:v>
                </c:pt>
                <c:pt idx="1920">
                  <c:v>0.26</c:v>
                </c:pt>
                <c:pt idx="1921">
                  <c:v>0.27</c:v>
                </c:pt>
                <c:pt idx="1922">
                  <c:v>0.14000000000000001</c:v>
                </c:pt>
                <c:pt idx="1923">
                  <c:v>0.11</c:v>
                </c:pt>
                <c:pt idx="1924">
                  <c:v>0.15</c:v>
                </c:pt>
                <c:pt idx="1925">
                  <c:v>0.06</c:v>
                </c:pt>
                <c:pt idx="1926">
                  <c:v>0.11</c:v>
                </c:pt>
                <c:pt idx="1927">
                  <c:v>0.02</c:v>
                </c:pt>
                <c:pt idx="1928">
                  <c:v>0.02</c:v>
                </c:pt>
                <c:pt idx="1929">
                  <c:v>0.16</c:v>
                </c:pt>
                <c:pt idx="1930">
                  <c:v>0.13</c:v>
                </c:pt>
                <c:pt idx="1931">
                  <c:v>0.02</c:v>
                </c:pt>
                <c:pt idx="1932">
                  <c:v>0.02</c:v>
                </c:pt>
                <c:pt idx="1933">
                  <c:v>0.02</c:v>
                </c:pt>
                <c:pt idx="1934">
                  <c:v>0.03</c:v>
                </c:pt>
                <c:pt idx="1935">
                  <c:v>0.02</c:v>
                </c:pt>
                <c:pt idx="1936">
                  <c:v>0.02</c:v>
                </c:pt>
                <c:pt idx="1937">
                  <c:v>0.03</c:v>
                </c:pt>
                <c:pt idx="1938">
                  <c:v>0.02</c:v>
                </c:pt>
                <c:pt idx="1939">
                  <c:v>0.03</c:v>
                </c:pt>
                <c:pt idx="1940">
                  <c:v>0.02</c:v>
                </c:pt>
                <c:pt idx="1941">
                  <c:v>0.03</c:v>
                </c:pt>
                <c:pt idx="1942">
                  <c:v>0.02</c:v>
                </c:pt>
                <c:pt idx="1943">
                  <c:v>0.02</c:v>
                </c:pt>
                <c:pt idx="1944">
                  <c:v>0.02</c:v>
                </c:pt>
                <c:pt idx="1945">
                  <c:v>0.02</c:v>
                </c:pt>
                <c:pt idx="1946">
                  <c:v>0.03</c:v>
                </c:pt>
                <c:pt idx="1947">
                  <c:v>0.03</c:v>
                </c:pt>
                <c:pt idx="1948">
                  <c:v>0.03</c:v>
                </c:pt>
                <c:pt idx="1949">
                  <c:v>0.26</c:v>
                </c:pt>
                <c:pt idx="1950">
                  <c:v>0.03</c:v>
                </c:pt>
                <c:pt idx="1951">
                  <c:v>0.15</c:v>
                </c:pt>
                <c:pt idx="1952">
                  <c:v>0.15</c:v>
                </c:pt>
                <c:pt idx="1953">
                  <c:v>0.06</c:v>
                </c:pt>
                <c:pt idx="1954">
                  <c:v>0.71</c:v>
                </c:pt>
                <c:pt idx="1955">
                  <c:v>0.03</c:v>
                </c:pt>
                <c:pt idx="1956">
                  <c:v>0.03</c:v>
                </c:pt>
                <c:pt idx="1957">
                  <c:v>0.03</c:v>
                </c:pt>
                <c:pt idx="1958">
                  <c:v>0.03</c:v>
                </c:pt>
                <c:pt idx="1959">
                  <c:v>0.03</c:v>
                </c:pt>
                <c:pt idx="1960">
                  <c:v>0.03</c:v>
                </c:pt>
                <c:pt idx="1961">
                  <c:v>0.03</c:v>
                </c:pt>
                <c:pt idx="1962">
                  <c:v>0.03</c:v>
                </c:pt>
                <c:pt idx="1963">
                  <c:v>0.03</c:v>
                </c:pt>
                <c:pt idx="1964">
                  <c:v>0.06</c:v>
                </c:pt>
                <c:pt idx="1965">
                  <c:v>0.03</c:v>
                </c:pt>
                <c:pt idx="1966">
                  <c:v>0.03</c:v>
                </c:pt>
                <c:pt idx="1967">
                  <c:v>0.03</c:v>
                </c:pt>
                <c:pt idx="1968">
                  <c:v>0.03</c:v>
                </c:pt>
                <c:pt idx="1969">
                  <c:v>0.03</c:v>
                </c:pt>
                <c:pt idx="1970">
                  <c:v>0.03</c:v>
                </c:pt>
                <c:pt idx="1971">
                  <c:v>0.03</c:v>
                </c:pt>
                <c:pt idx="1972">
                  <c:v>0.02</c:v>
                </c:pt>
                <c:pt idx="1973">
                  <c:v>0.02</c:v>
                </c:pt>
                <c:pt idx="1974">
                  <c:v>0.02</c:v>
                </c:pt>
                <c:pt idx="1975">
                  <c:v>7.0000000000000007E-2</c:v>
                </c:pt>
                <c:pt idx="1976">
                  <c:v>0.03</c:v>
                </c:pt>
                <c:pt idx="1977">
                  <c:v>0.02</c:v>
                </c:pt>
                <c:pt idx="1978">
                  <c:v>0.02</c:v>
                </c:pt>
                <c:pt idx="1979">
                  <c:v>0.02</c:v>
                </c:pt>
                <c:pt idx="1980">
                  <c:v>0.02</c:v>
                </c:pt>
                <c:pt idx="1981">
                  <c:v>0.03</c:v>
                </c:pt>
                <c:pt idx="1982">
                  <c:v>0.02</c:v>
                </c:pt>
                <c:pt idx="1983">
                  <c:v>0.02</c:v>
                </c:pt>
                <c:pt idx="1984">
                  <c:v>0.03</c:v>
                </c:pt>
                <c:pt idx="1985">
                  <c:v>7.0000000000000007E-2</c:v>
                </c:pt>
                <c:pt idx="1986">
                  <c:v>0.08</c:v>
                </c:pt>
                <c:pt idx="1987">
                  <c:v>0.4</c:v>
                </c:pt>
                <c:pt idx="1988">
                  <c:v>0.39</c:v>
                </c:pt>
                <c:pt idx="1989">
                  <c:v>1.1100000000000001</c:v>
                </c:pt>
                <c:pt idx="1990">
                  <c:v>0.55000000000000004</c:v>
                </c:pt>
                <c:pt idx="1991">
                  <c:v>0.47</c:v>
                </c:pt>
                <c:pt idx="1992">
                  <c:v>1.07</c:v>
                </c:pt>
                <c:pt idx="1993">
                  <c:v>0.5</c:v>
                </c:pt>
                <c:pt idx="1994">
                  <c:v>0.45</c:v>
                </c:pt>
                <c:pt idx="1995">
                  <c:v>0.42</c:v>
                </c:pt>
                <c:pt idx="1996">
                  <c:v>0.92</c:v>
                </c:pt>
                <c:pt idx="1997">
                  <c:v>1.1399999999999999</c:v>
                </c:pt>
                <c:pt idx="1998">
                  <c:v>0.42</c:v>
                </c:pt>
                <c:pt idx="1999">
                  <c:v>0.92</c:v>
                </c:pt>
                <c:pt idx="2000">
                  <c:v>0.68</c:v>
                </c:pt>
                <c:pt idx="2001">
                  <c:v>0.97</c:v>
                </c:pt>
                <c:pt idx="2002">
                  <c:v>0.73</c:v>
                </c:pt>
                <c:pt idx="2003">
                  <c:v>0.67</c:v>
                </c:pt>
                <c:pt idx="2004">
                  <c:v>0.75</c:v>
                </c:pt>
                <c:pt idx="2005">
                  <c:v>1.1599999999999999</c:v>
                </c:pt>
                <c:pt idx="2006">
                  <c:v>0.56000000000000005</c:v>
                </c:pt>
                <c:pt idx="2007">
                  <c:v>0.83</c:v>
                </c:pt>
                <c:pt idx="2008">
                  <c:v>0.77</c:v>
                </c:pt>
                <c:pt idx="2009">
                  <c:v>0.96</c:v>
                </c:pt>
                <c:pt idx="2010">
                  <c:v>0.47</c:v>
                </c:pt>
                <c:pt idx="2011">
                  <c:v>0.61</c:v>
                </c:pt>
                <c:pt idx="2012">
                  <c:v>0.36</c:v>
                </c:pt>
                <c:pt idx="2013">
                  <c:v>0.64</c:v>
                </c:pt>
                <c:pt idx="2014">
                  <c:v>0.59</c:v>
                </c:pt>
                <c:pt idx="2015">
                  <c:v>0.82</c:v>
                </c:pt>
                <c:pt idx="2016">
                  <c:v>0.74</c:v>
                </c:pt>
                <c:pt idx="2017">
                  <c:v>0.46</c:v>
                </c:pt>
                <c:pt idx="2018">
                  <c:v>0.42</c:v>
                </c:pt>
                <c:pt idx="2019">
                  <c:v>1.06</c:v>
                </c:pt>
                <c:pt idx="2020">
                  <c:v>1.07</c:v>
                </c:pt>
                <c:pt idx="2021">
                  <c:v>0.79</c:v>
                </c:pt>
                <c:pt idx="2022">
                  <c:v>0.76</c:v>
                </c:pt>
                <c:pt idx="2023">
                  <c:v>0.72</c:v>
                </c:pt>
                <c:pt idx="2024">
                  <c:v>1.28</c:v>
                </c:pt>
                <c:pt idx="2025">
                  <c:v>1.45</c:v>
                </c:pt>
                <c:pt idx="2026">
                  <c:v>1.4</c:v>
                </c:pt>
                <c:pt idx="2027">
                  <c:v>1.4</c:v>
                </c:pt>
                <c:pt idx="2028">
                  <c:v>1.23</c:v>
                </c:pt>
                <c:pt idx="2029">
                  <c:v>0.86</c:v>
                </c:pt>
                <c:pt idx="2030">
                  <c:v>0.46</c:v>
                </c:pt>
                <c:pt idx="2031">
                  <c:v>1.23</c:v>
                </c:pt>
                <c:pt idx="2032">
                  <c:v>0.73</c:v>
                </c:pt>
                <c:pt idx="2033">
                  <c:v>0.53</c:v>
                </c:pt>
                <c:pt idx="2034">
                  <c:v>1.23</c:v>
                </c:pt>
                <c:pt idx="2035">
                  <c:v>0.7</c:v>
                </c:pt>
                <c:pt idx="2036">
                  <c:v>1.67</c:v>
                </c:pt>
                <c:pt idx="2037">
                  <c:v>1.1599999999999999</c:v>
                </c:pt>
                <c:pt idx="2038">
                  <c:v>0.87</c:v>
                </c:pt>
                <c:pt idx="2039">
                  <c:v>1.4</c:v>
                </c:pt>
                <c:pt idx="2040">
                  <c:v>1.4</c:v>
                </c:pt>
                <c:pt idx="2041">
                  <c:v>0.8</c:v>
                </c:pt>
                <c:pt idx="2042">
                  <c:v>1.1599999999999999</c:v>
                </c:pt>
                <c:pt idx="2043">
                  <c:v>0.78</c:v>
                </c:pt>
                <c:pt idx="2044">
                  <c:v>0.93</c:v>
                </c:pt>
                <c:pt idx="2045">
                  <c:v>0.98</c:v>
                </c:pt>
                <c:pt idx="2046">
                  <c:v>0.97</c:v>
                </c:pt>
                <c:pt idx="2047">
                  <c:v>1.1200000000000001</c:v>
                </c:pt>
                <c:pt idx="2048">
                  <c:v>1.21</c:v>
                </c:pt>
                <c:pt idx="2049">
                  <c:v>0.92</c:v>
                </c:pt>
                <c:pt idx="2050">
                  <c:v>1</c:v>
                </c:pt>
                <c:pt idx="2051">
                  <c:v>1.17</c:v>
                </c:pt>
                <c:pt idx="2052">
                  <c:v>1.17</c:v>
                </c:pt>
                <c:pt idx="2053">
                  <c:v>1.32</c:v>
                </c:pt>
                <c:pt idx="2054">
                  <c:v>1.76</c:v>
                </c:pt>
                <c:pt idx="2055">
                  <c:v>0.5</c:v>
                </c:pt>
                <c:pt idx="2056">
                  <c:v>1.1399999999999999</c:v>
                </c:pt>
                <c:pt idx="2057">
                  <c:v>0.54</c:v>
                </c:pt>
                <c:pt idx="2058">
                  <c:v>0.6</c:v>
                </c:pt>
                <c:pt idx="2059">
                  <c:v>0.79</c:v>
                </c:pt>
                <c:pt idx="2060">
                  <c:v>0.31</c:v>
                </c:pt>
                <c:pt idx="2061">
                  <c:v>0.28999999999999998</c:v>
                </c:pt>
                <c:pt idx="2062">
                  <c:v>0.68</c:v>
                </c:pt>
                <c:pt idx="2063">
                  <c:v>1.1000000000000001</c:v>
                </c:pt>
                <c:pt idx="2064">
                  <c:v>1.5</c:v>
                </c:pt>
                <c:pt idx="2065">
                  <c:v>0.83</c:v>
                </c:pt>
                <c:pt idx="2066">
                  <c:v>0.63</c:v>
                </c:pt>
                <c:pt idx="2067">
                  <c:v>0.69</c:v>
                </c:pt>
                <c:pt idx="2068">
                  <c:v>0.72</c:v>
                </c:pt>
                <c:pt idx="2069">
                  <c:v>0.93</c:v>
                </c:pt>
                <c:pt idx="2070">
                  <c:v>0.24</c:v>
                </c:pt>
                <c:pt idx="2071">
                  <c:v>0.57999999999999996</c:v>
                </c:pt>
                <c:pt idx="2072">
                  <c:v>0.85</c:v>
                </c:pt>
                <c:pt idx="2073">
                  <c:v>0.59</c:v>
                </c:pt>
                <c:pt idx="2074">
                  <c:v>0.69</c:v>
                </c:pt>
                <c:pt idx="2075">
                  <c:v>0.64</c:v>
                </c:pt>
                <c:pt idx="2076">
                  <c:v>0.26</c:v>
                </c:pt>
                <c:pt idx="2077">
                  <c:v>0.63</c:v>
                </c:pt>
                <c:pt idx="2078">
                  <c:v>0.55000000000000004</c:v>
                </c:pt>
                <c:pt idx="2079">
                  <c:v>1.22</c:v>
                </c:pt>
                <c:pt idx="2080">
                  <c:v>0.26</c:v>
                </c:pt>
                <c:pt idx="2081">
                  <c:v>0.4</c:v>
                </c:pt>
                <c:pt idx="2082">
                  <c:v>0.77</c:v>
                </c:pt>
                <c:pt idx="2083">
                  <c:v>0.75</c:v>
                </c:pt>
                <c:pt idx="2084">
                  <c:v>0.69</c:v>
                </c:pt>
                <c:pt idx="2085">
                  <c:v>0.91</c:v>
                </c:pt>
                <c:pt idx="2086">
                  <c:v>0.69</c:v>
                </c:pt>
                <c:pt idx="2087">
                  <c:v>0.32</c:v>
                </c:pt>
                <c:pt idx="2088">
                  <c:v>0.88</c:v>
                </c:pt>
                <c:pt idx="2089">
                  <c:v>0.47</c:v>
                </c:pt>
                <c:pt idx="2090">
                  <c:v>0.44</c:v>
                </c:pt>
                <c:pt idx="2091">
                  <c:v>0.5</c:v>
                </c:pt>
                <c:pt idx="2092">
                  <c:v>0.61</c:v>
                </c:pt>
                <c:pt idx="2093">
                  <c:v>0.56000000000000005</c:v>
                </c:pt>
                <c:pt idx="2094">
                  <c:v>0.33</c:v>
                </c:pt>
                <c:pt idx="2095">
                  <c:v>0.61</c:v>
                </c:pt>
                <c:pt idx="2096">
                  <c:v>0.48</c:v>
                </c:pt>
                <c:pt idx="2097">
                  <c:v>0.83</c:v>
                </c:pt>
                <c:pt idx="2098">
                  <c:v>0.56000000000000005</c:v>
                </c:pt>
                <c:pt idx="2099">
                  <c:v>1.05</c:v>
                </c:pt>
                <c:pt idx="2100">
                  <c:v>0.36</c:v>
                </c:pt>
                <c:pt idx="2101">
                  <c:v>0.31</c:v>
                </c:pt>
                <c:pt idx="2102">
                  <c:v>0.45</c:v>
                </c:pt>
                <c:pt idx="2103">
                  <c:v>0.34</c:v>
                </c:pt>
                <c:pt idx="2104">
                  <c:v>0.28999999999999998</c:v>
                </c:pt>
                <c:pt idx="2105">
                  <c:v>0.75</c:v>
                </c:pt>
                <c:pt idx="2106">
                  <c:v>0.87</c:v>
                </c:pt>
                <c:pt idx="2107">
                  <c:v>0.4</c:v>
                </c:pt>
                <c:pt idx="2108">
                  <c:v>0.44</c:v>
                </c:pt>
                <c:pt idx="2109">
                  <c:v>0.56999999999999995</c:v>
                </c:pt>
                <c:pt idx="2110">
                  <c:v>0.86</c:v>
                </c:pt>
                <c:pt idx="2111">
                  <c:v>2.14</c:v>
                </c:pt>
                <c:pt idx="2112">
                  <c:v>0.7</c:v>
                </c:pt>
                <c:pt idx="2113">
                  <c:v>0.56000000000000005</c:v>
                </c:pt>
                <c:pt idx="2114">
                  <c:v>1.0900000000000001</c:v>
                </c:pt>
                <c:pt idx="2115">
                  <c:v>0.85</c:v>
                </c:pt>
                <c:pt idx="2116">
                  <c:v>0.75</c:v>
                </c:pt>
                <c:pt idx="2117">
                  <c:v>0.94</c:v>
                </c:pt>
                <c:pt idx="2118">
                  <c:v>0.84</c:v>
                </c:pt>
                <c:pt idx="2119">
                  <c:v>0.56999999999999995</c:v>
                </c:pt>
                <c:pt idx="2120">
                  <c:v>0.47</c:v>
                </c:pt>
                <c:pt idx="2121">
                  <c:v>0.57999999999999996</c:v>
                </c:pt>
                <c:pt idx="2122">
                  <c:v>0.02</c:v>
                </c:pt>
                <c:pt idx="2123">
                  <c:v>0.02</c:v>
                </c:pt>
                <c:pt idx="2124">
                  <c:v>0.02</c:v>
                </c:pt>
                <c:pt idx="2125">
                  <c:v>0.02</c:v>
                </c:pt>
                <c:pt idx="2126">
                  <c:v>0.02</c:v>
                </c:pt>
                <c:pt idx="2127">
                  <c:v>0.02</c:v>
                </c:pt>
                <c:pt idx="2128">
                  <c:v>0.02</c:v>
                </c:pt>
                <c:pt idx="2129">
                  <c:v>0.02</c:v>
                </c:pt>
                <c:pt idx="2130">
                  <c:v>0.02</c:v>
                </c:pt>
                <c:pt idx="2131">
                  <c:v>0.02</c:v>
                </c:pt>
                <c:pt idx="2132">
                  <c:v>0.02</c:v>
                </c:pt>
                <c:pt idx="2133">
                  <c:v>0.03</c:v>
                </c:pt>
                <c:pt idx="2134">
                  <c:v>0.02</c:v>
                </c:pt>
                <c:pt idx="2135">
                  <c:v>0.03</c:v>
                </c:pt>
                <c:pt idx="2136">
                  <c:v>0.02</c:v>
                </c:pt>
                <c:pt idx="2137">
                  <c:v>0.02</c:v>
                </c:pt>
                <c:pt idx="2138">
                  <c:v>0.02</c:v>
                </c:pt>
                <c:pt idx="2139">
                  <c:v>0.02</c:v>
                </c:pt>
                <c:pt idx="2140">
                  <c:v>0.02</c:v>
                </c:pt>
                <c:pt idx="2141">
                  <c:v>0.02</c:v>
                </c:pt>
                <c:pt idx="2142">
                  <c:v>0.02</c:v>
                </c:pt>
                <c:pt idx="2143">
                  <c:v>0.02</c:v>
                </c:pt>
                <c:pt idx="2144">
                  <c:v>0.02</c:v>
                </c:pt>
                <c:pt idx="2145">
                  <c:v>0.02</c:v>
                </c:pt>
                <c:pt idx="2146">
                  <c:v>0.02</c:v>
                </c:pt>
                <c:pt idx="2147">
                  <c:v>0.03</c:v>
                </c:pt>
                <c:pt idx="2148">
                  <c:v>0.02</c:v>
                </c:pt>
                <c:pt idx="2149">
                  <c:v>0.02</c:v>
                </c:pt>
                <c:pt idx="2150">
                  <c:v>0.02</c:v>
                </c:pt>
                <c:pt idx="2151">
                  <c:v>0.02</c:v>
                </c:pt>
                <c:pt idx="2152">
                  <c:v>0.03</c:v>
                </c:pt>
                <c:pt idx="2153">
                  <c:v>0.02</c:v>
                </c:pt>
                <c:pt idx="2154">
                  <c:v>0.02</c:v>
                </c:pt>
                <c:pt idx="2155">
                  <c:v>0.02</c:v>
                </c:pt>
                <c:pt idx="2156">
                  <c:v>0.09</c:v>
                </c:pt>
                <c:pt idx="2157">
                  <c:v>0.03</c:v>
                </c:pt>
                <c:pt idx="2158">
                  <c:v>0.03</c:v>
                </c:pt>
                <c:pt idx="2159">
                  <c:v>0.03</c:v>
                </c:pt>
                <c:pt idx="2160">
                  <c:v>0.08</c:v>
                </c:pt>
                <c:pt idx="2161">
                  <c:v>0.25</c:v>
                </c:pt>
                <c:pt idx="2162">
                  <c:v>0.31</c:v>
                </c:pt>
                <c:pt idx="2163">
                  <c:v>1.81</c:v>
                </c:pt>
                <c:pt idx="2164">
                  <c:v>0.39</c:v>
                </c:pt>
                <c:pt idx="2165">
                  <c:v>1.2</c:v>
                </c:pt>
                <c:pt idx="2166">
                  <c:v>0.31</c:v>
                </c:pt>
                <c:pt idx="2167">
                  <c:v>1.2</c:v>
                </c:pt>
                <c:pt idx="2168">
                  <c:v>0.89</c:v>
                </c:pt>
                <c:pt idx="2169">
                  <c:v>1.19</c:v>
                </c:pt>
                <c:pt idx="2170">
                  <c:v>0.47</c:v>
                </c:pt>
                <c:pt idx="2171">
                  <c:v>0.4</c:v>
                </c:pt>
                <c:pt idx="2172">
                  <c:v>0.78</c:v>
                </c:pt>
                <c:pt idx="2173">
                  <c:v>0.44</c:v>
                </c:pt>
                <c:pt idx="2174">
                  <c:v>0.72</c:v>
                </c:pt>
                <c:pt idx="2175">
                  <c:v>0.53</c:v>
                </c:pt>
                <c:pt idx="2176">
                  <c:v>0.47</c:v>
                </c:pt>
                <c:pt idx="2177">
                  <c:v>0.4</c:v>
                </c:pt>
                <c:pt idx="2178">
                  <c:v>0.48</c:v>
                </c:pt>
                <c:pt idx="2179">
                  <c:v>1.26</c:v>
                </c:pt>
                <c:pt idx="2180">
                  <c:v>0.48</c:v>
                </c:pt>
                <c:pt idx="2181">
                  <c:v>0.3</c:v>
                </c:pt>
                <c:pt idx="2182">
                  <c:v>0.46</c:v>
                </c:pt>
                <c:pt idx="2183">
                  <c:v>0.61</c:v>
                </c:pt>
                <c:pt idx="2184">
                  <c:v>1.27</c:v>
                </c:pt>
                <c:pt idx="2185">
                  <c:v>0.47</c:v>
                </c:pt>
                <c:pt idx="2186">
                  <c:v>0.33</c:v>
                </c:pt>
                <c:pt idx="2187">
                  <c:v>0.38</c:v>
                </c:pt>
                <c:pt idx="2188">
                  <c:v>0.36</c:v>
                </c:pt>
                <c:pt idx="2189">
                  <c:v>0.95</c:v>
                </c:pt>
                <c:pt idx="2190">
                  <c:v>0.86</c:v>
                </c:pt>
                <c:pt idx="2191">
                  <c:v>1.17</c:v>
                </c:pt>
                <c:pt idx="2192">
                  <c:v>1.1200000000000001</c:v>
                </c:pt>
                <c:pt idx="2193">
                  <c:v>1.32</c:v>
                </c:pt>
                <c:pt idx="2194">
                  <c:v>1.1399999999999999</c:v>
                </c:pt>
                <c:pt idx="2195">
                  <c:v>0.36</c:v>
                </c:pt>
                <c:pt idx="2196">
                  <c:v>0.5</c:v>
                </c:pt>
                <c:pt idx="2197">
                  <c:v>0.6</c:v>
                </c:pt>
                <c:pt idx="2198">
                  <c:v>0.42</c:v>
                </c:pt>
                <c:pt idx="2199">
                  <c:v>0.66</c:v>
                </c:pt>
                <c:pt idx="2200">
                  <c:v>0.28999999999999998</c:v>
                </c:pt>
                <c:pt idx="2201">
                  <c:v>0.45</c:v>
                </c:pt>
                <c:pt idx="2202">
                  <c:v>0.89</c:v>
                </c:pt>
                <c:pt idx="2203">
                  <c:v>0.53</c:v>
                </c:pt>
                <c:pt idx="2204">
                  <c:v>0.44</c:v>
                </c:pt>
                <c:pt idx="2205">
                  <c:v>0.22</c:v>
                </c:pt>
                <c:pt idx="2206">
                  <c:v>0.28999999999999998</c:v>
                </c:pt>
                <c:pt idx="2207">
                  <c:v>0.25</c:v>
                </c:pt>
                <c:pt idx="2208">
                  <c:v>0.28000000000000003</c:v>
                </c:pt>
                <c:pt idx="2209">
                  <c:v>0.53</c:v>
                </c:pt>
                <c:pt idx="2210">
                  <c:v>0.32</c:v>
                </c:pt>
                <c:pt idx="2211">
                  <c:v>0.4</c:v>
                </c:pt>
                <c:pt idx="2212">
                  <c:v>0.28999999999999998</c:v>
                </c:pt>
                <c:pt idx="2213">
                  <c:v>0.31</c:v>
                </c:pt>
                <c:pt idx="2214">
                  <c:v>1.27</c:v>
                </c:pt>
                <c:pt idx="2215">
                  <c:v>0.43</c:v>
                </c:pt>
                <c:pt idx="2216">
                  <c:v>0.36</c:v>
                </c:pt>
                <c:pt idx="2217">
                  <c:v>0.41</c:v>
                </c:pt>
                <c:pt idx="2218">
                  <c:v>0.66</c:v>
                </c:pt>
                <c:pt idx="2219">
                  <c:v>0.37</c:v>
                </c:pt>
                <c:pt idx="2220">
                  <c:v>0.63</c:v>
                </c:pt>
                <c:pt idx="2221">
                  <c:v>0.33</c:v>
                </c:pt>
                <c:pt idx="2222">
                  <c:v>0.56999999999999995</c:v>
                </c:pt>
                <c:pt idx="2223">
                  <c:v>1.3</c:v>
                </c:pt>
                <c:pt idx="2224">
                  <c:v>0.83</c:v>
                </c:pt>
                <c:pt idx="2225">
                  <c:v>0.76</c:v>
                </c:pt>
                <c:pt idx="2226">
                  <c:v>0.28999999999999998</c:v>
                </c:pt>
                <c:pt idx="2227">
                  <c:v>0.69</c:v>
                </c:pt>
                <c:pt idx="2228">
                  <c:v>0.36</c:v>
                </c:pt>
                <c:pt idx="2229">
                  <c:v>0.33</c:v>
                </c:pt>
                <c:pt idx="2230">
                  <c:v>0.75</c:v>
                </c:pt>
                <c:pt idx="2231">
                  <c:v>1.08</c:v>
                </c:pt>
                <c:pt idx="2232">
                  <c:v>0.39</c:v>
                </c:pt>
                <c:pt idx="2233">
                  <c:v>0.46</c:v>
                </c:pt>
                <c:pt idx="2234">
                  <c:v>0.21</c:v>
                </c:pt>
                <c:pt idx="2235">
                  <c:v>0.25</c:v>
                </c:pt>
                <c:pt idx="2236">
                  <c:v>0.31</c:v>
                </c:pt>
                <c:pt idx="2237">
                  <c:v>0.26</c:v>
                </c:pt>
                <c:pt idx="2238">
                  <c:v>0.84</c:v>
                </c:pt>
                <c:pt idx="2239">
                  <c:v>0.35</c:v>
                </c:pt>
                <c:pt idx="2240">
                  <c:v>0.5</c:v>
                </c:pt>
                <c:pt idx="2241">
                  <c:v>0.56000000000000005</c:v>
                </c:pt>
                <c:pt idx="2242">
                  <c:v>1.04</c:v>
                </c:pt>
                <c:pt idx="2243">
                  <c:v>0.69</c:v>
                </c:pt>
                <c:pt idx="2244">
                  <c:v>0.36</c:v>
                </c:pt>
                <c:pt idx="2245">
                  <c:v>0.38</c:v>
                </c:pt>
                <c:pt idx="2246">
                  <c:v>0.8</c:v>
                </c:pt>
                <c:pt idx="2247">
                  <c:v>0.9</c:v>
                </c:pt>
                <c:pt idx="2248">
                  <c:v>0.67</c:v>
                </c:pt>
                <c:pt idx="2249">
                  <c:v>0.45</c:v>
                </c:pt>
                <c:pt idx="2250">
                  <c:v>0.53</c:v>
                </c:pt>
                <c:pt idx="2251">
                  <c:v>0.31</c:v>
                </c:pt>
                <c:pt idx="2252">
                  <c:v>1.1599999999999999</c:v>
                </c:pt>
                <c:pt idx="2253">
                  <c:v>0.86</c:v>
                </c:pt>
                <c:pt idx="2254">
                  <c:v>0.6</c:v>
                </c:pt>
                <c:pt idx="2255">
                  <c:v>0.28999999999999998</c:v>
                </c:pt>
                <c:pt idx="2256">
                  <c:v>0.75</c:v>
                </c:pt>
                <c:pt idx="2257">
                  <c:v>0.34</c:v>
                </c:pt>
                <c:pt idx="2258">
                  <c:v>0.33</c:v>
                </c:pt>
                <c:pt idx="2259">
                  <c:v>0.33</c:v>
                </c:pt>
                <c:pt idx="2260">
                  <c:v>0.39</c:v>
                </c:pt>
                <c:pt idx="2261">
                  <c:v>0.35</c:v>
                </c:pt>
                <c:pt idx="2262">
                  <c:v>0.36</c:v>
                </c:pt>
                <c:pt idx="2263">
                  <c:v>0.3</c:v>
                </c:pt>
                <c:pt idx="2264">
                  <c:v>0.96</c:v>
                </c:pt>
                <c:pt idx="2265">
                  <c:v>0.42</c:v>
                </c:pt>
                <c:pt idx="2266">
                  <c:v>0.48</c:v>
                </c:pt>
                <c:pt idx="2267">
                  <c:v>0.36</c:v>
                </c:pt>
                <c:pt idx="2268">
                  <c:v>0.39</c:v>
                </c:pt>
                <c:pt idx="2269">
                  <c:v>0.56000000000000005</c:v>
                </c:pt>
                <c:pt idx="2270">
                  <c:v>0.19</c:v>
                </c:pt>
                <c:pt idx="2271">
                  <c:v>0.03</c:v>
                </c:pt>
                <c:pt idx="2272">
                  <c:v>0.03</c:v>
                </c:pt>
                <c:pt idx="2273">
                  <c:v>0.02</c:v>
                </c:pt>
                <c:pt idx="2274">
                  <c:v>0.02</c:v>
                </c:pt>
                <c:pt idx="2275">
                  <c:v>0.02</c:v>
                </c:pt>
                <c:pt idx="2276">
                  <c:v>0.03</c:v>
                </c:pt>
                <c:pt idx="2277">
                  <c:v>0.06</c:v>
                </c:pt>
                <c:pt idx="2278">
                  <c:v>0.03</c:v>
                </c:pt>
                <c:pt idx="2279">
                  <c:v>0.06</c:v>
                </c:pt>
                <c:pt idx="2280">
                  <c:v>0.03</c:v>
                </c:pt>
                <c:pt idx="2281">
                  <c:v>0.02</c:v>
                </c:pt>
                <c:pt idx="2282">
                  <c:v>0.02</c:v>
                </c:pt>
                <c:pt idx="2283">
                  <c:v>0.03</c:v>
                </c:pt>
                <c:pt idx="2284">
                  <c:v>0.03</c:v>
                </c:pt>
                <c:pt idx="2285">
                  <c:v>0.03</c:v>
                </c:pt>
                <c:pt idx="2286">
                  <c:v>0.03</c:v>
                </c:pt>
                <c:pt idx="2287">
                  <c:v>0.02</c:v>
                </c:pt>
                <c:pt idx="2288">
                  <c:v>0.02</c:v>
                </c:pt>
                <c:pt idx="2289">
                  <c:v>0.02</c:v>
                </c:pt>
                <c:pt idx="2290">
                  <c:v>0.02</c:v>
                </c:pt>
                <c:pt idx="2291">
                  <c:v>0.03</c:v>
                </c:pt>
                <c:pt idx="2292">
                  <c:v>0.02</c:v>
                </c:pt>
                <c:pt idx="2293">
                  <c:v>0.02</c:v>
                </c:pt>
                <c:pt idx="2294">
                  <c:v>0.03</c:v>
                </c:pt>
                <c:pt idx="2295">
                  <c:v>0.03</c:v>
                </c:pt>
                <c:pt idx="2296">
                  <c:v>0.03</c:v>
                </c:pt>
                <c:pt idx="2297">
                  <c:v>0.02</c:v>
                </c:pt>
                <c:pt idx="2298">
                  <c:v>0.02</c:v>
                </c:pt>
                <c:pt idx="2299">
                  <c:v>0.02</c:v>
                </c:pt>
                <c:pt idx="2300">
                  <c:v>0.03</c:v>
                </c:pt>
                <c:pt idx="2301">
                  <c:v>0.03</c:v>
                </c:pt>
                <c:pt idx="2302">
                  <c:v>0.03</c:v>
                </c:pt>
                <c:pt idx="2303">
                  <c:v>0.02</c:v>
                </c:pt>
                <c:pt idx="2304">
                  <c:v>0.03</c:v>
                </c:pt>
                <c:pt idx="2305">
                  <c:v>0.03</c:v>
                </c:pt>
                <c:pt idx="2306">
                  <c:v>0.03</c:v>
                </c:pt>
                <c:pt idx="2307">
                  <c:v>0.03</c:v>
                </c:pt>
                <c:pt idx="2308">
                  <c:v>0.03</c:v>
                </c:pt>
                <c:pt idx="2309">
                  <c:v>0.03</c:v>
                </c:pt>
                <c:pt idx="2310">
                  <c:v>0.03</c:v>
                </c:pt>
                <c:pt idx="2311">
                  <c:v>0.03</c:v>
                </c:pt>
                <c:pt idx="2312">
                  <c:v>0.03</c:v>
                </c:pt>
                <c:pt idx="2313">
                  <c:v>0.03</c:v>
                </c:pt>
                <c:pt idx="2314">
                  <c:v>0.03</c:v>
                </c:pt>
                <c:pt idx="2315">
                  <c:v>0.03</c:v>
                </c:pt>
                <c:pt idx="2316">
                  <c:v>0.03</c:v>
                </c:pt>
                <c:pt idx="2317">
                  <c:v>0.03</c:v>
                </c:pt>
                <c:pt idx="2318">
                  <c:v>0.03</c:v>
                </c:pt>
                <c:pt idx="2319">
                  <c:v>0.03</c:v>
                </c:pt>
                <c:pt idx="2320">
                  <c:v>0.03</c:v>
                </c:pt>
                <c:pt idx="2321">
                  <c:v>0.04</c:v>
                </c:pt>
                <c:pt idx="2322">
                  <c:v>0.08</c:v>
                </c:pt>
                <c:pt idx="2323">
                  <c:v>0.03</c:v>
                </c:pt>
                <c:pt idx="2324">
                  <c:v>0.03</c:v>
                </c:pt>
                <c:pt idx="2325">
                  <c:v>0.03</c:v>
                </c:pt>
                <c:pt idx="2326">
                  <c:v>0.03</c:v>
                </c:pt>
                <c:pt idx="2327">
                  <c:v>0.03</c:v>
                </c:pt>
                <c:pt idx="2328">
                  <c:v>0.13</c:v>
                </c:pt>
                <c:pt idx="2329">
                  <c:v>0.18</c:v>
                </c:pt>
                <c:pt idx="2330">
                  <c:v>0.17</c:v>
                </c:pt>
                <c:pt idx="2331">
                  <c:v>0.13</c:v>
                </c:pt>
                <c:pt idx="2332">
                  <c:v>0.3</c:v>
                </c:pt>
                <c:pt idx="2333">
                  <c:v>0.24</c:v>
                </c:pt>
                <c:pt idx="2334">
                  <c:v>0.72</c:v>
                </c:pt>
                <c:pt idx="2335">
                  <c:v>0.27</c:v>
                </c:pt>
                <c:pt idx="2336">
                  <c:v>0.9</c:v>
                </c:pt>
                <c:pt idx="2337">
                  <c:v>0.33</c:v>
                </c:pt>
                <c:pt idx="2338">
                  <c:v>0.26</c:v>
                </c:pt>
                <c:pt idx="2339">
                  <c:v>0.25</c:v>
                </c:pt>
                <c:pt idx="2340">
                  <c:v>0.27</c:v>
                </c:pt>
                <c:pt idx="2341">
                  <c:v>0.92</c:v>
                </c:pt>
                <c:pt idx="2342">
                  <c:v>0.61</c:v>
                </c:pt>
                <c:pt idx="2343">
                  <c:v>0.57999999999999996</c:v>
                </c:pt>
                <c:pt idx="2344">
                  <c:v>0.46</c:v>
                </c:pt>
                <c:pt idx="2345">
                  <c:v>0.45</c:v>
                </c:pt>
                <c:pt idx="2346">
                  <c:v>0.53</c:v>
                </c:pt>
                <c:pt idx="2347">
                  <c:v>0.39</c:v>
                </c:pt>
                <c:pt idx="2348">
                  <c:v>1.34</c:v>
                </c:pt>
                <c:pt idx="2349">
                  <c:v>0.36</c:v>
                </c:pt>
                <c:pt idx="2350">
                  <c:v>0.87</c:v>
                </c:pt>
                <c:pt idx="2351">
                  <c:v>1.17</c:v>
                </c:pt>
                <c:pt idx="2352">
                  <c:v>0.51</c:v>
                </c:pt>
                <c:pt idx="2353">
                  <c:v>0.65</c:v>
                </c:pt>
                <c:pt idx="2354">
                  <c:v>0.46</c:v>
                </c:pt>
                <c:pt idx="2355">
                  <c:v>0.79</c:v>
                </c:pt>
                <c:pt idx="2356">
                  <c:v>0.43</c:v>
                </c:pt>
                <c:pt idx="2357">
                  <c:v>0.26</c:v>
                </c:pt>
                <c:pt idx="2358">
                  <c:v>0.27</c:v>
                </c:pt>
                <c:pt idx="2359">
                  <c:v>0.65</c:v>
                </c:pt>
                <c:pt idx="2360">
                  <c:v>0.6</c:v>
                </c:pt>
                <c:pt idx="2361">
                  <c:v>0.57999999999999996</c:v>
                </c:pt>
                <c:pt idx="2362">
                  <c:v>0.42</c:v>
                </c:pt>
                <c:pt idx="2363">
                  <c:v>0.56999999999999995</c:v>
                </c:pt>
                <c:pt idx="2364">
                  <c:v>0.77</c:v>
                </c:pt>
                <c:pt idx="2365">
                  <c:v>0.82</c:v>
                </c:pt>
                <c:pt idx="2366">
                  <c:v>0.55000000000000004</c:v>
                </c:pt>
                <c:pt idx="2367">
                  <c:v>0.74</c:v>
                </c:pt>
                <c:pt idx="2368">
                  <c:v>0.53</c:v>
                </c:pt>
                <c:pt idx="2369">
                  <c:v>0.25</c:v>
                </c:pt>
                <c:pt idx="2370">
                  <c:v>0.19</c:v>
                </c:pt>
                <c:pt idx="2371">
                  <c:v>0.34</c:v>
                </c:pt>
                <c:pt idx="2372">
                  <c:v>0.71</c:v>
                </c:pt>
                <c:pt idx="2373">
                  <c:v>0.56000000000000005</c:v>
                </c:pt>
                <c:pt idx="2374">
                  <c:v>0.51</c:v>
                </c:pt>
                <c:pt idx="2375">
                  <c:v>0.45</c:v>
                </c:pt>
                <c:pt idx="2376">
                  <c:v>0.35</c:v>
                </c:pt>
                <c:pt idx="2377">
                  <c:v>0.43</c:v>
                </c:pt>
                <c:pt idx="2378">
                  <c:v>0.35</c:v>
                </c:pt>
                <c:pt idx="2379">
                  <c:v>0.39</c:v>
                </c:pt>
                <c:pt idx="2380">
                  <c:v>0.41</c:v>
                </c:pt>
                <c:pt idx="2381">
                  <c:v>0.41</c:v>
                </c:pt>
                <c:pt idx="2382">
                  <c:v>0.41</c:v>
                </c:pt>
                <c:pt idx="2383">
                  <c:v>0.41</c:v>
                </c:pt>
                <c:pt idx="2384">
                  <c:v>0.44</c:v>
                </c:pt>
                <c:pt idx="2385">
                  <c:v>0.57999999999999996</c:v>
                </c:pt>
                <c:pt idx="2386">
                  <c:v>0.42</c:v>
                </c:pt>
                <c:pt idx="2387">
                  <c:v>0.46</c:v>
                </c:pt>
                <c:pt idx="2388">
                  <c:v>0.8</c:v>
                </c:pt>
                <c:pt idx="2389">
                  <c:v>0.6</c:v>
                </c:pt>
                <c:pt idx="2390">
                  <c:v>0.28999999999999998</c:v>
                </c:pt>
                <c:pt idx="2391">
                  <c:v>0.44</c:v>
                </c:pt>
                <c:pt idx="2392">
                  <c:v>0.28999999999999998</c:v>
                </c:pt>
                <c:pt idx="2393">
                  <c:v>0.67</c:v>
                </c:pt>
                <c:pt idx="2394">
                  <c:v>0.35</c:v>
                </c:pt>
                <c:pt idx="2395">
                  <c:v>0.33</c:v>
                </c:pt>
                <c:pt idx="2396">
                  <c:v>0.28999999999999998</c:v>
                </c:pt>
                <c:pt idx="2397">
                  <c:v>0.33</c:v>
                </c:pt>
                <c:pt idx="2398">
                  <c:v>0.31</c:v>
                </c:pt>
                <c:pt idx="2399">
                  <c:v>0.38</c:v>
                </c:pt>
                <c:pt idx="2400">
                  <c:v>0.92</c:v>
                </c:pt>
                <c:pt idx="2401">
                  <c:v>0.26</c:v>
                </c:pt>
                <c:pt idx="2402">
                  <c:v>0.35</c:v>
                </c:pt>
                <c:pt idx="2403">
                  <c:v>0.64</c:v>
                </c:pt>
                <c:pt idx="2404">
                  <c:v>0.26</c:v>
                </c:pt>
                <c:pt idx="2405">
                  <c:v>0.34</c:v>
                </c:pt>
                <c:pt idx="2406">
                  <c:v>0.56999999999999995</c:v>
                </c:pt>
                <c:pt idx="2407">
                  <c:v>0.7</c:v>
                </c:pt>
                <c:pt idx="2408">
                  <c:v>0.25</c:v>
                </c:pt>
                <c:pt idx="2409">
                  <c:v>0.75</c:v>
                </c:pt>
                <c:pt idx="2410">
                  <c:v>1.26</c:v>
                </c:pt>
                <c:pt idx="2411">
                  <c:v>0.4</c:v>
                </c:pt>
                <c:pt idx="2412">
                  <c:v>0.28000000000000003</c:v>
                </c:pt>
                <c:pt idx="2413">
                  <c:v>0.28000000000000003</c:v>
                </c:pt>
                <c:pt idx="2414">
                  <c:v>0.18</c:v>
                </c:pt>
                <c:pt idx="2415">
                  <c:v>0.53</c:v>
                </c:pt>
                <c:pt idx="2416">
                  <c:v>0.95</c:v>
                </c:pt>
                <c:pt idx="2417">
                  <c:v>0.34</c:v>
                </c:pt>
                <c:pt idx="2418">
                  <c:v>0.71</c:v>
                </c:pt>
                <c:pt idx="2419">
                  <c:v>0.26</c:v>
                </c:pt>
                <c:pt idx="2420">
                  <c:v>0.25</c:v>
                </c:pt>
                <c:pt idx="2421">
                  <c:v>0.97</c:v>
                </c:pt>
                <c:pt idx="2422">
                  <c:v>0.3</c:v>
                </c:pt>
                <c:pt idx="2423">
                  <c:v>0.34</c:v>
                </c:pt>
                <c:pt idx="2424">
                  <c:v>0.27</c:v>
                </c:pt>
                <c:pt idx="2425">
                  <c:v>1.1499999999999999</c:v>
                </c:pt>
                <c:pt idx="2426">
                  <c:v>0.24</c:v>
                </c:pt>
                <c:pt idx="2427">
                  <c:v>0.97</c:v>
                </c:pt>
                <c:pt idx="2428">
                  <c:v>0.28999999999999998</c:v>
                </c:pt>
                <c:pt idx="2429">
                  <c:v>0.3</c:v>
                </c:pt>
                <c:pt idx="2430">
                  <c:v>0.48</c:v>
                </c:pt>
                <c:pt idx="2431">
                  <c:v>0.36</c:v>
                </c:pt>
                <c:pt idx="2432">
                  <c:v>0.45</c:v>
                </c:pt>
                <c:pt idx="2433">
                  <c:v>0.53</c:v>
                </c:pt>
                <c:pt idx="2434">
                  <c:v>0.38</c:v>
                </c:pt>
                <c:pt idx="2435">
                  <c:v>0.45</c:v>
                </c:pt>
                <c:pt idx="2436">
                  <c:v>0.94</c:v>
                </c:pt>
                <c:pt idx="2437">
                  <c:v>0.74</c:v>
                </c:pt>
                <c:pt idx="2438">
                  <c:v>0.34</c:v>
                </c:pt>
                <c:pt idx="2439">
                  <c:v>0.48</c:v>
                </c:pt>
                <c:pt idx="2440">
                  <c:v>0.33</c:v>
                </c:pt>
                <c:pt idx="2441">
                  <c:v>0.79</c:v>
                </c:pt>
                <c:pt idx="2442">
                  <c:v>0.77</c:v>
                </c:pt>
                <c:pt idx="2443">
                  <c:v>0.45</c:v>
                </c:pt>
                <c:pt idx="2444">
                  <c:v>0.93</c:v>
                </c:pt>
                <c:pt idx="2445">
                  <c:v>0.67</c:v>
                </c:pt>
                <c:pt idx="2446">
                  <c:v>0.73</c:v>
                </c:pt>
                <c:pt idx="2447">
                  <c:v>1.1399999999999999</c:v>
                </c:pt>
                <c:pt idx="2448">
                  <c:v>0.4</c:v>
                </c:pt>
                <c:pt idx="2449">
                  <c:v>0.56000000000000005</c:v>
                </c:pt>
                <c:pt idx="2450">
                  <c:v>0.53</c:v>
                </c:pt>
                <c:pt idx="2451">
                  <c:v>0.33</c:v>
                </c:pt>
                <c:pt idx="2452">
                  <c:v>0.3</c:v>
                </c:pt>
                <c:pt idx="2453">
                  <c:v>0.46</c:v>
                </c:pt>
                <c:pt idx="2454">
                  <c:v>0.52</c:v>
                </c:pt>
                <c:pt idx="2455">
                  <c:v>0.68</c:v>
                </c:pt>
                <c:pt idx="2456">
                  <c:v>0.44</c:v>
                </c:pt>
                <c:pt idx="2457">
                  <c:v>0.53</c:v>
                </c:pt>
                <c:pt idx="2458">
                  <c:v>0.36</c:v>
                </c:pt>
                <c:pt idx="2459">
                  <c:v>0.37</c:v>
                </c:pt>
                <c:pt idx="2460">
                  <c:v>0.37</c:v>
                </c:pt>
                <c:pt idx="2461">
                  <c:v>0.39</c:v>
                </c:pt>
                <c:pt idx="2462">
                  <c:v>0.5</c:v>
                </c:pt>
                <c:pt idx="2463">
                  <c:v>0.72</c:v>
                </c:pt>
                <c:pt idx="2464">
                  <c:v>0.72</c:v>
                </c:pt>
                <c:pt idx="2465">
                  <c:v>0.48</c:v>
                </c:pt>
                <c:pt idx="2466">
                  <c:v>0.69</c:v>
                </c:pt>
                <c:pt idx="2467">
                  <c:v>0.5</c:v>
                </c:pt>
                <c:pt idx="2468">
                  <c:v>0.44</c:v>
                </c:pt>
                <c:pt idx="2469">
                  <c:v>0.49</c:v>
                </c:pt>
                <c:pt idx="2470">
                  <c:v>0.73</c:v>
                </c:pt>
                <c:pt idx="2471">
                  <c:v>0.24</c:v>
                </c:pt>
                <c:pt idx="2472">
                  <c:v>0.9</c:v>
                </c:pt>
                <c:pt idx="2473">
                  <c:v>0.44</c:v>
                </c:pt>
                <c:pt idx="2474">
                  <c:v>0.98</c:v>
                </c:pt>
                <c:pt idx="2475">
                  <c:v>0.47</c:v>
                </c:pt>
                <c:pt idx="2476">
                  <c:v>0.44</c:v>
                </c:pt>
                <c:pt idx="2477">
                  <c:v>1.07</c:v>
                </c:pt>
                <c:pt idx="2478">
                  <c:v>0.49</c:v>
                </c:pt>
                <c:pt idx="2479">
                  <c:v>1.55</c:v>
                </c:pt>
                <c:pt idx="2480">
                  <c:v>0.93</c:v>
                </c:pt>
                <c:pt idx="2481">
                  <c:v>0.95</c:v>
                </c:pt>
                <c:pt idx="2482">
                  <c:v>0.68</c:v>
                </c:pt>
                <c:pt idx="2483">
                  <c:v>0.85</c:v>
                </c:pt>
                <c:pt idx="2484">
                  <c:v>0.49</c:v>
                </c:pt>
                <c:pt idx="2485">
                  <c:v>0.53</c:v>
                </c:pt>
                <c:pt idx="2486">
                  <c:v>0.37</c:v>
                </c:pt>
                <c:pt idx="2487">
                  <c:v>0.59</c:v>
                </c:pt>
                <c:pt idx="2488">
                  <c:v>0.62</c:v>
                </c:pt>
                <c:pt idx="2489">
                  <c:v>0.56999999999999995</c:v>
                </c:pt>
                <c:pt idx="2490">
                  <c:v>0.49</c:v>
                </c:pt>
                <c:pt idx="2491">
                  <c:v>0.32</c:v>
                </c:pt>
                <c:pt idx="2492">
                  <c:v>0.34</c:v>
                </c:pt>
                <c:pt idx="2493">
                  <c:v>0.33</c:v>
                </c:pt>
                <c:pt idx="2494">
                  <c:v>0.3</c:v>
                </c:pt>
                <c:pt idx="2495">
                  <c:v>0.3</c:v>
                </c:pt>
                <c:pt idx="2496">
                  <c:v>0.55000000000000004</c:v>
                </c:pt>
                <c:pt idx="2497">
                  <c:v>0.32</c:v>
                </c:pt>
                <c:pt idx="2498">
                  <c:v>0.32</c:v>
                </c:pt>
                <c:pt idx="2499">
                  <c:v>0.63</c:v>
                </c:pt>
                <c:pt idx="2500">
                  <c:v>0.31</c:v>
                </c:pt>
                <c:pt idx="2501">
                  <c:v>0.25</c:v>
                </c:pt>
                <c:pt idx="2502">
                  <c:v>0.97</c:v>
                </c:pt>
                <c:pt idx="2503">
                  <c:v>0.47</c:v>
                </c:pt>
                <c:pt idx="2504">
                  <c:v>0.69</c:v>
                </c:pt>
                <c:pt idx="2505">
                  <c:v>0.67</c:v>
                </c:pt>
                <c:pt idx="2506">
                  <c:v>0.81</c:v>
                </c:pt>
                <c:pt idx="2507">
                  <c:v>1.6</c:v>
                </c:pt>
                <c:pt idx="2508">
                  <c:v>0.64</c:v>
                </c:pt>
                <c:pt idx="2509">
                  <c:v>0.47</c:v>
                </c:pt>
                <c:pt idx="2510">
                  <c:v>0.41</c:v>
                </c:pt>
                <c:pt idx="2511">
                  <c:v>1</c:v>
                </c:pt>
                <c:pt idx="2512">
                  <c:v>1.1399999999999999</c:v>
                </c:pt>
                <c:pt idx="2513">
                  <c:v>0.97</c:v>
                </c:pt>
                <c:pt idx="2514">
                  <c:v>0.52</c:v>
                </c:pt>
                <c:pt idx="2515">
                  <c:v>0.85</c:v>
                </c:pt>
                <c:pt idx="2516">
                  <c:v>0.95</c:v>
                </c:pt>
                <c:pt idx="2517">
                  <c:v>0.94</c:v>
                </c:pt>
                <c:pt idx="2518">
                  <c:v>0.66</c:v>
                </c:pt>
                <c:pt idx="2519">
                  <c:v>0.92</c:v>
                </c:pt>
                <c:pt idx="2520">
                  <c:v>0.86</c:v>
                </c:pt>
                <c:pt idx="2521">
                  <c:v>0.51</c:v>
                </c:pt>
                <c:pt idx="2522">
                  <c:v>0.42</c:v>
                </c:pt>
                <c:pt idx="2523">
                  <c:v>0.92</c:v>
                </c:pt>
                <c:pt idx="2524">
                  <c:v>0.94</c:v>
                </c:pt>
                <c:pt idx="2525">
                  <c:v>1.34</c:v>
                </c:pt>
                <c:pt idx="2526">
                  <c:v>0.82</c:v>
                </c:pt>
                <c:pt idx="2527">
                  <c:v>0.62</c:v>
                </c:pt>
                <c:pt idx="2528">
                  <c:v>0.48</c:v>
                </c:pt>
                <c:pt idx="2529">
                  <c:v>0.89</c:v>
                </c:pt>
                <c:pt idx="2530">
                  <c:v>0.51</c:v>
                </c:pt>
                <c:pt idx="2531">
                  <c:v>0.76</c:v>
                </c:pt>
                <c:pt idx="2532">
                  <c:v>0.7</c:v>
                </c:pt>
                <c:pt idx="2533">
                  <c:v>0.86</c:v>
                </c:pt>
                <c:pt idx="2534">
                  <c:v>0.77</c:v>
                </c:pt>
                <c:pt idx="2535">
                  <c:v>0.28000000000000003</c:v>
                </c:pt>
                <c:pt idx="2536">
                  <c:v>1.06</c:v>
                </c:pt>
                <c:pt idx="2537">
                  <c:v>0.71</c:v>
                </c:pt>
                <c:pt idx="2538">
                  <c:v>0.79</c:v>
                </c:pt>
                <c:pt idx="2539">
                  <c:v>0.72</c:v>
                </c:pt>
                <c:pt idx="2540">
                  <c:v>0.87</c:v>
                </c:pt>
                <c:pt idx="2541">
                  <c:v>0.6</c:v>
                </c:pt>
                <c:pt idx="2542">
                  <c:v>0.84</c:v>
                </c:pt>
                <c:pt idx="2543">
                  <c:v>0.6</c:v>
                </c:pt>
                <c:pt idx="2544">
                  <c:v>0.54</c:v>
                </c:pt>
                <c:pt idx="2545">
                  <c:v>0.66</c:v>
                </c:pt>
                <c:pt idx="2546">
                  <c:v>1.19</c:v>
                </c:pt>
                <c:pt idx="2547">
                  <c:v>0.62</c:v>
                </c:pt>
                <c:pt idx="2548">
                  <c:v>0.66</c:v>
                </c:pt>
                <c:pt idx="2549">
                  <c:v>0.84</c:v>
                </c:pt>
                <c:pt idx="2550">
                  <c:v>1.05</c:v>
                </c:pt>
                <c:pt idx="2551">
                  <c:v>1.1000000000000001</c:v>
                </c:pt>
                <c:pt idx="2552">
                  <c:v>0.41</c:v>
                </c:pt>
                <c:pt idx="2553">
                  <c:v>0.53</c:v>
                </c:pt>
                <c:pt idx="2554">
                  <c:v>1.36</c:v>
                </c:pt>
                <c:pt idx="2555">
                  <c:v>0.3</c:v>
                </c:pt>
                <c:pt idx="2556">
                  <c:v>0.46</c:v>
                </c:pt>
                <c:pt idx="2557">
                  <c:v>1.06</c:v>
                </c:pt>
                <c:pt idx="2558">
                  <c:v>0.8</c:v>
                </c:pt>
                <c:pt idx="2559">
                  <c:v>0.6</c:v>
                </c:pt>
                <c:pt idx="2560">
                  <c:v>0.89</c:v>
                </c:pt>
                <c:pt idx="2561">
                  <c:v>1.1299999999999999</c:v>
                </c:pt>
                <c:pt idx="2562">
                  <c:v>0.9</c:v>
                </c:pt>
                <c:pt idx="2563">
                  <c:v>0.34</c:v>
                </c:pt>
                <c:pt idx="2564">
                  <c:v>0.36</c:v>
                </c:pt>
                <c:pt idx="2565">
                  <c:v>0.38</c:v>
                </c:pt>
                <c:pt idx="2566">
                  <c:v>0.34</c:v>
                </c:pt>
                <c:pt idx="2567">
                  <c:v>0.72</c:v>
                </c:pt>
                <c:pt idx="2568">
                  <c:v>0.6</c:v>
                </c:pt>
                <c:pt idx="2569">
                  <c:v>0.56999999999999995</c:v>
                </c:pt>
                <c:pt idx="2570">
                  <c:v>1.21</c:v>
                </c:pt>
                <c:pt idx="2571">
                  <c:v>0.45</c:v>
                </c:pt>
                <c:pt idx="2572">
                  <c:v>1.19</c:v>
                </c:pt>
                <c:pt idx="2573">
                  <c:v>1.42</c:v>
                </c:pt>
                <c:pt idx="2574">
                  <c:v>1.23</c:v>
                </c:pt>
                <c:pt idx="2575">
                  <c:v>1.29</c:v>
                </c:pt>
                <c:pt idx="2576">
                  <c:v>1.35</c:v>
                </c:pt>
                <c:pt idx="2577">
                  <c:v>1.1599999999999999</c:v>
                </c:pt>
                <c:pt idx="2578">
                  <c:v>0.66</c:v>
                </c:pt>
                <c:pt idx="2579">
                  <c:v>0.98</c:v>
                </c:pt>
                <c:pt idx="2580">
                  <c:v>1.0900000000000001</c:v>
                </c:pt>
                <c:pt idx="2581">
                  <c:v>0.66</c:v>
                </c:pt>
                <c:pt idx="2582">
                  <c:v>1.0900000000000001</c:v>
                </c:pt>
                <c:pt idx="2583">
                  <c:v>0.56999999999999995</c:v>
                </c:pt>
                <c:pt idx="2584">
                  <c:v>0.56000000000000005</c:v>
                </c:pt>
                <c:pt idx="2585">
                  <c:v>0.84</c:v>
                </c:pt>
                <c:pt idx="2586">
                  <c:v>1.18</c:v>
                </c:pt>
                <c:pt idx="2587">
                  <c:v>0.51</c:v>
                </c:pt>
                <c:pt idx="2588">
                  <c:v>1.2</c:v>
                </c:pt>
                <c:pt idx="2589">
                  <c:v>0.46</c:v>
                </c:pt>
                <c:pt idx="2590">
                  <c:v>0.65</c:v>
                </c:pt>
                <c:pt idx="2591">
                  <c:v>0.25</c:v>
                </c:pt>
                <c:pt idx="2592">
                  <c:v>0.03</c:v>
                </c:pt>
                <c:pt idx="2593">
                  <c:v>0.03</c:v>
                </c:pt>
                <c:pt idx="2594">
                  <c:v>0.04</c:v>
                </c:pt>
                <c:pt idx="2595">
                  <c:v>0.03</c:v>
                </c:pt>
                <c:pt idx="2596">
                  <c:v>0.03</c:v>
                </c:pt>
                <c:pt idx="2597">
                  <c:v>0.02</c:v>
                </c:pt>
                <c:pt idx="2598">
                  <c:v>0.02</c:v>
                </c:pt>
                <c:pt idx="2599">
                  <c:v>0.03</c:v>
                </c:pt>
                <c:pt idx="2600">
                  <c:v>0.03</c:v>
                </c:pt>
                <c:pt idx="2601">
                  <c:v>0.03</c:v>
                </c:pt>
                <c:pt idx="2602">
                  <c:v>0.02</c:v>
                </c:pt>
                <c:pt idx="2603">
                  <c:v>0.02</c:v>
                </c:pt>
                <c:pt idx="2604">
                  <c:v>0.02</c:v>
                </c:pt>
                <c:pt idx="2605">
                  <c:v>0.02</c:v>
                </c:pt>
                <c:pt idx="2606">
                  <c:v>0.02</c:v>
                </c:pt>
                <c:pt idx="2607">
                  <c:v>0.02</c:v>
                </c:pt>
                <c:pt idx="2608">
                  <c:v>0.02</c:v>
                </c:pt>
                <c:pt idx="2609">
                  <c:v>0.02</c:v>
                </c:pt>
                <c:pt idx="2610">
                  <c:v>0.03</c:v>
                </c:pt>
                <c:pt idx="2611">
                  <c:v>0.02</c:v>
                </c:pt>
                <c:pt idx="2612">
                  <c:v>0.02</c:v>
                </c:pt>
                <c:pt idx="2613">
                  <c:v>0.03</c:v>
                </c:pt>
                <c:pt idx="2614">
                  <c:v>0.02</c:v>
                </c:pt>
                <c:pt idx="2615">
                  <c:v>0.02</c:v>
                </c:pt>
                <c:pt idx="2616">
                  <c:v>0.03</c:v>
                </c:pt>
                <c:pt idx="2617">
                  <c:v>0.03</c:v>
                </c:pt>
                <c:pt idx="2618">
                  <c:v>0.02</c:v>
                </c:pt>
                <c:pt idx="2619">
                  <c:v>0.02</c:v>
                </c:pt>
                <c:pt idx="2620">
                  <c:v>0.02</c:v>
                </c:pt>
                <c:pt idx="2621">
                  <c:v>0.02</c:v>
                </c:pt>
                <c:pt idx="2622">
                  <c:v>0.02</c:v>
                </c:pt>
                <c:pt idx="2623">
                  <c:v>0.02</c:v>
                </c:pt>
                <c:pt idx="2624">
                  <c:v>0.02</c:v>
                </c:pt>
                <c:pt idx="2625">
                  <c:v>0.02</c:v>
                </c:pt>
                <c:pt idx="2626">
                  <c:v>0.02</c:v>
                </c:pt>
                <c:pt idx="2627">
                  <c:v>0.02</c:v>
                </c:pt>
                <c:pt idx="2628">
                  <c:v>0.02</c:v>
                </c:pt>
                <c:pt idx="2629">
                  <c:v>0.05</c:v>
                </c:pt>
                <c:pt idx="2630">
                  <c:v>0.19</c:v>
                </c:pt>
                <c:pt idx="2631">
                  <c:v>0.02</c:v>
                </c:pt>
                <c:pt idx="2632">
                  <c:v>0.02</c:v>
                </c:pt>
                <c:pt idx="2633">
                  <c:v>0.03</c:v>
                </c:pt>
                <c:pt idx="2634">
                  <c:v>0.02</c:v>
                </c:pt>
                <c:pt idx="2635">
                  <c:v>0.02</c:v>
                </c:pt>
                <c:pt idx="2636">
                  <c:v>0.02</c:v>
                </c:pt>
                <c:pt idx="2637">
                  <c:v>0.02</c:v>
                </c:pt>
                <c:pt idx="2638">
                  <c:v>0.02</c:v>
                </c:pt>
                <c:pt idx="2639">
                  <c:v>0.02</c:v>
                </c:pt>
                <c:pt idx="2640">
                  <c:v>0.02</c:v>
                </c:pt>
                <c:pt idx="2641">
                  <c:v>0.02</c:v>
                </c:pt>
                <c:pt idx="2642">
                  <c:v>0.02</c:v>
                </c:pt>
                <c:pt idx="2643">
                  <c:v>0.02</c:v>
                </c:pt>
                <c:pt idx="2644">
                  <c:v>0.02</c:v>
                </c:pt>
                <c:pt idx="2645">
                  <c:v>0.02</c:v>
                </c:pt>
                <c:pt idx="2646">
                  <c:v>0.02</c:v>
                </c:pt>
                <c:pt idx="2647">
                  <c:v>0.02</c:v>
                </c:pt>
                <c:pt idx="2648">
                  <c:v>0.02</c:v>
                </c:pt>
                <c:pt idx="2649">
                  <c:v>0.02</c:v>
                </c:pt>
                <c:pt idx="2650">
                  <c:v>0.02</c:v>
                </c:pt>
                <c:pt idx="2651">
                  <c:v>0.02</c:v>
                </c:pt>
                <c:pt idx="2652">
                  <c:v>0.02</c:v>
                </c:pt>
                <c:pt idx="2653">
                  <c:v>0.02</c:v>
                </c:pt>
                <c:pt idx="2654">
                  <c:v>0.02</c:v>
                </c:pt>
                <c:pt idx="2655">
                  <c:v>0.02</c:v>
                </c:pt>
                <c:pt idx="2656">
                  <c:v>0.02</c:v>
                </c:pt>
                <c:pt idx="2657">
                  <c:v>0.02</c:v>
                </c:pt>
                <c:pt idx="2658">
                  <c:v>0.02</c:v>
                </c:pt>
                <c:pt idx="2659">
                  <c:v>0.02</c:v>
                </c:pt>
                <c:pt idx="2660">
                  <c:v>0.02</c:v>
                </c:pt>
                <c:pt idx="2661">
                  <c:v>0.02</c:v>
                </c:pt>
                <c:pt idx="2662">
                  <c:v>0.02</c:v>
                </c:pt>
                <c:pt idx="2663">
                  <c:v>0.02</c:v>
                </c:pt>
                <c:pt idx="2664">
                  <c:v>0.02</c:v>
                </c:pt>
                <c:pt idx="2665">
                  <c:v>0.02</c:v>
                </c:pt>
                <c:pt idx="2666">
                  <c:v>0.02</c:v>
                </c:pt>
                <c:pt idx="2667">
                  <c:v>0.02</c:v>
                </c:pt>
                <c:pt idx="2668">
                  <c:v>0.02</c:v>
                </c:pt>
                <c:pt idx="2669">
                  <c:v>0.02</c:v>
                </c:pt>
                <c:pt idx="2670">
                  <c:v>0.02</c:v>
                </c:pt>
                <c:pt idx="2671">
                  <c:v>0.02</c:v>
                </c:pt>
                <c:pt idx="2672">
                  <c:v>0.03</c:v>
                </c:pt>
                <c:pt idx="2673">
                  <c:v>0.02</c:v>
                </c:pt>
                <c:pt idx="2674">
                  <c:v>0.02</c:v>
                </c:pt>
                <c:pt idx="2675">
                  <c:v>0.02</c:v>
                </c:pt>
                <c:pt idx="2676">
                  <c:v>0.02</c:v>
                </c:pt>
                <c:pt idx="2677">
                  <c:v>0.55000000000000004</c:v>
                </c:pt>
                <c:pt idx="2678">
                  <c:v>0.32</c:v>
                </c:pt>
                <c:pt idx="2679">
                  <c:v>0.08</c:v>
                </c:pt>
                <c:pt idx="2680">
                  <c:v>0.88</c:v>
                </c:pt>
                <c:pt idx="2681">
                  <c:v>0.3</c:v>
                </c:pt>
                <c:pt idx="2682">
                  <c:v>0.21</c:v>
                </c:pt>
                <c:pt idx="2683">
                  <c:v>0.02</c:v>
                </c:pt>
                <c:pt idx="2684">
                  <c:v>0.02</c:v>
                </c:pt>
                <c:pt idx="2685">
                  <c:v>0.02</c:v>
                </c:pt>
                <c:pt idx="2686">
                  <c:v>0.02</c:v>
                </c:pt>
                <c:pt idx="2687">
                  <c:v>0.06</c:v>
                </c:pt>
                <c:pt idx="2688">
                  <c:v>0.02</c:v>
                </c:pt>
                <c:pt idx="2689">
                  <c:v>0.02</c:v>
                </c:pt>
                <c:pt idx="2690">
                  <c:v>0.02</c:v>
                </c:pt>
                <c:pt idx="2691">
                  <c:v>0.02</c:v>
                </c:pt>
                <c:pt idx="2692">
                  <c:v>0.02</c:v>
                </c:pt>
                <c:pt idx="2693">
                  <c:v>0.02</c:v>
                </c:pt>
                <c:pt idx="2694">
                  <c:v>0.02</c:v>
                </c:pt>
                <c:pt idx="2695">
                  <c:v>0.02</c:v>
                </c:pt>
                <c:pt idx="2696">
                  <c:v>0.02</c:v>
                </c:pt>
                <c:pt idx="2697">
                  <c:v>0.02</c:v>
                </c:pt>
                <c:pt idx="2698">
                  <c:v>0.02</c:v>
                </c:pt>
                <c:pt idx="2699">
                  <c:v>0.03</c:v>
                </c:pt>
                <c:pt idx="2700">
                  <c:v>0.1</c:v>
                </c:pt>
                <c:pt idx="2701">
                  <c:v>0.03</c:v>
                </c:pt>
                <c:pt idx="2702">
                  <c:v>0.02</c:v>
                </c:pt>
                <c:pt idx="2703">
                  <c:v>0.02</c:v>
                </c:pt>
                <c:pt idx="2704">
                  <c:v>0.02</c:v>
                </c:pt>
                <c:pt idx="2705">
                  <c:v>4.01</c:v>
                </c:pt>
                <c:pt idx="2706">
                  <c:v>0.18</c:v>
                </c:pt>
                <c:pt idx="2707">
                  <c:v>0.1</c:v>
                </c:pt>
                <c:pt idx="2708">
                  <c:v>0.03</c:v>
                </c:pt>
                <c:pt idx="2709">
                  <c:v>0.06</c:v>
                </c:pt>
                <c:pt idx="2710">
                  <c:v>0.05</c:v>
                </c:pt>
                <c:pt idx="2711">
                  <c:v>0.02</c:v>
                </c:pt>
                <c:pt idx="2712">
                  <c:v>0.02</c:v>
                </c:pt>
                <c:pt idx="2713">
                  <c:v>0.1</c:v>
                </c:pt>
                <c:pt idx="2714">
                  <c:v>0.02</c:v>
                </c:pt>
                <c:pt idx="2715">
                  <c:v>0.02</c:v>
                </c:pt>
                <c:pt idx="2716">
                  <c:v>0.28000000000000003</c:v>
                </c:pt>
                <c:pt idx="2717">
                  <c:v>0.09</c:v>
                </c:pt>
                <c:pt idx="2718">
                  <c:v>0.02</c:v>
                </c:pt>
                <c:pt idx="2719">
                  <c:v>0.02</c:v>
                </c:pt>
                <c:pt idx="2720">
                  <c:v>0.02</c:v>
                </c:pt>
                <c:pt idx="2721">
                  <c:v>0.02</c:v>
                </c:pt>
                <c:pt idx="2722">
                  <c:v>0.02</c:v>
                </c:pt>
                <c:pt idx="2723">
                  <c:v>0.02</c:v>
                </c:pt>
                <c:pt idx="2724">
                  <c:v>0.02</c:v>
                </c:pt>
                <c:pt idx="2725">
                  <c:v>0.02</c:v>
                </c:pt>
                <c:pt idx="2726">
                  <c:v>0.02</c:v>
                </c:pt>
                <c:pt idx="2727">
                  <c:v>0.02</c:v>
                </c:pt>
                <c:pt idx="2728">
                  <c:v>0.02</c:v>
                </c:pt>
                <c:pt idx="2729">
                  <c:v>0.02</c:v>
                </c:pt>
                <c:pt idx="2730">
                  <c:v>0.02</c:v>
                </c:pt>
                <c:pt idx="2731">
                  <c:v>0.02</c:v>
                </c:pt>
                <c:pt idx="2732">
                  <c:v>0.02</c:v>
                </c:pt>
                <c:pt idx="2733">
                  <c:v>0.02</c:v>
                </c:pt>
                <c:pt idx="2734">
                  <c:v>0.02</c:v>
                </c:pt>
                <c:pt idx="2735">
                  <c:v>0.02</c:v>
                </c:pt>
                <c:pt idx="2736">
                  <c:v>0.02</c:v>
                </c:pt>
                <c:pt idx="2737">
                  <c:v>0.02</c:v>
                </c:pt>
                <c:pt idx="2738">
                  <c:v>0.02</c:v>
                </c:pt>
                <c:pt idx="2739">
                  <c:v>0.02</c:v>
                </c:pt>
                <c:pt idx="2740">
                  <c:v>0.02</c:v>
                </c:pt>
                <c:pt idx="2741">
                  <c:v>0.02</c:v>
                </c:pt>
                <c:pt idx="2742">
                  <c:v>0.02</c:v>
                </c:pt>
                <c:pt idx="2743">
                  <c:v>0.02</c:v>
                </c:pt>
                <c:pt idx="2744">
                  <c:v>0.02</c:v>
                </c:pt>
                <c:pt idx="2745">
                  <c:v>0.02</c:v>
                </c:pt>
                <c:pt idx="2746">
                  <c:v>0.02</c:v>
                </c:pt>
                <c:pt idx="2747">
                  <c:v>0.02</c:v>
                </c:pt>
                <c:pt idx="2748">
                  <c:v>0.02</c:v>
                </c:pt>
                <c:pt idx="2749">
                  <c:v>0.02</c:v>
                </c:pt>
                <c:pt idx="2750">
                  <c:v>0.02</c:v>
                </c:pt>
                <c:pt idx="2751">
                  <c:v>0.02</c:v>
                </c:pt>
                <c:pt idx="2752">
                  <c:v>0.02</c:v>
                </c:pt>
                <c:pt idx="2753">
                  <c:v>0.04</c:v>
                </c:pt>
                <c:pt idx="2754">
                  <c:v>0.02</c:v>
                </c:pt>
                <c:pt idx="2755">
                  <c:v>0.02</c:v>
                </c:pt>
                <c:pt idx="2756">
                  <c:v>0.02</c:v>
                </c:pt>
                <c:pt idx="2757">
                  <c:v>0.12</c:v>
                </c:pt>
                <c:pt idx="2758">
                  <c:v>0.04</c:v>
                </c:pt>
                <c:pt idx="2759">
                  <c:v>0.03</c:v>
                </c:pt>
                <c:pt idx="2760">
                  <c:v>0.03</c:v>
                </c:pt>
                <c:pt idx="2761">
                  <c:v>0.03</c:v>
                </c:pt>
                <c:pt idx="2762">
                  <c:v>0.03</c:v>
                </c:pt>
                <c:pt idx="2763">
                  <c:v>0.2</c:v>
                </c:pt>
                <c:pt idx="2764">
                  <c:v>0.03</c:v>
                </c:pt>
                <c:pt idx="2765">
                  <c:v>0.04</c:v>
                </c:pt>
                <c:pt idx="2766">
                  <c:v>0.04</c:v>
                </c:pt>
                <c:pt idx="2767">
                  <c:v>0.04</c:v>
                </c:pt>
                <c:pt idx="2768">
                  <c:v>0.04</c:v>
                </c:pt>
                <c:pt idx="2769">
                  <c:v>0.03</c:v>
                </c:pt>
                <c:pt idx="2770">
                  <c:v>0.03</c:v>
                </c:pt>
                <c:pt idx="2771">
                  <c:v>0.03</c:v>
                </c:pt>
                <c:pt idx="2772">
                  <c:v>0.03</c:v>
                </c:pt>
                <c:pt idx="2773">
                  <c:v>0.03</c:v>
                </c:pt>
                <c:pt idx="2774">
                  <c:v>0.03</c:v>
                </c:pt>
                <c:pt idx="2775">
                  <c:v>0.03</c:v>
                </c:pt>
                <c:pt idx="2776">
                  <c:v>0.03</c:v>
                </c:pt>
                <c:pt idx="2777">
                  <c:v>0.33</c:v>
                </c:pt>
                <c:pt idx="2778">
                  <c:v>0.03</c:v>
                </c:pt>
                <c:pt idx="2779">
                  <c:v>0.12</c:v>
                </c:pt>
                <c:pt idx="2780">
                  <c:v>0.28999999999999998</c:v>
                </c:pt>
                <c:pt idx="2781">
                  <c:v>0.03</c:v>
                </c:pt>
                <c:pt idx="2782">
                  <c:v>0.26</c:v>
                </c:pt>
                <c:pt idx="2783">
                  <c:v>0.03</c:v>
                </c:pt>
                <c:pt idx="2784">
                  <c:v>0.03</c:v>
                </c:pt>
                <c:pt idx="2785">
                  <c:v>0.26</c:v>
                </c:pt>
                <c:pt idx="2786">
                  <c:v>2.0299999999999998</c:v>
                </c:pt>
                <c:pt idx="2787">
                  <c:v>0.64</c:v>
                </c:pt>
                <c:pt idx="2788">
                  <c:v>3.23</c:v>
                </c:pt>
                <c:pt idx="2789">
                  <c:v>1.1399999999999999</c:v>
                </c:pt>
                <c:pt idx="2790">
                  <c:v>0.03</c:v>
                </c:pt>
                <c:pt idx="2791">
                  <c:v>0.03</c:v>
                </c:pt>
                <c:pt idx="2792">
                  <c:v>0.03</c:v>
                </c:pt>
                <c:pt idx="2793">
                  <c:v>0.03</c:v>
                </c:pt>
                <c:pt idx="2794">
                  <c:v>0.03</c:v>
                </c:pt>
                <c:pt idx="2795">
                  <c:v>0.03</c:v>
                </c:pt>
                <c:pt idx="2796">
                  <c:v>0.03</c:v>
                </c:pt>
                <c:pt idx="2797">
                  <c:v>0.03</c:v>
                </c:pt>
                <c:pt idx="2798">
                  <c:v>0.03</c:v>
                </c:pt>
                <c:pt idx="2799">
                  <c:v>0.03</c:v>
                </c:pt>
                <c:pt idx="2800">
                  <c:v>0.03</c:v>
                </c:pt>
                <c:pt idx="2801">
                  <c:v>0.03</c:v>
                </c:pt>
                <c:pt idx="2802">
                  <c:v>0.03</c:v>
                </c:pt>
                <c:pt idx="2803">
                  <c:v>0.04</c:v>
                </c:pt>
                <c:pt idx="2804">
                  <c:v>0.03</c:v>
                </c:pt>
                <c:pt idx="2805">
                  <c:v>0.03</c:v>
                </c:pt>
                <c:pt idx="2806">
                  <c:v>0.03</c:v>
                </c:pt>
                <c:pt idx="2807">
                  <c:v>0.03</c:v>
                </c:pt>
                <c:pt idx="2808">
                  <c:v>0.03</c:v>
                </c:pt>
                <c:pt idx="2809">
                  <c:v>0.03</c:v>
                </c:pt>
                <c:pt idx="2810">
                  <c:v>0.03</c:v>
                </c:pt>
                <c:pt idx="2811">
                  <c:v>0.39</c:v>
                </c:pt>
                <c:pt idx="2812">
                  <c:v>0.03</c:v>
                </c:pt>
                <c:pt idx="2813">
                  <c:v>0.03</c:v>
                </c:pt>
                <c:pt idx="2814">
                  <c:v>0.03</c:v>
                </c:pt>
                <c:pt idx="2815">
                  <c:v>0.03</c:v>
                </c:pt>
                <c:pt idx="2816">
                  <c:v>0.02</c:v>
                </c:pt>
                <c:pt idx="2817">
                  <c:v>0.03</c:v>
                </c:pt>
                <c:pt idx="2818">
                  <c:v>0.02</c:v>
                </c:pt>
                <c:pt idx="2819">
                  <c:v>0.03</c:v>
                </c:pt>
                <c:pt idx="2820">
                  <c:v>0.02</c:v>
                </c:pt>
                <c:pt idx="2821">
                  <c:v>0.02</c:v>
                </c:pt>
                <c:pt idx="2822">
                  <c:v>0.03</c:v>
                </c:pt>
                <c:pt idx="2823">
                  <c:v>0.75</c:v>
                </c:pt>
                <c:pt idx="2824">
                  <c:v>0.02</c:v>
                </c:pt>
                <c:pt idx="2825">
                  <c:v>0.03</c:v>
                </c:pt>
                <c:pt idx="2826">
                  <c:v>0.02</c:v>
                </c:pt>
                <c:pt idx="2827">
                  <c:v>0.02</c:v>
                </c:pt>
                <c:pt idx="2828">
                  <c:v>0.02</c:v>
                </c:pt>
                <c:pt idx="2829">
                  <c:v>0.02</c:v>
                </c:pt>
                <c:pt idx="2830">
                  <c:v>0.02</c:v>
                </c:pt>
                <c:pt idx="2831">
                  <c:v>0.02</c:v>
                </c:pt>
                <c:pt idx="2832">
                  <c:v>0.02</c:v>
                </c:pt>
                <c:pt idx="2833">
                  <c:v>0.02</c:v>
                </c:pt>
                <c:pt idx="2834">
                  <c:v>0.03</c:v>
                </c:pt>
                <c:pt idx="2835">
                  <c:v>0.02</c:v>
                </c:pt>
                <c:pt idx="2836">
                  <c:v>0.02</c:v>
                </c:pt>
                <c:pt idx="2837">
                  <c:v>0.02</c:v>
                </c:pt>
                <c:pt idx="2838">
                  <c:v>0.02</c:v>
                </c:pt>
                <c:pt idx="2839">
                  <c:v>0.02</c:v>
                </c:pt>
                <c:pt idx="2840">
                  <c:v>0.02</c:v>
                </c:pt>
                <c:pt idx="2841">
                  <c:v>0.02</c:v>
                </c:pt>
                <c:pt idx="2842">
                  <c:v>0.02</c:v>
                </c:pt>
                <c:pt idx="2843">
                  <c:v>0.02</c:v>
                </c:pt>
                <c:pt idx="2844">
                  <c:v>0.02</c:v>
                </c:pt>
                <c:pt idx="2845">
                  <c:v>0.02</c:v>
                </c:pt>
                <c:pt idx="2846">
                  <c:v>0.02</c:v>
                </c:pt>
                <c:pt idx="2847">
                  <c:v>0.02</c:v>
                </c:pt>
                <c:pt idx="2848">
                  <c:v>0.02</c:v>
                </c:pt>
                <c:pt idx="2849">
                  <c:v>0.02</c:v>
                </c:pt>
                <c:pt idx="2850">
                  <c:v>0.03</c:v>
                </c:pt>
                <c:pt idx="2851">
                  <c:v>0.02</c:v>
                </c:pt>
                <c:pt idx="2852">
                  <c:v>0.02</c:v>
                </c:pt>
                <c:pt idx="2853">
                  <c:v>0.02</c:v>
                </c:pt>
                <c:pt idx="2854">
                  <c:v>0.02</c:v>
                </c:pt>
                <c:pt idx="2855">
                  <c:v>0.02</c:v>
                </c:pt>
                <c:pt idx="2856">
                  <c:v>0.02</c:v>
                </c:pt>
                <c:pt idx="2857">
                  <c:v>0.02</c:v>
                </c:pt>
                <c:pt idx="2858">
                  <c:v>0.02</c:v>
                </c:pt>
                <c:pt idx="2859">
                  <c:v>0.02</c:v>
                </c:pt>
                <c:pt idx="2860">
                  <c:v>0.02</c:v>
                </c:pt>
                <c:pt idx="2861">
                  <c:v>0.02</c:v>
                </c:pt>
                <c:pt idx="2862">
                  <c:v>0.02</c:v>
                </c:pt>
                <c:pt idx="2863">
                  <c:v>0.02</c:v>
                </c:pt>
                <c:pt idx="2864">
                  <c:v>0.02</c:v>
                </c:pt>
                <c:pt idx="2865">
                  <c:v>0.02</c:v>
                </c:pt>
                <c:pt idx="2866">
                  <c:v>0.02</c:v>
                </c:pt>
                <c:pt idx="2867">
                  <c:v>0.02</c:v>
                </c:pt>
                <c:pt idx="2868">
                  <c:v>0.03</c:v>
                </c:pt>
                <c:pt idx="2869">
                  <c:v>0.03</c:v>
                </c:pt>
                <c:pt idx="2870">
                  <c:v>0.38</c:v>
                </c:pt>
                <c:pt idx="2871">
                  <c:v>0.03</c:v>
                </c:pt>
                <c:pt idx="2872">
                  <c:v>0.03</c:v>
                </c:pt>
                <c:pt idx="2873">
                  <c:v>0.03</c:v>
                </c:pt>
                <c:pt idx="2874">
                  <c:v>0.03</c:v>
                </c:pt>
                <c:pt idx="2875">
                  <c:v>0.03</c:v>
                </c:pt>
                <c:pt idx="2876">
                  <c:v>0.03</c:v>
                </c:pt>
                <c:pt idx="2877">
                  <c:v>0.03</c:v>
                </c:pt>
                <c:pt idx="2878">
                  <c:v>0.03</c:v>
                </c:pt>
                <c:pt idx="2879">
                  <c:v>0.03</c:v>
                </c:pt>
                <c:pt idx="2880">
                  <c:v>0.03</c:v>
                </c:pt>
                <c:pt idx="2881">
                  <c:v>0.03</c:v>
                </c:pt>
                <c:pt idx="2882">
                  <c:v>0.03</c:v>
                </c:pt>
                <c:pt idx="2883">
                  <c:v>0.03</c:v>
                </c:pt>
                <c:pt idx="2884">
                  <c:v>0.03</c:v>
                </c:pt>
                <c:pt idx="2885">
                  <c:v>0.03</c:v>
                </c:pt>
                <c:pt idx="2886">
                  <c:v>0.03</c:v>
                </c:pt>
                <c:pt idx="2887">
                  <c:v>0.03</c:v>
                </c:pt>
                <c:pt idx="2888">
                  <c:v>0.03</c:v>
                </c:pt>
                <c:pt idx="2889">
                  <c:v>0.03</c:v>
                </c:pt>
                <c:pt idx="2890">
                  <c:v>0.03</c:v>
                </c:pt>
                <c:pt idx="2891">
                  <c:v>0.03</c:v>
                </c:pt>
                <c:pt idx="2892">
                  <c:v>0.03</c:v>
                </c:pt>
                <c:pt idx="2893">
                  <c:v>0.03</c:v>
                </c:pt>
                <c:pt idx="2894">
                  <c:v>0.03</c:v>
                </c:pt>
                <c:pt idx="2895">
                  <c:v>0.03</c:v>
                </c:pt>
                <c:pt idx="2896">
                  <c:v>0.03</c:v>
                </c:pt>
                <c:pt idx="2897">
                  <c:v>0.03</c:v>
                </c:pt>
                <c:pt idx="2898">
                  <c:v>0.03</c:v>
                </c:pt>
                <c:pt idx="2899">
                  <c:v>0.03</c:v>
                </c:pt>
                <c:pt idx="2900">
                  <c:v>0.03</c:v>
                </c:pt>
                <c:pt idx="2901">
                  <c:v>0.03</c:v>
                </c:pt>
                <c:pt idx="2902">
                  <c:v>0.03</c:v>
                </c:pt>
                <c:pt idx="2903">
                  <c:v>0.03</c:v>
                </c:pt>
                <c:pt idx="2904">
                  <c:v>0.03</c:v>
                </c:pt>
                <c:pt idx="2905">
                  <c:v>0.03</c:v>
                </c:pt>
                <c:pt idx="2906">
                  <c:v>0.03</c:v>
                </c:pt>
                <c:pt idx="2907">
                  <c:v>0.03</c:v>
                </c:pt>
                <c:pt idx="2908">
                  <c:v>0.03</c:v>
                </c:pt>
                <c:pt idx="2909">
                  <c:v>0.03</c:v>
                </c:pt>
                <c:pt idx="2910">
                  <c:v>0.03</c:v>
                </c:pt>
                <c:pt idx="2911">
                  <c:v>0.03</c:v>
                </c:pt>
                <c:pt idx="2912">
                  <c:v>0.03</c:v>
                </c:pt>
                <c:pt idx="2913">
                  <c:v>0.03</c:v>
                </c:pt>
                <c:pt idx="2914">
                  <c:v>0.03</c:v>
                </c:pt>
                <c:pt idx="2915">
                  <c:v>0.03</c:v>
                </c:pt>
                <c:pt idx="2916">
                  <c:v>0.03</c:v>
                </c:pt>
                <c:pt idx="2917">
                  <c:v>0.03</c:v>
                </c:pt>
                <c:pt idx="2918">
                  <c:v>0.03</c:v>
                </c:pt>
                <c:pt idx="2919">
                  <c:v>0.03</c:v>
                </c:pt>
                <c:pt idx="2920">
                  <c:v>0.03</c:v>
                </c:pt>
                <c:pt idx="2921">
                  <c:v>0.03</c:v>
                </c:pt>
                <c:pt idx="2922">
                  <c:v>0.03</c:v>
                </c:pt>
                <c:pt idx="2923">
                  <c:v>0.03</c:v>
                </c:pt>
                <c:pt idx="2924">
                  <c:v>0.03</c:v>
                </c:pt>
                <c:pt idx="2925">
                  <c:v>0.03</c:v>
                </c:pt>
                <c:pt idx="2926">
                  <c:v>0.03</c:v>
                </c:pt>
                <c:pt idx="2927">
                  <c:v>0.03</c:v>
                </c:pt>
                <c:pt idx="2928">
                  <c:v>0.03</c:v>
                </c:pt>
                <c:pt idx="2929">
                  <c:v>0.03</c:v>
                </c:pt>
                <c:pt idx="2930">
                  <c:v>0.02</c:v>
                </c:pt>
                <c:pt idx="2931">
                  <c:v>0.03</c:v>
                </c:pt>
                <c:pt idx="2932">
                  <c:v>0.03</c:v>
                </c:pt>
                <c:pt idx="2933">
                  <c:v>0.03</c:v>
                </c:pt>
                <c:pt idx="2934">
                  <c:v>0.02</c:v>
                </c:pt>
                <c:pt idx="2935">
                  <c:v>0.03</c:v>
                </c:pt>
                <c:pt idx="2936">
                  <c:v>0.02</c:v>
                </c:pt>
                <c:pt idx="2937">
                  <c:v>0.03</c:v>
                </c:pt>
                <c:pt idx="2938">
                  <c:v>0.02</c:v>
                </c:pt>
                <c:pt idx="2939">
                  <c:v>0.02</c:v>
                </c:pt>
                <c:pt idx="2940">
                  <c:v>0.02</c:v>
                </c:pt>
                <c:pt idx="2941">
                  <c:v>0.03</c:v>
                </c:pt>
                <c:pt idx="2942">
                  <c:v>0.03</c:v>
                </c:pt>
                <c:pt idx="2943">
                  <c:v>0.03</c:v>
                </c:pt>
                <c:pt idx="2944">
                  <c:v>0.02</c:v>
                </c:pt>
                <c:pt idx="2945">
                  <c:v>0.02</c:v>
                </c:pt>
                <c:pt idx="2946">
                  <c:v>1.9</c:v>
                </c:pt>
                <c:pt idx="2947">
                  <c:v>7.12</c:v>
                </c:pt>
                <c:pt idx="2948">
                  <c:v>7.67</c:v>
                </c:pt>
                <c:pt idx="2949">
                  <c:v>1.97</c:v>
                </c:pt>
                <c:pt idx="2950">
                  <c:v>1.37</c:v>
                </c:pt>
                <c:pt idx="2951">
                  <c:v>0.06</c:v>
                </c:pt>
                <c:pt idx="2952">
                  <c:v>0.4</c:v>
                </c:pt>
                <c:pt idx="2953">
                  <c:v>0.45</c:v>
                </c:pt>
                <c:pt idx="2954">
                  <c:v>0.32</c:v>
                </c:pt>
                <c:pt idx="2955">
                  <c:v>0.03</c:v>
                </c:pt>
                <c:pt idx="2956">
                  <c:v>0.02</c:v>
                </c:pt>
                <c:pt idx="2957">
                  <c:v>0.02</c:v>
                </c:pt>
                <c:pt idx="2958">
                  <c:v>0.03</c:v>
                </c:pt>
                <c:pt idx="2959">
                  <c:v>0.03</c:v>
                </c:pt>
                <c:pt idx="2960">
                  <c:v>0.11</c:v>
                </c:pt>
                <c:pt idx="2961">
                  <c:v>0.03</c:v>
                </c:pt>
                <c:pt idx="2962">
                  <c:v>0.02</c:v>
                </c:pt>
                <c:pt idx="2963">
                  <c:v>0.02</c:v>
                </c:pt>
                <c:pt idx="2964">
                  <c:v>0.02</c:v>
                </c:pt>
                <c:pt idx="2965">
                  <c:v>0.02</c:v>
                </c:pt>
                <c:pt idx="2966">
                  <c:v>0.02</c:v>
                </c:pt>
                <c:pt idx="2967">
                  <c:v>0.02</c:v>
                </c:pt>
                <c:pt idx="2968">
                  <c:v>0.02</c:v>
                </c:pt>
                <c:pt idx="2969">
                  <c:v>0.02</c:v>
                </c:pt>
                <c:pt idx="2970">
                  <c:v>0.02</c:v>
                </c:pt>
                <c:pt idx="2971">
                  <c:v>0.02</c:v>
                </c:pt>
                <c:pt idx="2972">
                  <c:v>0.03</c:v>
                </c:pt>
                <c:pt idx="2973">
                  <c:v>0.02</c:v>
                </c:pt>
                <c:pt idx="2974">
                  <c:v>0.02</c:v>
                </c:pt>
                <c:pt idx="2975">
                  <c:v>0.03</c:v>
                </c:pt>
                <c:pt idx="2976">
                  <c:v>0.03</c:v>
                </c:pt>
                <c:pt idx="2977">
                  <c:v>0.03</c:v>
                </c:pt>
                <c:pt idx="2978">
                  <c:v>0.03</c:v>
                </c:pt>
                <c:pt idx="2979">
                  <c:v>0.03</c:v>
                </c:pt>
                <c:pt idx="2980">
                  <c:v>0.03</c:v>
                </c:pt>
                <c:pt idx="2981">
                  <c:v>0.03</c:v>
                </c:pt>
                <c:pt idx="2982">
                  <c:v>0.03</c:v>
                </c:pt>
                <c:pt idx="2983">
                  <c:v>0.03</c:v>
                </c:pt>
                <c:pt idx="2984">
                  <c:v>0.03</c:v>
                </c:pt>
                <c:pt idx="2985">
                  <c:v>0.03</c:v>
                </c:pt>
                <c:pt idx="2986">
                  <c:v>0.33</c:v>
                </c:pt>
                <c:pt idx="2987">
                  <c:v>0.32</c:v>
                </c:pt>
                <c:pt idx="2988">
                  <c:v>0.03</c:v>
                </c:pt>
                <c:pt idx="2989">
                  <c:v>0.03</c:v>
                </c:pt>
                <c:pt idx="2990">
                  <c:v>0.03</c:v>
                </c:pt>
                <c:pt idx="2991">
                  <c:v>0.03</c:v>
                </c:pt>
                <c:pt idx="2992">
                  <c:v>0.03</c:v>
                </c:pt>
                <c:pt idx="2993">
                  <c:v>0.03</c:v>
                </c:pt>
                <c:pt idx="2994">
                  <c:v>0.03</c:v>
                </c:pt>
                <c:pt idx="2995">
                  <c:v>0.03</c:v>
                </c:pt>
                <c:pt idx="2996">
                  <c:v>0.03</c:v>
                </c:pt>
                <c:pt idx="2997">
                  <c:v>0.03</c:v>
                </c:pt>
                <c:pt idx="2998">
                  <c:v>0.03</c:v>
                </c:pt>
                <c:pt idx="2999">
                  <c:v>0.03</c:v>
                </c:pt>
                <c:pt idx="3000">
                  <c:v>0.02</c:v>
                </c:pt>
                <c:pt idx="3001">
                  <c:v>0.03</c:v>
                </c:pt>
                <c:pt idx="3002">
                  <c:v>0.03</c:v>
                </c:pt>
                <c:pt idx="3003">
                  <c:v>0.03</c:v>
                </c:pt>
                <c:pt idx="3004">
                  <c:v>0.02</c:v>
                </c:pt>
                <c:pt idx="3005">
                  <c:v>0.03</c:v>
                </c:pt>
                <c:pt idx="3006">
                  <c:v>0.02</c:v>
                </c:pt>
                <c:pt idx="3007">
                  <c:v>0.03</c:v>
                </c:pt>
                <c:pt idx="3008">
                  <c:v>0.02</c:v>
                </c:pt>
                <c:pt idx="3009">
                  <c:v>0.03</c:v>
                </c:pt>
                <c:pt idx="3010">
                  <c:v>0.03</c:v>
                </c:pt>
                <c:pt idx="3011">
                  <c:v>0.41</c:v>
                </c:pt>
                <c:pt idx="3012">
                  <c:v>0.53</c:v>
                </c:pt>
                <c:pt idx="3013">
                  <c:v>0.09</c:v>
                </c:pt>
                <c:pt idx="3014">
                  <c:v>0.02</c:v>
                </c:pt>
                <c:pt idx="3015">
                  <c:v>0.03</c:v>
                </c:pt>
                <c:pt idx="3016">
                  <c:v>0.03</c:v>
                </c:pt>
                <c:pt idx="3017">
                  <c:v>0.02</c:v>
                </c:pt>
                <c:pt idx="3018">
                  <c:v>0.03</c:v>
                </c:pt>
                <c:pt idx="3019">
                  <c:v>0.03</c:v>
                </c:pt>
                <c:pt idx="3020">
                  <c:v>0.03</c:v>
                </c:pt>
                <c:pt idx="3021">
                  <c:v>0.03</c:v>
                </c:pt>
                <c:pt idx="3022">
                  <c:v>0.02</c:v>
                </c:pt>
                <c:pt idx="3023">
                  <c:v>0.02</c:v>
                </c:pt>
                <c:pt idx="3024">
                  <c:v>0.03</c:v>
                </c:pt>
                <c:pt idx="3025">
                  <c:v>0.02</c:v>
                </c:pt>
                <c:pt idx="3026">
                  <c:v>0.02</c:v>
                </c:pt>
                <c:pt idx="3027">
                  <c:v>0.02</c:v>
                </c:pt>
                <c:pt idx="3028">
                  <c:v>0.03</c:v>
                </c:pt>
                <c:pt idx="3029">
                  <c:v>0.02</c:v>
                </c:pt>
                <c:pt idx="3030">
                  <c:v>0.02</c:v>
                </c:pt>
                <c:pt idx="3031">
                  <c:v>0.03</c:v>
                </c:pt>
                <c:pt idx="3032">
                  <c:v>0.02</c:v>
                </c:pt>
                <c:pt idx="3033">
                  <c:v>0.03</c:v>
                </c:pt>
                <c:pt idx="3034">
                  <c:v>0.02</c:v>
                </c:pt>
                <c:pt idx="3035">
                  <c:v>0.02</c:v>
                </c:pt>
                <c:pt idx="3036">
                  <c:v>0.02</c:v>
                </c:pt>
                <c:pt idx="3037">
                  <c:v>0.02</c:v>
                </c:pt>
                <c:pt idx="3038">
                  <c:v>0.02</c:v>
                </c:pt>
                <c:pt idx="3039">
                  <c:v>0.02</c:v>
                </c:pt>
                <c:pt idx="3040">
                  <c:v>0.03</c:v>
                </c:pt>
                <c:pt idx="3041">
                  <c:v>0.02</c:v>
                </c:pt>
                <c:pt idx="3042">
                  <c:v>0.02</c:v>
                </c:pt>
                <c:pt idx="3043">
                  <c:v>0.02</c:v>
                </c:pt>
                <c:pt idx="3044">
                  <c:v>0.03</c:v>
                </c:pt>
                <c:pt idx="3045">
                  <c:v>0.03</c:v>
                </c:pt>
                <c:pt idx="3046">
                  <c:v>0.02</c:v>
                </c:pt>
                <c:pt idx="3047">
                  <c:v>0.02</c:v>
                </c:pt>
                <c:pt idx="3048">
                  <c:v>0.03</c:v>
                </c:pt>
                <c:pt idx="3049">
                  <c:v>0.02</c:v>
                </c:pt>
                <c:pt idx="3050">
                  <c:v>0.02</c:v>
                </c:pt>
                <c:pt idx="3051">
                  <c:v>0.02</c:v>
                </c:pt>
                <c:pt idx="3052">
                  <c:v>0.02</c:v>
                </c:pt>
                <c:pt idx="3053">
                  <c:v>0.02</c:v>
                </c:pt>
                <c:pt idx="3054">
                  <c:v>0.02</c:v>
                </c:pt>
                <c:pt idx="3055">
                  <c:v>0.02</c:v>
                </c:pt>
                <c:pt idx="3056">
                  <c:v>0.02</c:v>
                </c:pt>
                <c:pt idx="3057">
                  <c:v>0.02</c:v>
                </c:pt>
                <c:pt idx="3058">
                  <c:v>0.02</c:v>
                </c:pt>
                <c:pt idx="3059">
                  <c:v>0.02</c:v>
                </c:pt>
                <c:pt idx="3060">
                  <c:v>0.02</c:v>
                </c:pt>
                <c:pt idx="3061">
                  <c:v>0.02</c:v>
                </c:pt>
                <c:pt idx="3062">
                  <c:v>0.02</c:v>
                </c:pt>
                <c:pt idx="3063">
                  <c:v>0.02</c:v>
                </c:pt>
                <c:pt idx="3064">
                  <c:v>0.02</c:v>
                </c:pt>
                <c:pt idx="3065">
                  <c:v>0.02</c:v>
                </c:pt>
                <c:pt idx="3066">
                  <c:v>0.02</c:v>
                </c:pt>
                <c:pt idx="3067">
                  <c:v>0.02</c:v>
                </c:pt>
                <c:pt idx="3068">
                  <c:v>0.02</c:v>
                </c:pt>
                <c:pt idx="3069">
                  <c:v>0.02</c:v>
                </c:pt>
                <c:pt idx="3070">
                  <c:v>0.02</c:v>
                </c:pt>
                <c:pt idx="3071">
                  <c:v>0.02</c:v>
                </c:pt>
                <c:pt idx="3072">
                  <c:v>0.02</c:v>
                </c:pt>
                <c:pt idx="3073">
                  <c:v>0.02</c:v>
                </c:pt>
                <c:pt idx="3074">
                  <c:v>0.02</c:v>
                </c:pt>
                <c:pt idx="3075">
                  <c:v>0.02</c:v>
                </c:pt>
                <c:pt idx="3076">
                  <c:v>0.02</c:v>
                </c:pt>
                <c:pt idx="3077">
                  <c:v>0.02</c:v>
                </c:pt>
                <c:pt idx="3078">
                  <c:v>0.02</c:v>
                </c:pt>
                <c:pt idx="3079">
                  <c:v>0.02</c:v>
                </c:pt>
                <c:pt idx="3080">
                  <c:v>0.02</c:v>
                </c:pt>
                <c:pt idx="3081">
                  <c:v>0.02</c:v>
                </c:pt>
                <c:pt idx="3082">
                  <c:v>0.02</c:v>
                </c:pt>
                <c:pt idx="3083">
                  <c:v>0.02</c:v>
                </c:pt>
                <c:pt idx="3084">
                  <c:v>0.02</c:v>
                </c:pt>
                <c:pt idx="3085">
                  <c:v>0.02</c:v>
                </c:pt>
                <c:pt idx="3086">
                  <c:v>0.03</c:v>
                </c:pt>
                <c:pt idx="3087">
                  <c:v>0.02</c:v>
                </c:pt>
                <c:pt idx="3088">
                  <c:v>0.02</c:v>
                </c:pt>
                <c:pt idx="3089">
                  <c:v>0.02</c:v>
                </c:pt>
                <c:pt idx="3090">
                  <c:v>0.02</c:v>
                </c:pt>
                <c:pt idx="3091">
                  <c:v>0.02</c:v>
                </c:pt>
                <c:pt idx="3092">
                  <c:v>0.02</c:v>
                </c:pt>
                <c:pt idx="3093">
                  <c:v>0.02</c:v>
                </c:pt>
                <c:pt idx="3094">
                  <c:v>0.02</c:v>
                </c:pt>
                <c:pt idx="3095">
                  <c:v>0.02</c:v>
                </c:pt>
                <c:pt idx="3096">
                  <c:v>0.02</c:v>
                </c:pt>
                <c:pt idx="3097">
                  <c:v>0.02</c:v>
                </c:pt>
                <c:pt idx="3098">
                  <c:v>0.02</c:v>
                </c:pt>
                <c:pt idx="3099">
                  <c:v>0.02</c:v>
                </c:pt>
                <c:pt idx="3100">
                  <c:v>0.02</c:v>
                </c:pt>
                <c:pt idx="3101">
                  <c:v>0.02</c:v>
                </c:pt>
                <c:pt idx="3102">
                  <c:v>0.02</c:v>
                </c:pt>
                <c:pt idx="3103">
                  <c:v>0.02</c:v>
                </c:pt>
                <c:pt idx="3104">
                  <c:v>0.02</c:v>
                </c:pt>
                <c:pt idx="3105">
                  <c:v>0.02</c:v>
                </c:pt>
                <c:pt idx="3106">
                  <c:v>0.02</c:v>
                </c:pt>
                <c:pt idx="3107">
                  <c:v>0.02</c:v>
                </c:pt>
                <c:pt idx="3108">
                  <c:v>0.02</c:v>
                </c:pt>
                <c:pt idx="3109">
                  <c:v>0.02</c:v>
                </c:pt>
                <c:pt idx="3110">
                  <c:v>0.02</c:v>
                </c:pt>
                <c:pt idx="3111">
                  <c:v>0.02</c:v>
                </c:pt>
                <c:pt idx="3112">
                  <c:v>0.02</c:v>
                </c:pt>
                <c:pt idx="3113">
                  <c:v>0.02</c:v>
                </c:pt>
                <c:pt idx="3114">
                  <c:v>0.02</c:v>
                </c:pt>
                <c:pt idx="3115">
                  <c:v>0.02</c:v>
                </c:pt>
                <c:pt idx="3116">
                  <c:v>0.02</c:v>
                </c:pt>
                <c:pt idx="3117">
                  <c:v>0.02</c:v>
                </c:pt>
                <c:pt idx="3118">
                  <c:v>0.02</c:v>
                </c:pt>
                <c:pt idx="3119">
                  <c:v>0.02</c:v>
                </c:pt>
                <c:pt idx="3120">
                  <c:v>0.02</c:v>
                </c:pt>
                <c:pt idx="3121">
                  <c:v>0.02</c:v>
                </c:pt>
                <c:pt idx="3122">
                  <c:v>0.02</c:v>
                </c:pt>
                <c:pt idx="3123">
                  <c:v>0.02</c:v>
                </c:pt>
                <c:pt idx="3124">
                  <c:v>0.02</c:v>
                </c:pt>
                <c:pt idx="3125">
                  <c:v>0.02</c:v>
                </c:pt>
                <c:pt idx="3126">
                  <c:v>0.02</c:v>
                </c:pt>
                <c:pt idx="3127">
                  <c:v>0.02</c:v>
                </c:pt>
                <c:pt idx="3128">
                  <c:v>0.02</c:v>
                </c:pt>
                <c:pt idx="3129">
                  <c:v>0.02</c:v>
                </c:pt>
                <c:pt idx="3130">
                  <c:v>0.02</c:v>
                </c:pt>
                <c:pt idx="3131">
                  <c:v>0.02</c:v>
                </c:pt>
                <c:pt idx="3132">
                  <c:v>0.02</c:v>
                </c:pt>
                <c:pt idx="3133">
                  <c:v>0.02</c:v>
                </c:pt>
                <c:pt idx="3134">
                  <c:v>0.02</c:v>
                </c:pt>
                <c:pt idx="3135">
                  <c:v>0.02</c:v>
                </c:pt>
                <c:pt idx="3136">
                  <c:v>0.02</c:v>
                </c:pt>
                <c:pt idx="3137">
                  <c:v>0.02</c:v>
                </c:pt>
                <c:pt idx="3138">
                  <c:v>0.02</c:v>
                </c:pt>
                <c:pt idx="3139">
                  <c:v>0.02</c:v>
                </c:pt>
                <c:pt idx="3140">
                  <c:v>0.02</c:v>
                </c:pt>
                <c:pt idx="3141">
                  <c:v>0.03</c:v>
                </c:pt>
                <c:pt idx="3142">
                  <c:v>0.02</c:v>
                </c:pt>
                <c:pt idx="3143">
                  <c:v>0.02</c:v>
                </c:pt>
                <c:pt idx="3144">
                  <c:v>0.02</c:v>
                </c:pt>
                <c:pt idx="3145">
                  <c:v>0.02</c:v>
                </c:pt>
                <c:pt idx="3146">
                  <c:v>0.02</c:v>
                </c:pt>
                <c:pt idx="3147">
                  <c:v>0.02</c:v>
                </c:pt>
                <c:pt idx="3148">
                  <c:v>0.02</c:v>
                </c:pt>
                <c:pt idx="3149">
                  <c:v>0.03</c:v>
                </c:pt>
                <c:pt idx="3150">
                  <c:v>0.02</c:v>
                </c:pt>
                <c:pt idx="3151">
                  <c:v>0.02</c:v>
                </c:pt>
                <c:pt idx="3152">
                  <c:v>0.02</c:v>
                </c:pt>
                <c:pt idx="3153">
                  <c:v>0.02</c:v>
                </c:pt>
                <c:pt idx="3154">
                  <c:v>0.02</c:v>
                </c:pt>
                <c:pt idx="3155">
                  <c:v>0.02</c:v>
                </c:pt>
                <c:pt idx="3156">
                  <c:v>0.02</c:v>
                </c:pt>
                <c:pt idx="3157">
                  <c:v>0.02</c:v>
                </c:pt>
                <c:pt idx="3158">
                  <c:v>0.02</c:v>
                </c:pt>
                <c:pt idx="3159">
                  <c:v>0.02</c:v>
                </c:pt>
                <c:pt idx="3160">
                  <c:v>0.03</c:v>
                </c:pt>
                <c:pt idx="3161">
                  <c:v>0.02</c:v>
                </c:pt>
                <c:pt idx="3162">
                  <c:v>0.02</c:v>
                </c:pt>
                <c:pt idx="3163">
                  <c:v>0.02</c:v>
                </c:pt>
                <c:pt idx="3164">
                  <c:v>0.02</c:v>
                </c:pt>
                <c:pt idx="3165">
                  <c:v>0.03</c:v>
                </c:pt>
                <c:pt idx="3166">
                  <c:v>0.02</c:v>
                </c:pt>
                <c:pt idx="3167">
                  <c:v>0.02</c:v>
                </c:pt>
                <c:pt idx="3168">
                  <c:v>0.02</c:v>
                </c:pt>
                <c:pt idx="3169">
                  <c:v>0.02</c:v>
                </c:pt>
                <c:pt idx="3170">
                  <c:v>0.02</c:v>
                </c:pt>
                <c:pt idx="3171">
                  <c:v>0.02</c:v>
                </c:pt>
                <c:pt idx="3172">
                  <c:v>0.02</c:v>
                </c:pt>
                <c:pt idx="3173">
                  <c:v>0.02</c:v>
                </c:pt>
                <c:pt idx="3174">
                  <c:v>0.02</c:v>
                </c:pt>
                <c:pt idx="3175">
                  <c:v>0.03</c:v>
                </c:pt>
                <c:pt idx="3176">
                  <c:v>0.02</c:v>
                </c:pt>
                <c:pt idx="3177">
                  <c:v>0.02</c:v>
                </c:pt>
                <c:pt idx="3178">
                  <c:v>0.03</c:v>
                </c:pt>
                <c:pt idx="3179">
                  <c:v>0.03</c:v>
                </c:pt>
                <c:pt idx="3180">
                  <c:v>0.02</c:v>
                </c:pt>
                <c:pt idx="3181">
                  <c:v>0.02</c:v>
                </c:pt>
                <c:pt idx="3182">
                  <c:v>0.02</c:v>
                </c:pt>
                <c:pt idx="3183">
                  <c:v>0.02</c:v>
                </c:pt>
                <c:pt idx="3184">
                  <c:v>0.02</c:v>
                </c:pt>
                <c:pt idx="3185">
                  <c:v>0.02</c:v>
                </c:pt>
                <c:pt idx="3186">
                  <c:v>0.02</c:v>
                </c:pt>
                <c:pt idx="3187">
                  <c:v>0.02</c:v>
                </c:pt>
                <c:pt idx="3188">
                  <c:v>0.02</c:v>
                </c:pt>
                <c:pt idx="3189">
                  <c:v>0.02</c:v>
                </c:pt>
                <c:pt idx="3190">
                  <c:v>0.02</c:v>
                </c:pt>
                <c:pt idx="3191">
                  <c:v>0.02</c:v>
                </c:pt>
                <c:pt idx="3192">
                  <c:v>0.03</c:v>
                </c:pt>
                <c:pt idx="3193">
                  <c:v>0.03</c:v>
                </c:pt>
                <c:pt idx="3194">
                  <c:v>0.03</c:v>
                </c:pt>
                <c:pt idx="3195">
                  <c:v>0.03</c:v>
                </c:pt>
                <c:pt idx="3196">
                  <c:v>0.02</c:v>
                </c:pt>
                <c:pt idx="3197">
                  <c:v>0.02</c:v>
                </c:pt>
                <c:pt idx="3198">
                  <c:v>0.03</c:v>
                </c:pt>
                <c:pt idx="3199">
                  <c:v>0.02</c:v>
                </c:pt>
                <c:pt idx="3200">
                  <c:v>0.02</c:v>
                </c:pt>
                <c:pt idx="3201">
                  <c:v>0.03</c:v>
                </c:pt>
                <c:pt idx="3202">
                  <c:v>0.56999999999999995</c:v>
                </c:pt>
                <c:pt idx="3203">
                  <c:v>0.02</c:v>
                </c:pt>
                <c:pt idx="3204">
                  <c:v>0.02</c:v>
                </c:pt>
                <c:pt idx="3205">
                  <c:v>0.03</c:v>
                </c:pt>
                <c:pt idx="3206">
                  <c:v>0.02</c:v>
                </c:pt>
                <c:pt idx="3207">
                  <c:v>0.02</c:v>
                </c:pt>
                <c:pt idx="3208">
                  <c:v>0.03</c:v>
                </c:pt>
                <c:pt idx="3209">
                  <c:v>0.03</c:v>
                </c:pt>
                <c:pt idx="3210">
                  <c:v>0.03</c:v>
                </c:pt>
                <c:pt idx="3211">
                  <c:v>0.03</c:v>
                </c:pt>
                <c:pt idx="3212">
                  <c:v>0.04</c:v>
                </c:pt>
                <c:pt idx="3213">
                  <c:v>0.04</c:v>
                </c:pt>
                <c:pt idx="3214">
                  <c:v>0.03</c:v>
                </c:pt>
                <c:pt idx="3215">
                  <c:v>0.03</c:v>
                </c:pt>
                <c:pt idx="3216">
                  <c:v>0.03</c:v>
                </c:pt>
                <c:pt idx="3217">
                  <c:v>0.03</c:v>
                </c:pt>
                <c:pt idx="3218">
                  <c:v>0.03</c:v>
                </c:pt>
                <c:pt idx="3219">
                  <c:v>0.03</c:v>
                </c:pt>
                <c:pt idx="3220">
                  <c:v>0.03</c:v>
                </c:pt>
                <c:pt idx="3221">
                  <c:v>0.03</c:v>
                </c:pt>
                <c:pt idx="3222">
                  <c:v>0.03</c:v>
                </c:pt>
                <c:pt idx="3223">
                  <c:v>0.03</c:v>
                </c:pt>
                <c:pt idx="3224">
                  <c:v>0.03</c:v>
                </c:pt>
                <c:pt idx="3225">
                  <c:v>0.03</c:v>
                </c:pt>
                <c:pt idx="3226">
                  <c:v>0.03</c:v>
                </c:pt>
                <c:pt idx="3227">
                  <c:v>0.03</c:v>
                </c:pt>
                <c:pt idx="3228">
                  <c:v>0.03</c:v>
                </c:pt>
                <c:pt idx="3229">
                  <c:v>0.03</c:v>
                </c:pt>
                <c:pt idx="3230">
                  <c:v>0.03</c:v>
                </c:pt>
                <c:pt idx="3231">
                  <c:v>0.03</c:v>
                </c:pt>
                <c:pt idx="3232">
                  <c:v>0.03</c:v>
                </c:pt>
                <c:pt idx="3233">
                  <c:v>0.03</c:v>
                </c:pt>
                <c:pt idx="3234">
                  <c:v>0.03</c:v>
                </c:pt>
                <c:pt idx="3235">
                  <c:v>0.03</c:v>
                </c:pt>
                <c:pt idx="3236">
                  <c:v>0.03</c:v>
                </c:pt>
                <c:pt idx="3237">
                  <c:v>0.03</c:v>
                </c:pt>
                <c:pt idx="3238">
                  <c:v>0.03</c:v>
                </c:pt>
                <c:pt idx="3239">
                  <c:v>0.03</c:v>
                </c:pt>
                <c:pt idx="3240">
                  <c:v>0.03</c:v>
                </c:pt>
                <c:pt idx="3241">
                  <c:v>0.03</c:v>
                </c:pt>
                <c:pt idx="3242">
                  <c:v>0.03</c:v>
                </c:pt>
                <c:pt idx="3243">
                  <c:v>0.03</c:v>
                </c:pt>
                <c:pt idx="3244">
                  <c:v>0.03</c:v>
                </c:pt>
                <c:pt idx="3245">
                  <c:v>0.03</c:v>
                </c:pt>
                <c:pt idx="3246">
                  <c:v>0.03</c:v>
                </c:pt>
                <c:pt idx="3247">
                  <c:v>0.03</c:v>
                </c:pt>
                <c:pt idx="3248">
                  <c:v>0.03</c:v>
                </c:pt>
                <c:pt idx="3249">
                  <c:v>0.03</c:v>
                </c:pt>
                <c:pt idx="3250">
                  <c:v>0.03</c:v>
                </c:pt>
                <c:pt idx="3251">
                  <c:v>0.03</c:v>
                </c:pt>
                <c:pt idx="3252">
                  <c:v>0.03</c:v>
                </c:pt>
                <c:pt idx="3253">
                  <c:v>0.03</c:v>
                </c:pt>
                <c:pt idx="3254">
                  <c:v>0.03</c:v>
                </c:pt>
                <c:pt idx="3255">
                  <c:v>0.03</c:v>
                </c:pt>
                <c:pt idx="3256">
                  <c:v>0.03</c:v>
                </c:pt>
                <c:pt idx="3257">
                  <c:v>0.03</c:v>
                </c:pt>
                <c:pt idx="3258">
                  <c:v>0.03</c:v>
                </c:pt>
                <c:pt idx="3259">
                  <c:v>0.03</c:v>
                </c:pt>
                <c:pt idx="3260">
                  <c:v>0.03</c:v>
                </c:pt>
                <c:pt idx="3261">
                  <c:v>0.03</c:v>
                </c:pt>
                <c:pt idx="3262">
                  <c:v>0.03</c:v>
                </c:pt>
                <c:pt idx="3263">
                  <c:v>0.03</c:v>
                </c:pt>
                <c:pt idx="3264">
                  <c:v>0.02</c:v>
                </c:pt>
                <c:pt idx="3265">
                  <c:v>0.02</c:v>
                </c:pt>
                <c:pt idx="3266">
                  <c:v>0.02</c:v>
                </c:pt>
                <c:pt idx="3267">
                  <c:v>0.02</c:v>
                </c:pt>
                <c:pt idx="3268">
                  <c:v>0.03</c:v>
                </c:pt>
                <c:pt idx="3269">
                  <c:v>0.02</c:v>
                </c:pt>
                <c:pt idx="3270">
                  <c:v>0.02</c:v>
                </c:pt>
                <c:pt idx="3271">
                  <c:v>0.02</c:v>
                </c:pt>
                <c:pt idx="3272">
                  <c:v>0.02</c:v>
                </c:pt>
                <c:pt idx="3273">
                  <c:v>0.02</c:v>
                </c:pt>
                <c:pt idx="3274">
                  <c:v>0.03</c:v>
                </c:pt>
                <c:pt idx="3275">
                  <c:v>0.02</c:v>
                </c:pt>
                <c:pt idx="3276">
                  <c:v>0.02</c:v>
                </c:pt>
                <c:pt idx="3277">
                  <c:v>0.02</c:v>
                </c:pt>
                <c:pt idx="3278">
                  <c:v>0.02</c:v>
                </c:pt>
                <c:pt idx="3279">
                  <c:v>0.02</c:v>
                </c:pt>
                <c:pt idx="3280">
                  <c:v>0.02</c:v>
                </c:pt>
                <c:pt idx="3281">
                  <c:v>0.02</c:v>
                </c:pt>
                <c:pt idx="3282">
                  <c:v>0.02</c:v>
                </c:pt>
                <c:pt idx="3283">
                  <c:v>0.02</c:v>
                </c:pt>
                <c:pt idx="3284">
                  <c:v>0.02</c:v>
                </c:pt>
                <c:pt idx="3285">
                  <c:v>0.02</c:v>
                </c:pt>
                <c:pt idx="3286">
                  <c:v>0.02</c:v>
                </c:pt>
                <c:pt idx="3287">
                  <c:v>0.02</c:v>
                </c:pt>
                <c:pt idx="3288">
                  <c:v>0.02</c:v>
                </c:pt>
                <c:pt idx="3289">
                  <c:v>0.02</c:v>
                </c:pt>
                <c:pt idx="3290">
                  <c:v>0.02</c:v>
                </c:pt>
                <c:pt idx="3291">
                  <c:v>0.03</c:v>
                </c:pt>
                <c:pt idx="3292">
                  <c:v>0.02</c:v>
                </c:pt>
                <c:pt idx="3293">
                  <c:v>0.02</c:v>
                </c:pt>
                <c:pt idx="3294">
                  <c:v>0.02</c:v>
                </c:pt>
                <c:pt idx="3295">
                  <c:v>0.02</c:v>
                </c:pt>
                <c:pt idx="3296">
                  <c:v>0.02</c:v>
                </c:pt>
                <c:pt idx="3297">
                  <c:v>0.02</c:v>
                </c:pt>
                <c:pt idx="3298">
                  <c:v>0.02</c:v>
                </c:pt>
                <c:pt idx="3299">
                  <c:v>0.03</c:v>
                </c:pt>
                <c:pt idx="3300">
                  <c:v>0.02</c:v>
                </c:pt>
                <c:pt idx="3301">
                  <c:v>0.02</c:v>
                </c:pt>
                <c:pt idx="3302">
                  <c:v>0.03</c:v>
                </c:pt>
                <c:pt idx="3303">
                  <c:v>0.02</c:v>
                </c:pt>
                <c:pt idx="3304">
                  <c:v>0.02</c:v>
                </c:pt>
                <c:pt idx="3305">
                  <c:v>0.02</c:v>
                </c:pt>
                <c:pt idx="3306">
                  <c:v>0.02</c:v>
                </c:pt>
                <c:pt idx="3307">
                  <c:v>0.02</c:v>
                </c:pt>
                <c:pt idx="3308">
                  <c:v>0.03</c:v>
                </c:pt>
                <c:pt idx="3309">
                  <c:v>0.03</c:v>
                </c:pt>
                <c:pt idx="3310">
                  <c:v>0.02</c:v>
                </c:pt>
                <c:pt idx="3311">
                  <c:v>0.03</c:v>
                </c:pt>
                <c:pt idx="3312">
                  <c:v>0.03</c:v>
                </c:pt>
                <c:pt idx="3313">
                  <c:v>0.03</c:v>
                </c:pt>
                <c:pt idx="3314">
                  <c:v>0.02</c:v>
                </c:pt>
                <c:pt idx="3315">
                  <c:v>0.03</c:v>
                </c:pt>
                <c:pt idx="3316">
                  <c:v>0.03</c:v>
                </c:pt>
                <c:pt idx="3317">
                  <c:v>0.03</c:v>
                </c:pt>
                <c:pt idx="3318">
                  <c:v>0.03</c:v>
                </c:pt>
                <c:pt idx="3319">
                  <c:v>0.02</c:v>
                </c:pt>
                <c:pt idx="3320">
                  <c:v>0.02</c:v>
                </c:pt>
                <c:pt idx="3321">
                  <c:v>0.03</c:v>
                </c:pt>
                <c:pt idx="3322">
                  <c:v>0.03</c:v>
                </c:pt>
                <c:pt idx="3323">
                  <c:v>0.03</c:v>
                </c:pt>
                <c:pt idx="3324">
                  <c:v>0.02</c:v>
                </c:pt>
                <c:pt idx="3325">
                  <c:v>0.03</c:v>
                </c:pt>
                <c:pt idx="3326">
                  <c:v>0.03</c:v>
                </c:pt>
                <c:pt idx="3327">
                  <c:v>0.03</c:v>
                </c:pt>
                <c:pt idx="3328">
                  <c:v>0.03</c:v>
                </c:pt>
                <c:pt idx="3329">
                  <c:v>0.03</c:v>
                </c:pt>
                <c:pt idx="3330">
                  <c:v>0.02</c:v>
                </c:pt>
                <c:pt idx="3331">
                  <c:v>0.03</c:v>
                </c:pt>
                <c:pt idx="3332">
                  <c:v>0.03</c:v>
                </c:pt>
                <c:pt idx="3333">
                  <c:v>0.03</c:v>
                </c:pt>
                <c:pt idx="3334">
                  <c:v>0.03</c:v>
                </c:pt>
                <c:pt idx="3335">
                  <c:v>0.03</c:v>
                </c:pt>
                <c:pt idx="3336">
                  <c:v>0.03</c:v>
                </c:pt>
                <c:pt idx="3337">
                  <c:v>0.03</c:v>
                </c:pt>
                <c:pt idx="3338">
                  <c:v>0.03</c:v>
                </c:pt>
                <c:pt idx="3339">
                  <c:v>0.03</c:v>
                </c:pt>
                <c:pt idx="3340">
                  <c:v>0.03</c:v>
                </c:pt>
                <c:pt idx="3341">
                  <c:v>0.03</c:v>
                </c:pt>
                <c:pt idx="3342">
                  <c:v>0.03</c:v>
                </c:pt>
                <c:pt idx="3343">
                  <c:v>0.03</c:v>
                </c:pt>
                <c:pt idx="3344">
                  <c:v>0.03</c:v>
                </c:pt>
                <c:pt idx="3345">
                  <c:v>0.03</c:v>
                </c:pt>
                <c:pt idx="3346">
                  <c:v>0.03</c:v>
                </c:pt>
                <c:pt idx="3347">
                  <c:v>0.03</c:v>
                </c:pt>
                <c:pt idx="3348">
                  <c:v>0.03</c:v>
                </c:pt>
                <c:pt idx="3349">
                  <c:v>0.03</c:v>
                </c:pt>
                <c:pt idx="3350">
                  <c:v>0.03</c:v>
                </c:pt>
                <c:pt idx="3351">
                  <c:v>0.03</c:v>
                </c:pt>
                <c:pt idx="3352">
                  <c:v>0.03</c:v>
                </c:pt>
                <c:pt idx="3353">
                  <c:v>0.03</c:v>
                </c:pt>
                <c:pt idx="3354">
                  <c:v>0.03</c:v>
                </c:pt>
                <c:pt idx="3355">
                  <c:v>0.03</c:v>
                </c:pt>
                <c:pt idx="3356">
                  <c:v>0.03</c:v>
                </c:pt>
                <c:pt idx="3357">
                  <c:v>0.03</c:v>
                </c:pt>
                <c:pt idx="3358">
                  <c:v>0.03</c:v>
                </c:pt>
                <c:pt idx="3359">
                  <c:v>0.03</c:v>
                </c:pt>
                <c:pt idx="3360">
                  <c:v>0.03</c:v>
                </c:pt>
                <c:pt idx="3361">
                  <c:v>0.03</c:v>
                </c:pt>
                <c:pt idx="3362">
                  <c:v>0.03</c:v>
                </c:pt>
                <c:pt idx="3363">
                  <c:v>0.03</c:v>
                </c:pt>
                <c:pt idx="3364">
                  <c:v>0.03</c:v>
                </c:pt>
                <c:pt idx="3365">
                  <c:v>0.03</c:v>
                </c:pt>
                <c:pt idx="3366">
                  <c:v>0.03</c:v>
                </c:pt>
                <c:pt idx="3367">
                  <c:v>0.03</c:v>
                </c:pt>
                <c:pt idx="3368">
                  <c:v>0.02</c:v>
                </c:pt>
                <c:pt idx="3369">
                  <c:v>0.02</c:v>
                </c:pt>
                <c:pt idx="3370">
                  <c:v>0.02</c:v>
                </c:pt>
                <c:pt idx="3371">
                  <c:v>0.02</c:v>
                </c:pt>
                <c:pt idx="3372">
                  <c:v>0.02</c:v>
                </c:pt>
                <c:pt idx="3373">
                  <c:v>0.02</c:v>
                </c:pt>
                <c:pt idx="3374">
                  <c:v>0.02</c:v>
                </c:pt>
                <c:pt idx="3375">
                  <c:v>0.02</c:v>
                </c:pt>
                <c:pt idx="3376">
                  <c:v>0.02</c:v>
                </c:pt>
                <c:pt idx="3377">
                  <c:v>0.02</c:v>
                </c:pt>
                <c:pt idx="3378">
                  <c:v>0.02</c:v>
                </c:pt>
                <c:pt idx="3379">
                  <c:v>0.02</c:v>
                </c:pt>
                <c:pt idx="3380">
                  <c:v>0.02</c:v>
                </c:pt>
                <c:pt idx="3381">
                  <c:v>0.02</c:v>
                </c:pt>
                <c:pt idx="3382">
                  <c:v>0.02</c:v>
                </c:pt>
                <c:pt idx="3383">
                  <c:v>0.02</c:v>
                </c:pt>
                <c:pt idx="3384">
                  <c:v>0.02</c:v>
                </c:pt>
                <c:pt idx="3385">
                  <c:v>0.02</c:v>
                </c:pt>
                <c:pt idx="3386">
                  <c:v>0.02</c:v>
                </c:pt>
                <c:pt idx="3387">
                  <c:v>0.02</c:v>
                </c:pt>
                <c:pt idx="3388">
                  <c:v>0.02</c:v>
                </c:pt>
                <c:pt idx="3389">
                  <c:v>0.02</c:v>
                </c:pt>
                <c:pt idx="3390">
                  <c:v>0.02</c:v>
                </c:pt>
                <c:pt idx="3391">
                  <c:v>0.02</c:v>
                </c:pt>
                <c:pt idx="3392">
                  <c:v>0.02</c:v>
                </c:pt>
                <c:pt idx="3393">
                  <c:v>0.02</c:v>
                </c:pt>
                <c:pt idx="3394">
                  <c:v>0.02</c:v>
                </c:pt>
                <c:pt idx="3395">
                  <c:v>0.02</c:v>
                </c:pt>
                <c:pt idx="3396">
                  <c:v>0.02</c:v>
                </c:pt>
                <c:pt idx="3397">
                  <c:v>0.02</c:v>
                </c:pt>
                <c:pt idx="3398">
                  <c:v>0.02</c:v>
                </c:pt>
                <c:pt idx="3399">
                  <c:v>0.02</c:v>
                </c:pt>
                <c:pt idx="3400">
                  <c:v>0.02</c:v>
                </c:pt>
                <c:pt idx="3401">
                  <c:v>0.02</c:v>
                </c:pt>
                <c:pt idx="3402">
                  <c:v>0.02</c:v>
                </c:pt>
                <c:pt idx="3403">
                  <c:v>0.02</c:v>
                </c:pt>
                <c:pt idx="3404">
                  <c:v>0.02</c:v>
                </c:pt>
                <c:pt idx="3405">
                  <c:v>0.02</c:v>
                </c:pt>
                <c:pt idx="3406">
                  <c:v>0.02</c:v>
                </c:pt>
                <c:pt idx="3407">
                  <c:v>0.02</c:v>
                </c:pt>
                <c:pt idx="3408">
                  <c:v>0.02</c:v>
                </c:pt>
                <c:pt idx="3409">
                  <c:v>0.03</c:v>
                </c:pt>
                <c:pt idx="3410">
                  <c:v>0.02</c:v>
                </c:pt>
                <c:pt idx="3411">
                  <c:v>0.02</c:v>
                </c:pt>
                <c:pt idx="3412">
                  <c:v>0.02</c:v>
                </c:pt>
                <c:pt idx="3413">
                  <c:v>0.02</c:v>
                </c:pt>
                <c:pt idx="3414">
                  <c:v>0.02</c:v>
                </c:pt>
                <c:pt idx="3415">
                  <c:v>0.03</c:v>
                </c:pt>
                <c:pt idx="3416">
                  <c:v>0.03</c:v>
                </c:pt>
                <c:pt idx="3417">
                  <c:v>0.02</c:v>
                </c:pt>
                <c:pt idx="3418">
                  <c:v>0.02</c:v>
                </c:pt>
                <c:pt idx="3419">
                  <c:v>0.02</c:v>
                </c:pt>
                <c:pt idx="3420">
                  <c:v>0.03</c:v>
                </c:pt>
                <c:pt idx="3421">
                  <c:v>0.02</c:v>
                </c:pt>
                <c:pt idx="3422">
                  <c:v>0.02</c:v>
                </c:pt>
                <c:pt idx="3423">
                  <c:v>0.03</c:v>
                </c:pt>
                <c:pt idx="3424">
                  <c:v>0.02</c:v>
                </c:pt>
                <c:pt idx="3425">
                  <c:v>0.03</c:v>
                </c:pt>
                <c:pt idx="3426">
                  <c:v>0.02</c:v>
                </c:pt>
                <c:pt idx="3427">
                  <c:v>0.03</c:v>
                </c:pt>
                <c:pt idx="3428">
                  <c:v>0.03</c:v>
                </c:pt>
                <c:pt idx="3429">
                  <c:v>0.03</c:v>
                </c:pt>
                <c:pt idx="3430">
                  <c:v>0.03</c:v>
                </c:pt>
                <c:pt idx="3431">
                  <c:v>0.03</c:v>
                </c:pt>
                <c:pt idx="3432">
                  <c:v>0.03</c:v>
                </c:pt>
                <c:pt idx="3433">
                  <c:v>0.03</c:v>
                </c:pt>
                <c:pt idx="3434">
                  <c:v>0.03</c:v>
                </c:pt>
                <c:pt idx="3435">
                  <c:v>0.02</c:v>
                </c:pt>
                <c:pt idx="3436">
                  <c:v>0.03</c:v>
                </c:pt>
                <c:pt idx="3437">
                  <c:v>0.02</c:v>
                </c:pt>
                <c:pt idx="3438">
                  <c:v>0.03</c:v>
                </c:pt>
                <c:pt idx="3439">
                  <c:v>0.03</c:v>
                </c:pt>
                <c:pt idx="3440">
                  <c:v>0.03</c:v>
                </c:pt>
                <c:pt idx="3441">
                  <c:v>0.03</c:v>
                </c:pt>
                <c:pt idx="3442">
                  <c:v>0.03</c:v>
                </c:pt>
                <c:pt idx="3443">
                  <c:v>0.03</c:v>
                </c:pt>
                <c:pt idx="3444">
                  <c:v>0.03</c:v>
                </c:pt>
                <c:pt idx="3445">
                  <c:v>0.03</c:v>
                </c:pt>
                <c:pt idx="3446">
                  <c:v>0.03</c:v>
                </c:pt>
                <c:pt idx="3447">
                  <c:v>0.03</c:v>
                </c:pt>
                <c:pt idx="3448">
                  <c:v>0.03</c:v>
                </c:pt>
                <c:pt idx="3449">
                  <c:v>0.03</c:v>
                </c:pt>
                <c:pt idx="3450">
                  <c:v>0.03</c:v>
                </c:pt>
                <c:pt idx="3451">
                  <c:v>0.03</c:v>
                </c:pt>
                <c:pt idx="3452">
                  <c:v>0.03</c:v>
                </c:pt>
                <c:pt idx="3453">
                  <c:v>0.03</c:v>
                </c:pt>
                <c:pt idx="3454">
                  <c:v>0.03</c:v>
                </c:pt>
                <c:pt idx="3455">
                  <c:v>0.03</c:v>
                </c:pt>
                <c:pt idx="3456">
                  <c:v>0.03</c:v>
                </c:pt>
                <c:pt idx="3457">
                  <c:v>0.03</c:v>
                </c:pt>
                <c:pt idx="3458">
                  <c:v>0.03</c:v>
                </c:pt>
                <c:pt idx="3459">
                  <c:v>0.03</c:v>
                </c:pt>
                <c:pt idx="3460">
                  <c:v>0.03</c:v>
                </c:pt>
                <c:pt idx="3461">
                  <c:v>0.03</c:v>
                </c:pt>
                <c:pt idx="3462">
                  <c:v>0.03</c:v>
                </c:pt>
                <c:pt idx="3463">
                  <c:v>0.03</c:v>
                </c:pt>
                <c:pt idx="3464">
                  <c:v>0.03</c:v>
                </c:pt>
                <c:pt idx="3465">
                  <c:v>0.01</c:v>
                </c:pt>
                <c:pt idx="3466">
                  <c:v>0.01</c:v>
                </c:pt>
                <c:pt idx="3467">
                  <c:v>0.01</c:v>
                </c:pt>
                <c:pt idx="3468">
                  <c:v>0.02</c:v>
                </c:pt>
                <c:pt idx="3469">
                  <c:v>0.02</c:v>
                </c:pt>
                <c:pt idx="3470">
                  <c:v>0.02</c:v>
                </c:pt>
                <c:pt idx="3471">
                  <c:v>0.02</c:v>
                </c:pt>
                <c:pt idx="3472">
                  <c:v>0.01</c:v>
                </c:pt>
                <c:pt idx="3473">
                  <c:v>0.02</c:v>
                </c:pt>
                <c:pt idx="3474">
                  <c:v>0.02</c:v>
                </c:pt>
                <c:pt idx="3475">
                  <c:v>0.02</c:v>
                </c:pt>
                <c:pt idx="3476">
                  <c:v>0.02</c:v>
                </c:pt>
                <c:pt idx="3477">
                  <c:v>0.02</c:v>
                </c:pt>
                <c:pt idx="3478">
                  <c:v>0.02</c:v>
                </c:pt>
                <c:pt idx="3479">
                  <c:v>0.02</c:v>
                </c:pt>
                <c:pt idx="3480">
                  <c:v>0.02</c:v>
                </c:pt>
                <c:pt idx="3481">
                  <c:v>0.02</c:v>
                </c:pt>
                <c:pt idx="3482">
                  <c:v>0.15</c:v>
                </c:pt>
                <c:pt idx="3483">
                  <c:v>0.21</c:v>
                </c:pt>
                <c:pt idx="3484">
                  <c:v>0.19</c:v>
                </c:pt>
                <c:pt idx="3485">
                  <c:v>0.02</c:v>
                </c:pt>
                <c:pt idx="3486">
                  <c:v>0.02</c:v>
                </c:pt>
                <c:pt idx="3487">
                  <c:v>0.02</c:v>
                </c:pt>
                <c:pt idx="3488">
                  <c:v>0.02</c:v>
                </c:pt>
                <c:pt idx="3489">
                  <c:v>0.02</c:v>
                </c:pt>
                <c:pt idx="3490">
                  <c:v>0.02</c:v>
                </c:pt>
                <c:pt idx="3491">
                  <c:v>0.02</c:v>
                </c:pt>
                <c:pt idx="3492">
                  <c:v>0.02</c:v>
                </c:pt>
                <c:pt idx="3493">
                  <c:v>0.02</c:v>
                </c:pt>
                <c:pt idx="3494">
                  <c:v>0.02</c:v>
                </c:pt>
                <c:pt idx="3495">
                  <c:v>0.02</c:v>
                </c:pt>
                <c:pt idx="3496">
                  <c:v>0.02</c:v>
                </c:pt>
                <c:pt idx="3497">
                  <c:v>0.02</c:v>
                </c:pt>
                <c:pt idx="3498">
                  <c:v>0.02</c:v>
                </c:pt>
                <c:pt idx="3499">
                  <c:v>0.02</c:v>
                </c:pt>
                <c:pt idx="3500">
                  <c:v>0.02</c:v>
                </c:pt>
                <c:pt idx="3501">
                  <c:v>0.02</c:v>
                </c:pt>
                <c:pt idx="3502">
                  <c:v>0.02</c:v>
                </c:pt>
                <c:pt idx="3503">
                  <c:v>0.02</c:v>
                </c:pt>
                <c:pt idx="3504">
                  <c:v>0.02</c:v>
                </c:pt>
                <c:pt idx="3505">
                  <c:v>0.02</c:v>
                </c:pt>
                <c:pt idx="3506">
                  <c:v>0.02</c:v>
                </c:pt>
                <c:pt idx="3507">
                  <c:v>0.02</c:v>
                </c:pt>
                <c:pt idx="3508">
                  <c:v>0.02</c:v>
                </c:pt>
                <c:pt idx="3509">
                  <c:v>0.02</c:v>
                </c:pt>
                <c:pt idx="3510">
                  <c:v>0.02</c:v>
                </c:pt>
                <c:pt idx="3511">
                  <c:v>0.02</c:v>
                </c:pt>
                <c:pt idx="3512">
                  <c:v>0.02</c:v>
                </c:pt>
                <c:pt idx="3513">
                  <c:v>0.02</c:v>
                </c:pt>
                <c:pt idx="3514">
                  <c:v>0.02</c:v>
                </c:pt>
                <c:pt idx="3515">
                  <c:v>0.02</c:v>
                </c:pt>
                <c:pt idx="3516">
                  <c:v>0.02</c:v>
                </c:pt>
                <c:pt idx="3517">
                  <c:v>0.02</c:v>
                </c:pt>
                <c:pt idx="3518">
                  <c:v>0.02</c:v>
                </c:pt>
                <c:pt idx="3519">
                  <c:v>0.08</c:v>
                </c:pt>
                <c:pt idx="3520">
                  <c:v>0.16</c:v>
                </c:pt>
                <c:pt idx="3521">
                  <c:v>0.02</c:v>
                </c:pt>
                <c:pt idx="3522">
                  <c:v>0.02</c:v>
                </c:pt>
                <c:pt idx="3523">
                  <c:v>0.02</c:v>
                </c:pt>
                <c:pt idx="3524">
                  <c:v>0.04</c:v>
                </c:pt>
                <c:pt idx="3525">
                  <c:v>0.15</c:v>
                </c:pt>
                <c:pt idx="3526">
                  <c:v>0.23</c:v>
                </c:pt>
                <c:pt idx="3527">
                  <c:v>0.02</c:v>
                </c:pt>
                <c:pt idx="3528">
                  <c:v>0.02</c:v>
                </c:pt>
                <c:pt idx="3529">
                  <c:v>0.02</c:v>
                </c:pt>
                <c:pt idx="3530">
                  <c:v>0.02</c:v>
                </c:pt>
                <c:pt idx="3531">
                  <c:v>0.02</c:v>
                </c:pt>
                <c:pt idx="3532">
                  <c:v>0.02</c:v>
                </c:pt>
                <c:pt idx="3533">
                  <c:v>0.02</c:v>
                </c:pt>
                <c:pt idx="3534">
                  <c:v>0.02</c:v>
                </c:pt>
                <c:pt idx="3535">
                  <c:v>0.02</c:v>
                </c:pt>
                <c:pt idx="3536">
                  <c:v>0.02</c:v>
                </c:pt>
                <c:pt idx="3537">
                  <c:v>0.02</c:v>
                </c:pt>
                <c:pt idx="3538">
                  <c:v>0.02</c:v>
                </c:pt>
                <c:pt idx="3539">
                  <c:v>0.02</c:v>
                </c:pt>
                <c:pt idx="3540">
                  <c:v>0.02</c:v>
                </c:pt>
                <c:pt idx="3541">
                  <c:v>0.02</c:v>
                </c:pt>
                <c:pt idx="3542">
                  <c:v>0.02</c:v>
                </c:pt>
                <c:pt idx="3543">
                  <c:v>0.02</c:v>
                </c:pt>
                <c:pt idx="3544">
                  <c:v>0.02</c:v>
                </c:pt>
                <c:pt idx="3545">
                  <c:v>0.02</c:v>
                </c:pt>
                <c:pt idx="3546">
                  <c:v>0.02</c:v>
                </c:pt>
                <c:pt idx="3547">
                  <c:v>0.03</c:v>
                </c:pt>
                <c:pt idx="3548">
                  <c:v>0.28999999999999998</c:v>
                </c:pt>
                <c:pt idx="3549">
                  <c:v>0.56000000000000005</c:v>
                </c:pt>
                <c:pt idx="3550">
                  <c:v>0.5</c:v>
                </c:pt>
                <c:pt idx="3551">
                  <c:v>0.03</c:v>
                </c:pt>
                <c:pt idx="3552">
                  <c:v>0.41</c:v>
                </c:pt>
                <c:pt idx="3553">
                  <c:v>0.25</c:v>
                </c:pt>
                <c:pt idx="3554">
                  <c:v>0.18</c:v>
                </c:pt>
                <c:pt idx="3555">
                  <c:v>0.39</c:v>
                </c:pt>
                <c:pt idx="3556">
                  <c:v>0.02</c:v>
                </c:pt>
                <c:pt idx="3557">
                  <c:v>0.02</c:v>
                </c:pt>
                <c:pt idx="3558">
                  <c:v>0.02</c:v>
                </c:pt>
                <c:pt idx="3559">
                  <c:v>0.02</c:v>
                </c:pt>
                <c:pt idx="3560">
                  <c:v>0.02</c:v>
                </c:pt>
                <c:pt idx="3561">
                  <c:v>0.03</c:v>
                </c:pt>
                <c:pt idx="3562">
                  <c:v>0.03</c:v>
                </c:pt>
                <c:pt idx="3563">
                  <c:v>0.03</c:v>
                </c:pt>
                <c:pt idx="3564">
                  <c:v>0.02</c:v>
                </c:pt>
                <c:pt idx="3565">
                  <c:v>0.03</c:v>
                </c:pt>
                <c:pt idx="3566">
                  <c:v>0.88</c:v>
                </c:pt>
                <c:pt idx="3567">
                  <c:v>0.03</c:v>
                </c:pt>
                <c:pt idx="3568">
                  <c:v>0.03</c:v>
                </c:pt>
                <c:pt idx="3569">
                  <c:v>0.02</c:v>
                </c:pt>
                <c:pt idx="3570">
                  <c:v>0.03</c:v>
                </c:pt>
                <c:pt idx="3571">
                  <c:v>0.03</c:v>
                </c:pt>
                <c:pt idx="3572">
                  <c:v>0.03</c:v>
                </c:pt>
                <c:pt idx="3573">
                  <c:v>0.03</c:v>
                </c:pt>
                <c:pt idx="3574">
                  <c:v>0.03</c:v>
                </c:pt>
                <c:pt idx="3575">
                  <c:v>0.03</c:v>
                </c:pt>
                <c:pt idx="3576">
                  <c:v>0.03</c:v>
                </c:pt>
                <c:pt idx="3577">
                  <c:v>0.01</c:v>
                </c:pt>
                <c:pt idx="3578">
                  <c:v>0.01</c:v>
                </c:pt>
                <c:pt idx="3579">
                  <c:v>0.01</c:v>
                </c:pt>
                <c:pt idx="3580">
                  <c:v>0.01</c:v>
                </c:pt>
                <c:pt idx="3581">
                  <c:v>0.01</c:v>
                </c:pt>
                <c:pt idx="3582">
                  <c:v>0.01</c:v>
                </c:pt>
                <c:pt idx="3583">
                  <c:v>0.01</c:v>
                </c:pt>
                <c:pt idx="3584">
                  <c:v>0.01</c:v>
                </c:pt>
                <c:pt idx="3585">
                  <c:v>0.01</c:v>
                </c:pt>
                <c:pt idx="3586">
                  <c:v>0.02</c:v>
                </c:pt>
                <c:pt idx="3587">
                  <c:v>0.01</c:v>
                </c:pt>
                <c:pt idx="3588">
                  <c:v>0.01</c:v>
                </c:pt>
                <c:pt idx="3589">
                  <c:v>0.01</c:v>
                </c:pt>
                <c:pt idx="3590">
                  <c:v>0.01</c:v>
                </c:pt>
                <c:pt idx="3591">
                  <c:v>0.01</c:v>
                </c:pt>
                <c:pt idx="3592">
                  <c:v>0.01</c:v>
                </c:pt>
                <c:pt idx="3593">
                  <c:v>0.02</c:v>
                </c:pt>
                <c:pt idx="3594">
                  <c:v>0.01</c:v>
                </c:pt>
                <c:pt idx="3595">
                  <c:v>0.01</c:v>
                </c:pt>
                <c:pt idx="3596">
                  <c:v>0.02</c:v>
                </c:pt>
                <c:pt idx="3597">
                  <c:v>0.01</c:v>
                </c:pt>
                <c:pt idx="3598">
                  <c:v>0.01</c:v>
                </c:pt>
                <c:pt idx="3599">
                  <c:v>0.02</c:v>
                </c:pt>
                <c:pt idx="3600">
                  <c:v>0.02</c:v>
                </c:pt>
                <c:pt idx="3601">
                  <c:v>0.01</c:v>
                </c:pt>
                <c:pt idx="3602">
                  <c:v>0.02</c:v>
                </c:pt>
                <c:pt idx="3603">
                  <c:v>0.02</c:v>
                </c:pt>
                <c:pt idx="3604">
                  <c:v>0.02</c:v>
                </c:pt>
                <c:pt idx="3605">
                  <c:v>0.01</c:v>
                </c:pt>
                <c:pt idx="3606">
                  <c:v>0.01</c:v>
                </c:pt>
                <c:pt idx="3607">
                  <c:v>0.01</c:v>
                </c:pt>
                <c:pt idx="3608">
                  <c:v>0.01</c:v>
                </c:pt>
                <c:pt idx="3609">
                  <c:v>0.02</c:v>
                </c:pt>
                <c:pt idx="3610">
                  <c:v>0.02</c:v>
                </c:pt>
                <c:pt idx="3611">
                  <c:v>0.02</c:v>
                </c:pt>
                <c:pt idx="3612">
                  <c:v>0.02</c:v>
                </c:pt>
                <c:pt idx="3613">
                  <c:v>0.02</c:v>
                </c:pt>
                <c:pt idx="3614">
                  <c:v>0.02</c:v>
                </c:pt>
                <c:pt idx="3615">
                  <c:v>0.02</c:v>
                </c:pt>
                <c:pt idx="3616">
                  <c:v>0.02</c:v>
                </c:pt>
                <c:pt idx="3617">
                  <c:v>0.02</c:v>
                </c:pt>
                <c:pt idx="3618">
                  <c:v>0.02</c:v>
                </c:pt>
                <c:pt idx="3619">
                  <c:v>0.01</c:v>
                </c:pt>
                <c:pt idx="3620">
                  <c:v>0.02</c:v>
                </c:pt>
                <c:pt idx="3621">
                  <c:v>0.02</c:v>
                </c:pt>
                <c:pt idx="3622">
                  <c:v>0.02</c:v>
                </c:pt>
                <c:pt idx="3623">
                  <c:v>0.02</c:v>
                </c:pt>
                <c:pt idx="3624">
                  <c:v>0.02</c:v>
                </c:pt>
                <c:pt idx="3625">
                  <c:v>0.02</c:v>
                </c:pt>
                <c:pt idx="3626">
                  <c:v>0.02</c:v>
                </c:pt>
                <c:pt idx="3627">
                  <c:v>0.02</c:v>
                </c:pt>
                <c:pt idx="3628">
                  <c:v>0.02</c:v>
                </c:pt>
                <c:pt idx="3629">
                  <c:v>0.02</c:v>
                </c:pt>
                <c:pt idx="3630">
                  <c:v>0.02</c:v>
                </c:pt>
                <c:pt idx="3631">
                  <c:v>0.02</c:v>
                </c:pt>
                <c:pt idx="3632">
                  <c:v>0.02</c:v>
                </c:pt>
                <c:pt idx="3633">
                  <c:v>0.02</c:v>
                </c:pt>
                <c:pt idx="3634">
                  <c:v>0.02</c:v>
                </c:pt>
                <c:pt idx="3635">
                  <c:v>0.02</c:v>
                </c:pt>
                <c:pt idx="3636">
                  <c:v>0.02</c:v>
                </c:pt>
                <c:pt idx="3637">
                  <c:v>0.02</c:v>
                </c:pt>
                <c:pt idx="3638">
                  <c:v>0.02</c:v>
                </c:pt>
                <c:pt idx="3639">
                  <c:v>0.02</c:v>
                </c:pt>
                <c:pt idx="3640">
                  <c:v>0.02</c:v>
                </c:pt>
                <c:pt idx="3641">
                  <c:v>0.02</c:v>
                </c:pt>
                <c:pt idx="3642">
                  <c:v>0.02</c:v>
                </c:pt>
                <c:pt idx="3643">
                  <c:v>0.02</c:v>
                </c:pt>
                <c:pt idx="3644">
                  <c:v>0.02</c:v>
                </c:pt>
                <c:pt idx="3645">
                  <c:v>0.02</c:v>
                </c:pt>
                <c:pt idx="3646">
                  <c:v>0.02</c:v>
                </c:pt>
                <c:pt idx="3647">
                  <c:v>0.02</c:v>
                </c:pt>
                <c:pt idx="3648">
                  <c:v>0.02</c:v>
                </c:pt>
                <c:pt idx="3649">
                  <c:v>0.02</c:v>
                </c:pt>
                <c:pt idx="3650">
                  <c:v>0.02</c:v>
                </c:pt>
                <c:pt idx="3651">
                  <c:v>0.02</c:v>
                </c:pt>
                <c:pt idx="3652">
                  <c:v>0.02</c:v>
                </c:pt>
                <c:pt idx="3653">
                  <c:v>0.02</c:v>
                </c:pt>
                <c:pt idx="3654">
                  <c:v>0.02</c:v>
                </c:pt>
                <c:pt idx="3655">
                  <c:v>0.02</c:v>
                </c:pt>
                <c:pt idx="3656">
                  <c:v>0.02</c:v>
                </c:pt>
                <c:pt idx="3657">
                  <c:v>0.02</c:v>
                </c:pt>
                <c:pt idx="3658">
                  <c:v>0.02</c:v>
                </c:pt>
                <c:pt idx="3659">
                  <c:v>0.02</c:v>
                </c:pt>
                <c:pt idx="3660">
                  <c:v>0.02</c:v>
                </c:pt>
                <c:pt idx="3661">
                  <c:v>0.02</c:v>
                </c:pt>
                <c:pt idx="3662">
                  <c:v>0.03</c:v>
                </c:pt>
                <c:pt idx="3663">
                  <c:v>0.02</c:v>
                </c:pt>
                <c:pt idx="3664">
                  <c:v>0.02</c:v>
                </c:pt>
                <c:pt idx="3665">
                  <c:v>0.02</c:v>
                </c:pt>
                <c:pt idx="3666">
                  <c:v>0.02</c:v>
                </c:pt>
                <c:pt idx="3667">
                  <c:v>0.02</c:v>
                </c:pt>
                <c:pt idx="3668">
                  <c:v>0.02</c:v>
                </c:pt>
                <c:pt idx="3669">
                  <c:v>0.02</c:v>
                </c:pt>
                <c:pt idx="3670">
                  <c:v>0.02</c:v>
                </c:pt>
                <c:pt idx="3671">
                  <c:v>0.02</c:v>
                </c:pt>
                <c:pt idx="3672">
                  <c:v>0.02</c:v>
                </c:pt>
                <c:pt idx="3673">
                  <c:v>0.02</c:v>
                </c:pt>
                <c:pt idx="3674">
                  <c:v>0.02</c:v>
                </c:pt>
                <c:pt idx="3675">
                  <c:v>0.02</c:v>
                </c:pt>
                <c:pt idx="3676">
                  <c:v>0.02</c:v>
                </c:pt>
                <c:pt idx="3677">
                  <c:v>0.02</c:v>
                </c:pt>
                <c:pt idx="3678">
                  <c:v>0.02</c:v>
                </c:pt>
                <c:pt idx="3679">
                  <c:v>0.02</c:v>
                </c:pt>
                <c:pt idx="3680">
                  <c:v>0.02</c:v>
                </c:pt>
                <c:pt idx="3681">
                  <c:v>0.02</c:v>
                </c:pt>
                <c:pt idx="3682">
                  <c:v>0.02</c:v>
                </c:pt>
                <c:pt idx="3683">
                  <c:v>0.02</c:v>
                </c:pt>
                <c:pt idx="3684">
                  <c:v>0.02</c:v>
                </c:pt>
                <c:pt idx="3685">
                  <c:v>0.02</c:v>
                </c:pt>
                <c:pt idx="3686">
                  <c:v>0.03</c:v>
                </c:pt>
                <c:pt idx="3687">
                  <c:v>0.02</c:v>
                </c:pt>
                <c:pt idx="3688">
                  <c:v>0.02</c:v>
                </c:pt>
                <c:pt idx="3689">
                  <c:v>0.02</c:v>
                </c:pt>
                <c:pt idx="3690">
                  <c:v>0.02</c:v>
                </c:pt>
                <c:pt idx="3691">
                  <c:v>0.02</c:v>
                </c:pt>
                <c:pt idx="3692">
                  <c:v>0.02</c:v>
                </c:pt>
                <c:pt idx="3693">
                  <c:v>0.02</c:v>
                </c:pt>
                <c:pt idx="3694">
                  <c:v>0.02</c:v>
                </c:pt>
                <c:pt idx="3695">
                  <c:v>0.02</c:v>
                </c:pt>
                <c:pt idx="3696">
                  <c:v>0.02</c:v>
                </c:pt>
                <c:pt idx="3697">
                  <c:v>0.02</c:v>
                </c:pt>
                <c:pt idx="3698">
                  <c:v>0.02</c:v>
                </c:pt>
                <c:pt idx="3699">
                  <c:v>0.02</c:v>
                </c:pt>
                <c:pt idx="3700">
                  <c:v>0.02</c:v>
                </c:pt>
                <c:pt idx="3701">
                  <c:v>0.02</c:v>
                </c:pt>
                <c:pt idx="3702">
                  <c:v>0.02</c:v>
                </c:pt>
                <c:pt idx="3703">
                  <c:v>0.02</c:v>
                </c:pt>
                <c:pt idx="3704">
                  <c:v>0.03</c:v>
                </c:pt>
                <c:pt idx="3705">
                  <c:v>0.02</c:v>
                </c:pt>
                <c:pt idx="3706">
                  <c:v>0.02</c:v>
                </c:pt>
                <c:pt idx="3707">
                  <c:v>0.03</c:v>
                </c:pt>
                <c:pt idx="3708">
                  <c:v>0.02</c:v>
                </c:pt>
                <c:pt idx="3709">
                  <c:v>0.03</c:v>
                </c:pt>
                <c:pt idx="3710">
                  <c:v>0.02</c:v>
                </c:pt>
                <c:pt idx="3711">
                  <c:v>0.03</c:v>
                </c:pt>
                <c:pt idx="3712">
                  <c:v>0.02</c:v>
                </c:pt>
                <c:pt idx="3713">
                  <c:v>0.02</c:v>
                </c:pt>
                <c:pt idx="3714">
                  <c:v>0.02</c:v>
                </c:pt>
                <c:pt idx="3715">
                  <c:v>0.02</c:v>
                </c:pt>
                <c:pt idx="3716">
                  <c:v>0.02</c:v>
                </c:pt>
                <c:pt idx="3717">
                  <c:v>0.02</c:v>
                </c:pt>
                <c:pt idx="3718">
                  <c:v>0.03</c:v>
                </c:pt>
                <c:pt idx="3719">
                  <c:v>0.02</c:v>
                </c:pt>
                <c:pt idx="3720">
                  <c:v>0.02</c:v>
                </c:pt>
                <c:pt idx="3721">
                  <c:v>0.03</c:v>
                </c:pt>
                <c:pt idx="3722">
                  <c:v>0.03</c:v>
                </c:pt>
                <c:pt idx="3723">
                  <c:v>0.03</c:v>
                </c:pt>
                <c:pt idx="3724">
                  <c:v>0.02</c:v>
                </c:pt>
                <c:pt idx="3725">
                  <c:v>0.02</c:v>
                </c:pt>
                <c:pt idx="3726">
                  <c:v>0.01</c:v>
                </c:pt>
                <c:pt idx="3727">
                  <c:v>0.01</c:v>
                </c:pt>
                <c:pt idx="3728">
                  <c:v>0.01</c:v>
                </c:pt>
                <c:pt idx="3729">
                  <c:v>0.01</c:v>
                </c:pt>
                <c:pt idx="3730">
                  <c:v>0.02</c:v>
                </c:pt>
                <c:pt idx="3731">
                  <c:v>0.01</c:v>
                </c:pt>
                <c:pt idx="3732">
                  <c:v>0.32</c:v>
                </c:pt>
                <c:pt idx="3733">
                  <c:v>0.02</c:v>
                </c:pt>
                <c:pt idx="3734">
                  <c:v>0.02</c:v>
                </c:pt>
                <c:pt idx="3735">
                  <c:v>0.02</c:v>
                </c:pt>
                <c:pt idx="3736">
                  <c:v>0.01</c:v>
                </c:pt>
                <c:pt idx="3737">
                  <c:v>0.02</c:v>
                </c:pt>
                <c:pt idx="3738">
                  <c:v>0.02</c:v>
                </c:pt>
                <c:pt idx="3739">
                  <c:v>0.02</c:v>
                </c:pt>
                <c:pt idx="3740">
                  <c:v>0.02</c:v>
                </c:pt>
                <c:pt idx="3741">
                  <c:v>0.02</c:v>
                </c:pt>
                <c:pt idx="3742">
                  <c:v>0.02</c:v>
                </c:pt>
                <c:pt idx="3743">
                  <c:v>0.02</c:v>
                </c:pt>
                <c:pt idx="3744">
                  <c:v>0.02</c:v>
                </c:pt>
                <c:pt idx="3745">
                  <c:v>0.02</c:v>
                </c:pt>
                <c:pt idx="3746">
                  <c:v>0.02</c:v>
                </c:pt>
                <c:pt idx="3747">
                  <c:v>0.02</c:v>
                </c:pt>
                <c:pt idx="3748">
                  <c:v>0.01</c:v>
                </c:pt>
                <c:pt idx="3749">
                  <c:v>0.02</c:v>
                </c:pt>
                <c:pt idx="3750">
                  <c:v>0.02</c:v>
                </c:pt>
                <c:pt idx="3751">
                  <c:v>0.02</c:v>
                </c:pt>
                <c:pt idx="3752">
                  <c:v>0.02</c:v>
                </c:pt>
                <c:pt idx="3753">
                  <c:v>0.02</c:v>
                </c:pt>
                <c:pt idx="3754">
                  <c:v>0.02</c:v>
                </c:pt>
                <c:pt idx="3755">
                  <c:v>0.02</c:v>
                </c:pt>
                <c:pt idx="3756">
                  <c:v>0.02</c:v>
                </c:pt>
                <c:pt idx="3757">
                  <c:v>0.02</c:v>
                </c:pt>
                <c:pt idx="3758">
                  <c:v>0.02</c:v>
                </c:pt>
                <c:pt idx="3759">
                  <c:v>0.02</c:v>
                </c:pt>
                <c:pt idx="3760">
                  <c:v>0.02</c:v>
                </c:pt>
                <c:pt idx="3761">
                  <c:v>0.02</c:v>
                </c:pt>
                <c:pt idx="3762">
                  <c:v>0.02</c:v>
                </c:pt>
                <c:pt idx="3763">
                  <c:v>0.02</c:v>
                </c:pt>
                <c:pt idx="3764">
                  <c:v>0.02</c:v>
                </c:pt>
                <c:pt idx="3765">
                  <c:v>0.02</c:v>
                </c:pt>
                <c:pt idx="3766">
                  <c:v>0.02</c:v>
                </c:pt>
                <c:pt idx="3767">
                  <c:v>0.02</c:v>
                </c:pt>
                <c:pt idx="3768">
                  <c:v>0.02</c:v>
                </c:pt>
                <c:pt idx="3769">
                  <c:v>0.02</c:v>
                </c:pt>
                <c:pt idx="3770">
                  <c:v>0.02</c:v>
                </c:pt>
                <c:pt idx="3771">
                  <c:v>0.02</c:v>
                </c:pt>
                <c:pt idx="3772">
                  <c:v>0.02</c:v>
                </c:pt>
                <c:pt idx="3773">
                  <c:v>0.02</c:v>
                </c:pt>
                <c:pt idx="3774">
                  <c:v>0.02</c:v>
                </c:pt>
                <c:pt idx="3775">
                  <c:v>0.02</c:v>
                </c:pt>
                <c:pt idx="3776">
                  <c:v>0.02</c:v>
                </c:pt>
                <c:pt idx="3777">
                  <c:v>0.02</c:v>
                </c:pt>
                <c:pt idx="3778">
                  <c:v>0.02</c:v>
                </c:pt>
                <c:pt idx="3779">
                  <c:v>0.02</c:v>
                </c:pt>
                <c:pt idx="3780">
                  <c:v>0.02</c:v>
                </c:pt>
                <c:pt idx="3781">
                  <c:v>0.02</c:v>
                </c:pt>
                <c:pt idx="3782">
                  <c:v>0.02</c:v>
                </c:pt>
                <c:pt idx="3783">
                  <c:v>0.02</c:v>
                </c:pt>
                <c:pt idx="3784">
                  <c:v>0.02</c:v>
                </c:pt>
                <c:pt idx="3785">
                  <c:v>0.02</c:v>
                </c:pt>
                <c:pt idx="3786">
                  <c:v>0.02</c:v>
                </c:pt>
                <c:pt idx="3787">
                  <c:v>0.02</c:v>
                </c:pt>
                <c:pt idx="3788">
                  <c:v>0.02</c:v>
                </c:pt>
                <c:pt idx="3789">
                  <c:v>0.02</c:v>
                </c:pt>
                <c:pt idx="3790">
                  <c:v>0.03</c:v>
                </c:pt>
                <c:pt idx="3791">
                  <c:v>0.02</c:v>
                </c:pt>
                <c:pt idx="3792">
                  <c:v>0.02</c:v>
                </c:pt>
                <c:pt idx="3793">
                  <c:v>0.02</c:v>
                </c:pt>
                <c:pt idx="3794">
                  <c:v>0.02</c:v>
                </c:pt>
                <c:pt idx="3795">
                  <c:v>0.02</c:v>
                </c:pt>
                <c:pt idx="3796">
                  <c:v>0.02</c:v>
                </c:pt>
                <c:pt idx="3797">
                  <c:v>0.02</c:v>
                </c:pt>
                <c:pt idx="3798">
                  <c:v>0.02</c:v>
                </c:pt>
                <c:pt idx="3799">
                  <c:v>0.02</c:v>
                </c:pt>
                <c:pt idx="3800">
                  <c:v>0.02</c:v>
                </c:pt>
                <c:pt idx="3801">
                  <c:v>0.02</c:v>
                </c:pt>
                <c:pt idx="3802">
                  <c:v>0.02</c:v>
                </c:pt>
                <c:pt idx="3803">
                  <c:v>0.02</c:v>
                </c:pt>
                <c:pt idx="3804">
                  <c:v>0.02</c:v>
                </c:pt>
                <c:pt idx="3805">
                  <c:v>0.02</c:v>
                </c:pt>
                <c:pt idx="3806">
                  <c:v>0.02</c:v>
                </c:pt>
                <c:pt idx="3807">
                  <c:v>0.02</c:v>
                </c:pt>
                <c:pt idx="3808">
                  <c:v>0.02</c:v>
                </c:pt>
                <c:pt idx="3809">
                  <c:v>0.02</c:v>
                </c:pt>
                <c:pt idx="3810">
                  <c:v>0.02</c:v>
                </c:pt>
                <c:pt idx="3811">
                  <c:v>0.02</c:v>
                </c:pt>
                <c:pt idx="3812">
                  <c:v>0.02</c:v>
                </c:pt>
                <c:pt idx="3813">
                  <c:v>0.02</c:v>
                </c:pt>
                <c:pt idx="3814">
                  <c:v>0.02</c:v>
                </c:pt>
                <c:pt idx="3815">
                  <c:v>0.02</c:v>
                </c:pt>
                <c:pt idx="3816">
                  <c:v>0.02</c:v>
                </c:pt>
                <c:pt idx="3817">
                  <c:v>0.02</c:v>
                </c:pt>
                <c:pt idx="3818">
                  <c:v>0.02</c:v>
                </c:pt>
                <c:pt idx="3819">
                  <c:v>0.27</c:v>
                </c:pt>
                <c:pt idx="3820">
                  <c:v>0.02</c:v>
                </c:pt>
                <c:pt idx="3821">
                  <c:v>0.03</c:v>
                </c:pt>
                <c:pt idx="3822">
                  <c:v>0.02</c:v>
                </c:pt>
                <c:pt idx="3823">
                  <c:v>0.02</c:v>
                </c:pt>
                <c:pt idx="3824">
                  <c:v>0.02</c:v>
                </c:pt>
                <c:pt idx="3825">
                  <c:v>0.02</c:v>
                </c:pt>
                <c:pt idx="3826">
                  <c:v>0.02</c:v>
                </c:pt>
                <c:pt idx="3827">
                  <c:v>0.02</c:v>
                </c:pt>
                <c:pt idx="3828">
                  <c:v>0.02</c:v>
                </c:pt>
                <c:pt idx="3829">
                  <c:v>0.02</c:v>
                </c:pt>
                <c:pt idx="3830">
                  <c:v>0.02</c:v>
                </c:pt>
                <c:pt idx="3831">
                  <c:v>0.02</c:v>
                </c:pt>
                <c:pt idx="3832">
                  <c:v>0.03</c:v>
                </c:pt>
                <c:pt idx="3833">
                  <c:v>0.02</c:v>
                </c:pt>
                <c:pt idx="3834">
                  <c:v>0.03</c:v>
                </c:pt>
                <c:pt idx="3835">
                  <c:v>0.02</c:v>
                </c:pt>
                <c:pt idx="3836">
                  <c:v>0.03</c:v>
                </c:pt>
                <c:pt idx="3837">
                  <c:v>0.03</c:v>
                </c:pt>
                <c:pt idx="3838">
                  <c:v>0.03</c:v>
                </c:pt>
                <c:pt idx="3839">
                  <c:v>0.03</c:v>
                </c:pt>
                <c:pt idx="3840">
                  <c:v>0.03</c:v>
                </c:pt>
                <c:pt idx="3841">
                  <c:v>0.02</c:v>
                </c:pt>
                <c:pt idx="3842">
                  <c:v>0.02</c:v>
                </c:pt>
                <c:pt idx="3843">
                  <c:v>0.03</c:v>
                </c:pt>
                <c:pt idx="3844">
                  <c:v>0.03</c:v>
                </c:pt>
                <c:pt idx="3845">
                  <c:v>0.03</c:v>
                </c:pt>
                <c:pt idx="3846">
                  <c:v>0.03</c:v>
                </c:pt>
                <c:pt idx="3847">
                  <c:v>0.03</c:v>
                </c:pt>
                <c:pt idx="3848">
                  <c:v>0.03</c:v>
                </c:pt>
                <c:pt idx="3849">
                  <c:v>0.03</c:v>
                </c:pt>
                <c:pt idx="3850">
                  <c:v>0.03</c:v>
                </c:pt>
                <c:pt idx="3851">
                  <c:v>0.03</c:v>
                </c:pt>
                <c:pt idx="3852">
                  <c:v>0.02</c:v>
                </c:pt>
                <c:pt idx="3853">
                  <c:v>0.03</c:v>
                </c:pt>
                <c:pt idx="3854">
                  <c:v>0.03</c:v>
                </c:pt>
                <c:pt idx="3855">
                  <c:v>0.03</c:v>
                </c:pt>
                <c:pt idx="3856">
                  <c:v>0.03</c:v>
                </c:pt>
                <c:pt idx="3857">
                  <c:v>0.03</c:v>
                </c:pt>
                <c:pt idx="3858">
                  <c:v>0.03</c:v>
                </c:pt>
                <c:pt idx="3859">
                  <c:v>0.03</c:v>
                </c:pt>
                <c:pt idx="3860">
                  <c:v>0.03</c:v>
                </c:pt>
                <c:pt idx="3861">
                  <c:v>0.03</c:v>
                </c:pt>
                <c:pt idx="3862">
                  <c:v>0.03</c:v>
                </c:pt>
                <c:pt idx="3863">
                  <c:v>0.03</c:v>
                </c:pt>
                <c:pt idx="3864">
                  <c:v>0.03</c:v>
                </c:pt>
                <c:pt idx="3865">
                  <c:v>0.03</c:v>
                </c:pt>
                <c:pt idx="3866">
                  <c:v>0.03</c:v>
                </c:pt>
                <c:pt idx="3867">
                  <c:v>0.03</c:v>
                </c:pt>
                <c:pt idx="3868">
                  <c:v>0.03</c:v>
                </c:pt>
                <c:pt idx="3869">
                  <c:v>0.03</c:v>
                </c:pt>
                <c:pt idx="3870">
                  <c:v>0.03</c:v>
                </c:pt>
                <c:pt idx="3871">
                  <c:v>0.03</c:v>
                </c:pt>
                <c:pt idx="3872">
                  <c:v>0.03</c:v>
                </c:pt>
                <c:pt idx="3873">
                  <c:v>0.03</c:v>
                </c:pt>
                <c:pt idx="3874">
                  <c:v>0.03</c:v>
                </c:pt>
                <c:pt idx="3875">
                  <c:v>0.03</c:v>
                </c:pt>
                <c:pt idx="3876">
                  <c:v>0.03</c:v>
                </c:pt>
                <c:pt idx="3877">
                  <c:v>0.03</c:v>
                </c:pt>
                <c:pt idx="3878">
                  <c:v>0.03</c:v>
                </c:pt>
                <c:pt idx="3879">
                  <c:v>0.03</c:v>
                </c:pt>
                <c:pt idx="3880">
                  <c:v>0.03</c:v>
                </c:pt>
                <c:pt idx="3881">
                  <c:v>0.03</c:v>
                </c:pt>
                <c:pt idx="3882">
                  <c:v>0.03</c:v>
                </c:pt>
                <c:pt idx="3883">
                  <c:v>0.03</c:v>
                </c:pt>
                <c:pt idx="3884">
                  <c:v>0.03</c:v>
                </c:pt>
                <c:pt idx="3885">
                  <c:v>0.03</c:v>
                </c:pt>
                <c:pt idx="3886">
                  <c:v>0.03</c:v>
                </c:pt>
                <c:pt idx="3887">
                  <c:v>0.01</c:v>
                </c:pt>
                <c:pt idx="3888">
                  <c:v>0.01</c:v>
                </c:pt>
                <c:pt idx="3889">
                  <c:v>0.01</c:v>
                </c:pt>
                <c:pt idx="3890">
                  <c:v>0.01</c:v>
                </c:pt>
                <c:pt idx="3891">
                  <c:v>0.01</c:v>
                </c:pt>
                <c:pt idx="3892">
                  <c:v>0.01</c:v>
                </c:pt>
                <c:pt idx="3893">
                  <c:v>0.01</c:v>
                </c:pt>
                <c:pt idx="3894">
                  <c:v>0.01</c:v>
                </c:pt>
                <c:pt idx="3895">
                  <c:v>0.01</c:v>
                </c:pt>
                <c:pt idx="3896">
                  <c:v>0.01</c:v>
                </c:pt>
                <c:pt idx="3897">
                  <c:v>0.01</c:v>
                </c:pt>
                <c:pt idx="3898">
                  <c:v>0.01</c:v>
                </c:pt>
                <c:pt idx="3899">
                  <c:v>0.02</c:v>
                </c:pt>
                <c:pt idx="3900">
                  <c:v>0.01</c:v>
                </c:pt>
                <c:pt idx="3901">
                  <c:v>0.01</c:v>
                </c:pt>
                <c:pt idx="3902">
                  <c:v>0.01</c:v>
                </c:pt>
                <c:pt idx="3903">
                  <c:v>0.01</c:v>
                </c:pt>
                <c:pt idx="3904">
                  <c:v>0.01</c:v>
                </c:pt>
                <c:pt idx="3905">
                  <c:v>0.01</c:v>
                </c:pt>
                <c:pt idx="3906">
                  <c:v>0.01</c:v>
                </c:pt>
                <c:pt idx="3907">
                  <c:v>0.01</c:v>
                </c:pt>
                <c:pt idx="3908">
                  <c:v>0.01</c:v>
                </c:pt>
                <c:pt idx="3909">
                  <c:v>0.02</c:v>
                </c:pt>
                <c:pt idx="3910">
                  <c:v>0.01</c:v>
                </c:pt>
                <c:pt idx="3911">
                  <c:v>0.01</c:v>
                </c:pt>
                <c:pt idx="3912">
                  <c:v>0.01</c:v>
                </c:pt>
                <c:pt idx="3913">
                  <c:v>0.02</c:v>
                </c:pt>
                <c:pt idx="3914">
                  <c:v>0.01</c:v>
                </c:pt>
                <c:pt idx="3915">
                  <c:v>0.02</c:v>
                </c:pt>
                <c:pt idx="3916">
                  <c:v>0.02</c:v>
                </c:pt>
                <c:pt idx="3917">
                  <c:v>0.02</c:v>
                </c:pt>
                <c:pt idx="3918">
                  <c:v>0.02</c:v>
                </c:pt>
                <c:pt idx="3919">
                  <c:v>0.01</c:v>
                </c:pt>
                <c:pt idx="3920">
                  <c:v>0.01</c:v>
                </c:pt>
                <c:pt idx="3921">
                  <c:v>0.02</c:v>
                </c:pt>
                <c:pt idx="3922">
                  <c:v>0.02</c:v>
                </c:pt>
                <c:pt idx="3923">
                  <c:v>0.01</c:v>
                </c:pt>
                <c:pt idx="3924">
                  <c:v>0.02</c:v>
                </c:pt>
                <c:pt idx="3925">
                  <c:v>0.02</c:v>
                </c:pt>
                <c:pt idx="3926">
                  <c:v>0.02</c:v>
                </c:pt>
                <c:pt idx="3927">
                  <c:v>0.02</c:v>
                </c:pt>
                <c:pt idx="3928">
                  <c:v>0.02</c:v>
                </c:pt>
                <c:pt idx="3929">
                  <c:v>0.02</c:v>
                </c:pt>
                <c:pt idx="3930">
                  <c:v>0.02</c:v>
                </c:pt>
                <c:pt idx="3931">
                  <c:v>0.02</c:v>
                </c:pt>
                <c:pt idx="3932">
                  <c:v>0.02</c:v>
                </c:pt>
                <c:pt idx="3933">
                  <c:v>0.02</c:v>
                </c:pt>
                <c:pt idx="3934">
                  <c:v>0.02</c:v>
                </c:pt>
                <c:pt idx="3935">
                  <c:v>0.02</c:v>
                </c:pt>
                <c:pt idx="3936">
                  <c:v>0.02</c:v>
                </c:pt>
                <c:pt idx="3937">
                  <c:v>0.02</c:v>
                </c:pt>
                <c:pt idx="3938">
                  <c:v>0.02</c:v>
                </c:pt>
                <c:pt idx="3939">
                  <c:v>0.02</c:v>
                </c:pt>
                <c:pt idx="3940">
                  <c:v>0.02</c:v>
                </c:pt>
                <c:pt idx="3941">
                  <c:v>0.02</c:v>
                </c:pt>
                <c:pt idx="3942">
                  <c:v>0.02</c:v>
                </c:pt>
                <c:pt idx="3943">
                  <c:v>0.02</c:v>
                </c:pt>
                <c:pt idx="3944">
                  <c:v>0.02</c:v>
                </c:pt>
                <c:pt idx="3945">
                  <c:v>0.02</c:v>
                </c:pt>
                <c:pt idx="3946">
                  <c:v>0.02</c:v>
                </c:pt>
                <c:pt idx="3947">
                  <c:v>0.02</c:v>
                </c:pt>
                <c:pt idx="3948">
                  <c:v>0.02</c:v>
                </c:pt>
                <c:pt idx="3949">
                  <c:v>0.02</c:v>
                </c:pt>
                <c:pt idx="3950">
                  <c:v>0.02</c:v>
                </c:pt>
                <c:pt idx="3951">
                  <c:v>0.02</c:v>
                </c:pt>
                <c:pt idx="3952">
                  <c:v>0.02</c:v>
                </c:pt>
                <c:pt idx="3953">
                  <c:v>0.02</c:v>
                </c:pt>
                <c:pt idx="3954">
                  <c:v>0.02</c:v>
                </c:pt>
                <c:pt idx="3955">
                  <c:v>0.02</c:v>
                </c:pt>
                <c:pt idx="3956">
                  <c:v>0.02</c:v>
                </c:pt>
                <c:pt idx="3957">
                  <c:v>0.02</c:v>
                </c:pt>
                <c:pt idx="3958">
                  <c:v>0.02</c:v>
                </c:pt>
                <c:pt idx="3959">
                  <c:v>0.28999999999999998</c:v>
                </c:pt>
                <c:pt idx="3960">
                  <c:v>0.05</c:v>
                </c:pt>
                <c:pt idx="3961">
                  <c:v>0.02</c:v>
                </c:pt>
                <c:pt idx="3962">
                  <c:v>0.02</c:v>
                </c:pt>
                <c:pt idx="3963">
                  <c:v>0.02</c:v>
                </c:pt>
                <c:pt idx="3964">
                  <c:v>0.02</c:v>
                </c:pt>
                <c:pt idx="3965">
                  <c:v>0.02</c:v>
                </c:pt>
                <c:pt idx="3966">
                  <c:v>0.02</c:v>
                </c:pt>
                <c:pt idx="3967">
                  <c:v>0.02</c:v>
                </c:pt>
                <c:pt idx="3968">
                  <c:v>0.02</c:v>
                </c:pt>
                <c:pt idx="3969">
                  <c:v>0.02</c:v>
                </c:pt>
                <c:pt idx="3970">
                  <c:v>0.02</c:v>
                </c:pt>
                <c:pt idx="3971">
                  <c:v>0.02</c:v>
                </c:pt>
                <c:pt idx="3972">
                  <c:v>0.02</c:v>
                </c:pt>
                <c:pt idx="3973">
                  <c:v>0.02</c:v>
                </c:pt>
                <c:pt idx="3974">
                  <c:v>0.02</c:v>
                </c:pt>
                <c:pt idx="3975">
                  <c:v>0.02</c:v>
                </c:pt>
                <c:pt idx="3976">
                  <c:v>0.02</c:v>
                </c:pt>
                <c:pt idx="3977">
                  <c:v>0.02</c:v>
                </c:pt>
                <c:pt idx="3978">
                  <c:v>0.02</c:v>
                </c:pt>
                <c:pt idx="3979">
                  <c:v>0.02</c:v>
                </c:pt>
                <c:pt idx="3980">
                  <c:v>0.02</c:v>
                </c:pt>
                <c:pt idx="3981">
                  <c:v>0.02</c:v>
                </c:pt>
                <c:pt idx="3982">
                  <c:v>0.02</c:v>
                </c:pt>
                <c:pt idx="3983">
                  <c:v>0.02</c:v>
                </c:pt>
                <c:pt idx="3984">
                  <c:v>0.02</c:v>
                </c:pt>
                <c:pt idx="3985">
                  <c:v>0.02</c:v>
                </c:pt>
                <c:pt idx="3986">
                  <c:v>0.02</c:v>
                </c:pt>
                <c:pt idx="3987">
                  <c:v>0.02</c:v>
                </c:pt>
                <c:pt idx="3988">
                  <c:v>0.02</c:v>
                </c:pt>
                <c:pt idx="3989">
                  <c:v>0.02</c:v>
                </c:pt>
                <c:pt idx="3990">
                  <c:v>0.02</c:v>
                </c:pt>
                <c:pt idx="3991">
                  <c:v>0.02</c:v>
                </c:pt>
                <c:pt idx="3992">
                  <c:v>0.02</c:v>
                </c:pt>
                <c:pt idx="3993">
                  <c:v>0.13</c:v>
                </c:pt>
                <c:pt idx="3994">
                  <c:v>0.11</c:v>
                </c:pt>
                <c:pt idx="3995">
                  <c:v>0.24</c:v>
                </c:pt>
                <c:pt idx="3996">
                  <c:v>0.1</c:v>
                </c:pt>
                <c:pt idx="3997">
                  <c:v>0.17</c:v>
                </c:pt>
                <c:pt idx="3998">
                  <c:v>0.02</c:v>
                </c:pt>
                <c:pt idx="3999">
                  <c:v>0.02</c:v>
                </c:pt>
                <c:pt idx="4000">
                  <c:v>0.02</c:v>
                </c:pt>
                <c:pt idx="4001">
                  <c:v>0.02</c:v>
                </c:pt>
                <c:pt idx="4002">
                  <c:v>0.02</c:v>
                </c:pt>
                <c:pt idx="4003">
                  <c:v>0.02</c:v>
                </c:pt>
                <c:pt idx="4004">
                  <c:v>0.03</c:v>
                </c:pt>
                <c:pt idx="4005">
                  <c:v>0.02</c:v>
                </c:pt>
                <c:pt idx="4006">
                  <c:v>0.02</c:v>
                </c:pt>
                <c:pt idx="4007">
                  <c:v>0.02</c:v>
                </c:pt>
                <c:pt idx="4008">
                  <c:v>0.02</c:v>
                </c:pt>
                <c:pt idx="4009">
                  <c:v>0.02</c:v>
                </c:pt>
                <c:pt idx="4010">
                  <c:v>0.02</c:v>
                </c:pt>
                <c:pt idx="4011">
                  <c:v>0.02</c:v>
                </c:pt>
                <c:pt idx="4012">
                  <c:v>0.02</c:v>
                </c:pt>
                <c:pt idx="4013">
                  <c:v>0.02</c:v>
                </c:pt>
                <c:pt idx="4014">
                  <c:v>0.02</c:v>
                </c:pt>
                <c:pt idx="4015">
                  <c:v>0.02</c:v>
                </c:pt>
                <c:pt idx="4016">
                  <c:v>0.02</c:v>
                </c:pt>
                <c:pt idx="4017">
                  <c:v>0.02</c:v>
                </c:pt>
                <c:pt idx="4018">
                  <c:v>0.03</c:v>
                </c:pt>
                <c:pt idx="4019">
                  <c:v>0.02</c:v>
                </c:pt>
                <c:pt idx="4020">
                  <c:v>0.02</c:v>
                </c:pt>
                <c:pt idx="4021">
                  <c:v>0.02</c:v>
                </c:pt>
                <c:pt idx="4022">
                  <c:v>0.02</c:v>
                </c:pt>
                <c:pt idx="4023">
                  <c:v>0.03</c:v>
                </c:pt>
                <c:pt idx="4024">
                  <c:v>0.02</c:v>
                </c:pt>
                <c:pt idx="4025">
                  <c:v>0.02</c:v>
                </c:pt>
                <c:pt idx="4026">
                  <c:v>0.02</c:v>
                </c:pt>
                <c:pt idx="4027">
                  <c:v>0.03</c:v>
                </c:pt>
                <c:pt idx="4028">
                  <c:v>0.02</c:v>
                </c:pt>
                <c:pt idx="4029">
                  <c:v>0.03</c:v>
                </c:pt>
                <c:pt idx="4030">
                  <c:v>0.02</c:v>
                </c:pt>
                <c:pt idx="4031">
                  <c:v>0.02</c:v>
                </c:pt>
                <c:pt idx="4032">
                  <c:v>0.02</c:v>
                </c:pt>
                <c:pt idx="4033">
                  <c:v>0.02</c:v>
                </c:pt>
                <c:pt idx="4034">
                  <c:v>0.03</c:v>
                </c:pt>
                <c:pt idx="4035">
                  <c:v>0.03</c:v>
                </c:pt>
                <c:pt idx="4036">
                  <c:v>0.02</c:v>
                </c:pt>
                <c:pt idx="4037">
                  <c:v>0.03</c:v>
                </c:pt>
                <c:pt idx="4038">
                  <c:v>0.02</c:v>
                </c:pt>
                <c:pt idx="4039">
                  <c:v>0.03</c:v>
                </c:pt>
                <c:pt idx="4040">
                  <c:v>0.02</c:v>
                </c:pt>
                <c:pt idx="4041">
                  <c:v>0.02</c:v>
                </c:pt>
                <c:pt idx="4042">
                  <c:v>0.03</c:v>
                </c:pt>
                <c:pt idx="4043">
                  <c:v>0.02</c:v>
                </c:pt>
                <c:pt idx="4044">
                  <c:v>0.02</c:v>
                </c:pt>
                <c:pt idx="4045">
                  <c:v>0.03</c:v>
                </c:pt>
                <c:pt idx="4046">
                  <c:v>0.03</c:v>
                </c:pt>
                <c:pt idx="4047">
                  <c:v>0.02</c:v>
                </c:pt>
                <c:pt idx="4048">
                  <c:v>0.03</c:v>
                </c:pt>
                <c:pt idx="4049">
                  <c:v>0.03</c:v>
                </c:pt>
                <c:pt idx="4050">
                  <c:v>0.02</c:v>
                </c:pt>
                <c:pt idx="4051">
                  <c:v>0.02</c:v>
                </c:pt>
                <c:pt idx="4052">
                  <c:v>0.02</c:v>
                </c:pt>
                <c:pt idx="4053">
                  <c:v>0.02</c:v>
                </c:pt>
                <c:pt idx="4054">
                  <c:v>0.02</c:v>
                </c:pt>
                <c:pt idx="4055">
                  <c:v>0.02</c:v>
                </c:pt>
                <c:pt idx="4056">
                  <c:v>0.03</c:v>
                </c:pt>
                <c:pt idx="4057">
                  <c:v>0.03</c:v>
                </c:pt>
                <c:pt idx="4058">
                  <c:v>0.03</c:v>
                </c:pt>
                <c:pt idx="4059">
                  <c:v>0.04</c:v>
                </c:pt>
                <c:pt idx="4060">
                  <c:v>0.09</c:v>
                </c:pt>
                <c:pt idx="4061">
                  <c:v>0.03</c:v>
                </c:pt>
                <c:pt idx="4062">
                  <c:v>0.02</c:v>
                </c:pt>
                <c:pt idx="4063">
                  <c:v>0.03</c:v>
                </c:pt>
                <c:pt idx="4064">
                  <c:v>0.12</c:v>
                </c:pt>
                <c:pt idx="4065">
                  <c:v>0.11</c:v>
                </c:pt>
                <c:pt idx="4066">
                  <c:v>0.12</c:v>
                </c:pt>
                <c:pt idx="4067">
                  <c:v>0.13</c:v>
                </c:pt>
                <c:pt idx="4068">
                  <c:v>0.02</c:v>
                </c:pt>
                <c:pt idx="4069">
                  <c:v>0.03</c:v>
                </c:pt>
                <c:pt idx="4070">
                  <c:v>7.0000000000000007E-2</c:v>
                </c:pt>
                <c:pt idx="4071">
                  <c:v>0.11</c:v>
                </c:pt>
                <c:pt idx="4072">
                  <c:v>0.03</c:v>
                </c:pt>
                <c:pt idx="4073">
                  <c:v>0.03</c:v>
                </c:pt>
                <c:pt idx="4074">
                  <c:v>0.03</c:v>
                </c:pt>
                <c:pt idx="4075">
                  <c:v>0.03</c:v>
                </c:pt>
                <c:pt idx="4076">
                  <c:v>0.11</c:v>
                </c:pt>
                <c:pt idx="4077">
                  <c:v>0.18</c:v>
                </c:pt>
                <c:pt idx="4078">
                  <c:v>0.1</c:v>
                </c:pt>
                <c:pt idx="4079">
                  <c:v>0.13</c:v>
                </c:pt>
                <c:pt idx="4080">
                  <c:v>0.19</c:v>
                </c:pt>
                <c:pt idx="4081">
                  <c:v>0.14000000000000001</c:v>
                </c:pt>
                <c:pt idx="4082">
                  <c:v>0.08</c:v>
                </c:pt>
                <c:pt idx="4083">
                  <c:v>0.12</c:v>
                </c:pt>
                <c:pt idx="4084">
                  <c:v>0.01</c:v>
                </c:pt>
                <c:pt idx="4085">
                  <c:v>0.01</c:v>
                </c:pt>
                <c:pt idx="4086">
                  <c:v>0.02</c:v>
                </c:pt>
                <c:pt idx="4087">
                  <c:v>0.01</c:v>
                </c:pt>
                <c:pt idx="4088">
                  <c:v>0.01</c:v>
                </c:pt>
                <c:pt idx="4089">
                  <c:v>0.01</c:v>
                </c:pt>
                <c:pt idx="4090">
                  <c:v>0.01</c:v>
                </c:pt>
                <c:pt idx="4091">
                  <c:v>0.01</c:v>
                </c:pt>
                <c:pt idx="4092">
                  <c:v>0.01</c:v>
                </c:pt>
                <c:pt idx="4093">
                  <c:v>0.01</c:v>
                </c:pt>
                <c:pt idx="4094">
                  <c:v>0.01</c:v>
                </c:pt>
                <c:pt idx="4095">
                  <c:v>0.01</c:v>
                </c:pt>
                <c:pt idx="4096">
                  <c:v>0.02</c:v>
                </c:pt>
                <c:pt idx="4097">
                  <c:v>0.01</c:v>
                </c:pt>
                <c:pt idx="4098">
                  <c:v>0.01</c:v>
                </c:pt>
                <c:pt idx="4099">
                  <c:v>0.01</c:v>
                </c:pt>
                <c:pt idx="4100">
                  <c:v>0.01</c:v>
                </c:pt>
                <c:pt idx="4101">
                  <c:v>0.01</c:v>
                </c:pt>
                <c:pt idx="4102">
                  <c:v>0.01</c:v>
                </c:pt>
                <c:pt idx="4103">
                  <c:v>0.01</c:v>
                </c:pt>
                <c:pt idx="4104">
                  <c:v>0.01</c:v>
                </c:pt>
                <c:pt idx="4105">
                  <c:v>0.02</c:v>
                </c:pt>
                <c:pt idx="4106">
                  <c:v>0.01</c:v>
                </c:pt>
                <c:pt idx="4107">
                  <c:v>0.01</c:v>
                </c:pt>
                <c:pt idx="4108">
                  <c:v>0.01</c:v>
                </c:pt>
                <c:pt idx="4109">
                  <c:v>0.02</c:v>
                </c:pt>
                <c:pt idx="4110">
                  <c:v>0.01</c:v>
                </c:pt>
                <c:pt idx="4111">
                  <c:v>0.01</c:v>
                </c:pt>
                <c:pt idx="4112">
                  <c:v>0.01</c:v>
                </c:pt>
                <c:pt idx="4113">
                  <c:v>0.01</c:v>
                </c:pt>
                <c:pt idx="4114">
                  <c:v>0.01</c:v>
                </c:pt>
                <c:pt idx="4115">
                  <c:v>0.01</c:v>
                </c:pt>
                <c:pt idx="4116">
                  <c:v>0.01</c:v>
                </c:pt>
                <c:pt idx="4117">
                  <c:v>0.01</c:v>
                </c:pt>
                <c:pt idx="4118">
                  <c:v>0.02</c:v>
                </c:pt>
                <c:pt idx="4119">
                  <c:v>0.01</c:v>
                </c:pt>
                <c:pt idx="4120">
                  <c:v>0.02</c:v>
                </c:pt>
                <c:pt idx="4121">
                  <c:v>0.01</c:v>
                </c:pt>
                <c:pt idx="4122">
                  <c:v>0.01</c:v>
                </c:pt>
                <c:pt idx="4123">
                  <c:v>0.01</c:v>
                </c:pt>
                <c:pt idx="4124">
                  <c:v>0.01</c:v>
                </c:pt>
                <c:pt idx="4125">
                  <c:v>0.01</c:v>
                </c:pt>
                <c:pt idx="4126">
                  <c:v>0.01</c:v>
                </c:pt>
                <c:pt idx="4127">
                  <c:v>0.02</c:v>
                </c:pt>
                <c:pt idx="4128">
                  <c:v>0.01</c:v>
                </c:pt>
                <c:pt idx="4129">
                  <c:v>0.01</c:v>
                </c:pt>
                <c:pt idx="4130">
                  <c:v>0.01</c:v>
                </c:pt>
                <c:pt idx="4131">
                  <c:v>0.02</c:v>
                </c:pt>
                <c:pt idx="4132">
                  <c:v>0.01</c:v>
                </c:pt>
                <c:pt idx="4133">
                  <c:v>0.01</c:v>
                </c:pt>
                <c:pt idx="4134">
                  <c:v>0.01</c:v>
                </c:pt>
                <c:pt idx="4135">
                  <c:v>0.01</c:v>
                </c:pt>
                <c:pt idx="4136">
                  <c:v>0.01</c:v>
                </c:pt>
                <c:pt idx="4137">
                  <c:v>0.01</c:v>
                </c:pt>
                <c:pt idx="4138">
                  <c:v>0.02</c:v>
                </c:pt>
                <c:pt idx="4139">
                  <c:v>0.02</c:v>
                </c:pt>
                <c:pt idx="4140">
                  <c:v>0.01</c:v>
                </c:pt>
                <c:pt idx="4141">
                  <c:v>0.01</c:v>
                </c:pt>
                <c:pt idx="4142">
                  <c:v>0.01</c:v>
                </c:pt>
                <c:pt idx="4143">
                  <c:v>0.01</c:v>
                </c:pt>
                <c:pt idx="4144">
                  <c:v>0.02</c:v>
                </c:pt>
                <c:pt idx="4145">
                  <c:v>0.01</c:v>
                </c:pt>
                <c:pt idx="4146">
                  <c:v>0.02</c:v>
                </c:pt>
                <c:pt idx="4147">
                  <c:v>0.02</c:v>
                </c:pt>
                <c:pt idx="4148">
                  <c:v>0.02</c:v>
                </c:pt>
                <c:pt idx="4149">
                  <c:v>0.02</c:v>
                </c:pt>
                <c:pt idx="4150">
                  <c:v>0.05</c:v>
                </c:pt>
                <c:pt idx="4151">
                  <c:v>0.02</c:v>
                </c:pt>
                <c:pt idx="4152">
                  <c:v>0.02</c:v>
                </c:pt>
                <c:pt idx="4153">
                  <c:v>0.01</c:v>
                </c:pt>
                <c:pt idx="4154">
                  <c:v>0.01</c:v>
                </c:pt>
                <c:pt idx="4155">
                  <c:v>0.01</c:v>
                </c:pt>
                <c:pt idx="4156">
                  <c:v>0.02</c:v>
                </c:pt>
                <c:pt idx="4157">
                  <c:v>0.01</c:v>
                </c:pt>
                <c:pt idx="4158">
                  <c:v>0.01</c:v>
                </c:pt>
                <c:pt idx="4159">
                  <c:v>0.02</c:v>
                </c:pt>
                <c:pt idx="4160">
                  <c:v>0.02</c:v>
                </c:pt>
                <c:pt idx="4161">
                  <c:v>0.01</c:v>
                </c:pt>
                <c:pt idx="4162">
                  <c:v>0.01</c:v>
                </c:pt>
                <c:pt idx="4163">
                  <c:v>0.02</c:v>
                </c:pt>
                <c:pt idx="4164">
                  <c:v>0.02</c:v>
                </c:pt>
                <c:pt idx="4165">
                  <c:v>0.01</c:v>
                </c:pt>
                <c:pt idx="4166">
                  <c:v>0.02</c:v>
                </c:pt>
                <c:pt idx="4167">
                  <c:v>0.02</c:v>
                </c:pt>
                <c:pt idx="4168">
                  <c:v>0.02</c:v>
                </c:pt>
                <c:pt idx="4169">
                  <c:v>0.02</c:v>
                </c:pt>
                <c:pt idx="4170">
                  <c:v>0.02</c:v>
                </c:pt>
                <c:pt idx="4171">
                  <c:v>0.01</c:v>
                </c:pt>
                <c:pt idx="4172">
                  <c:v>0.02</c:v>
                </c:pt>
                <c:pt idx="4173">
                  <c:v>0.02</c:v>
                </c:pt>
                <c:pt idx="4174">
                  <c:v>0.01</c:v>
                </c:pt>
                <c:pt idx="4175">
                  <c:v>0.02</c:v>
                </c:pt>
                <c:pt idx="4176">
                  <c:v>0.02</c:v>
                </c:pt>
                <c:pt idx="4177">
                  <c:v>0.02</c:v>
                </c:pt>
                <c:pt idx="4178">
                  <c:v>0.02</c:v>
                </c:pt>
                <c:pt idx="4179">
                  <c:v>0.02</c:v>
                </c:pt>
                <c:pt idx="4180">
                  <c:v>0.02</c:v>
                </c:pt>
                <c:pt idx="4181">
                  <c:v>0.03</c:v>
                </c:pt>
                <c:pt idx="4182">
                  <c:v>0.01</c:v>
                </c:pt>
                <c:pt idx="4183">
                  <c:v>0.02</c:v>
                </c:pt>
                <c:pt idx="4184">
                  <c:v>0.02</c:v>
                </c:pt>
                <c:pt idx="4185">
                  <c:v>0.02</c:v>
                </c:pt>
                <c:pt idx="4186">
                  <c:v>0.02</c:v>
                </c:pt>
                <c:pt idx="4187">
                  <c:v>0.01</c:v>
                </c:pt>
                <c:pt idx="4188">
                  <c:v>0.02</c:v>
                </c:pt>
                <c:pt idx="4189">
                  <c:v>0.02</c:v>
                </c:pt>
                <c:pt idx="4190">
                  <c:v>0.02</c:v>
                </c:pt>
                <c:pt idx="4191">
                  <c:v>0.02</c:v>
                </c:pt>
                <c:pt idx="4192">
                  <c:v>0.02</c:v>
                </c:pt>
                <c:pt idx="4193">
                  <c:v>0.02</c:v>
                </c:pt>
                <c:pt idx="4194">
                  <c:v>0.02</c:v>
                </c:pt>
                <c:pt idx="4195">
                  <c:v>0.02</c:v>
                </c:pt>
                <c:pt idx="4196">
                  <c:v>0.02</c:v>
                </c:pt>
                <c:pt idx="4197">
                  <c:v>0.02</c:v>
                </c:pt>
                <c:pt idx="4198">
                  <c:v>0.02</c:v>
                </c:pt>
                <c:pt idx="4199">
                  <c:v>0.02</c:v>
                </c:pt>
                <c:pt idx="4200">
                  <c:v>0.02</c:v>
                </c:pt>
                <c:pt idx="4201">
                  <c:v>0.02</c:v>
                </c:pt>
                <c:pt idx="4202">
                  <c:v>0.02</c:v>
                </c:pt>
                <c:pt idx="4203">
                  <c:v>0.02</c:v>
                </c:pt>
                <c:pt idx="4204">
                  <c:v>0.02</c:v>
                </c:pt>
                <c:pt idx="4205">
                  <c:v>0.02</c:v>
                </c:pt>
                <c:pt idx="4206">
                  <c:v>0.02</c:v>
                </c:pt>
                <c:pt idx="4207">
                  <c:v>0.04</c:v>
                </c:pt>
                <c:pt idx="4208">
                  <c:v>0.04</c:v>
                </c:pt>
                <c:pt idx="4209">
                  <c:v>0.12</c:v>
                </c:pt>
                <c:pt idx="4210">
                  <c:v>0.09</c:v>
                </c:pt>
                <c:pt idx="4211">
                  <c:v>0.09</c:v>
                </c:pt>
                <c:pt idx="4212">
                  <c:v>0.04</c:v>
                </c:pt>
                <c:pt idx="4213">
                  <c:v>0.02</c:v>
                </c:pt>
                <c:pt idx="4214">
                  <c:v>0.02</c:v>
                </c:pt>
                <c:pt idx="4215">
                  <c:v>0.02</c:v>
                </c:pt>
                <c:pt idx="4216">
                  <c:v>0.02</c:v>
                </c:pt>
                <c:pt idx="4217">
                  <c:v>0.02</c:v>
                </c:pt>
                <c:pt idx="4218">
                  <c:v>0.02</c:v>
                </c:pt>
                <c:pt idx="4219">
                  <c:v>0.02</c:v>
                </c:pt>
                <c:pt idx="4220">
                  <c:v>0.02</c:v>
                </c:pt>
                <c:pt idx="4221">
                  <c:v>0.02</c:v>
                </c:pt>
                <c:pt idx="4222">
                  <c:v>0.02</c:v>
                </c:pt>
                <c:pt idx="4223">
                  <c:v>0.02</c:v>
                </c:pt>
                <c:pt idx="4224">
                  <c:v>0.03</c:v>
                </c:pt>
                <c:pt idx="4225">
                  <c:v>0.17</c:v>
                </c:pt>
                <c:pt idx="4226">
                  <c:v>0.02</c:v>
                </c:pt>
                <c:pt idx="4227">
                  <c:v>0.02</c:v>
                </c:pt>
                <c:pt idx="4228">
                  <c:v>0.02</c:v>
                </c:pt>
                <c:pt idx="4229">
                  <c:v>0.4</c:v>
                </c:pt>
                <c:pt idx="4230">
                  <c:v>0.8</c:v>
                </c:pt>
                <c:pt idx="4231">
                  <c:v>0.14000000000000001</c:v>
                </c:pt>
                <c:pt idx="4232">
                  <c:v>0.02</c:v>
                </c:pt>
                <c:pt idx="4233">
                  <c:v>0.02</c:v>
                </c:pt>
                <c:pt idx="4234">
                  <c:v>0.02</c:v>
                </c:pt>
                <c:pt idx="4235">
                  <c:v>0.02</c:v>
                </c:pt>
                <c:pt idx="4236">
                  <c:v>0.02</c:v>
                </c:pt>
                <c:pt idx="4237">
                  <c:v>0.02</c:v>
                </c:pt>
                <c:pt idx="4238">
                  <c:v>0.02</c:v>
                </c:pt>
                <c:pt idx="4239">
                  <c:v>0.02</c:v>
                </c:pt>
                <c:pt idx="4240">
                  <c:v>0.02</c:v>
                </c:pt>
                <c:pt idx="4241">
                  <c:v>0.02</c:v>
                </c:pt>
                <c:pt idx="4242">
                  <c:v>0.02</c:v>
                </c:pt>
                <c:pt idx="4243">
                  <c:v>0.02</c:v>
                </c:pt>
                <c:pt idx="4244">
                  <c:v>0.02</c:v>
                </c:pt>
                <c:pt idx="4245">
                  <c:v>0.02</c:v>
                </c:pt>
                <c:pt idx="4246">
                  <c:v>0.02</c:v>
                </c:pt>
                <c:pt idx="4247">
                  <c:v>0.02</c:v>
                </c:pt>
                <c:pt idx="4248">
                  <c:v>0.02</c:v>
                </c:pt>
                <c:pt idx="4249">
                  <c:v>0.02</c:v>
                </c:pt>
                <c:pt idx="4250">
                  <c:v>0.02</c:v>
                </c:pt>
                <c:pt idx="4251">
                  <c:v>0.02</c:v>
                </c:pt>
                <c:pt idx="4252">
                  <c:v>0.02</c:v>
                </c:pt>
                <c:pt idx="4253">
                  <c:v>0.02</c:v>
                </c:pt>
                <c:pt idx="4254">
                  <c:v>0.02</c:v>
                </c:pt>
                <c:pt idx="4255">
                  <c:v>0.02</c:v>
                </c:pt>
                <c:pt idx="4256">
                  <c:v>0.02</c:v>
                </c:pt>
                <c:pt idx="4257">
                  <c:v>0.02</c:v>
                </c:pt>
                <c:pt idx="4258">
                  <c:v>0.02</c:v>
                </c:pt>
                <c:pt idx="4259">
                  <c:v>0.02</c:v>
                </c:pt>
                <c:pt idx="4260">
                  <c:v>0.02</c:v>
                </c:pt>
                <c:pt idx="4261">
                  <c:v>0.02</c:v>
                </c:pt>
                <c:pt idx="4262">
                  <c:v>0.02</c:v>
                </c:pt>
                <c:pt idx="4263">
                  <c:v>0.02</c:v>
                </c:pt>
                <c:pt idx="4264">
                  <c:v>0.02</c:v>
                </c:pt>
                <c:pt idx="4265">
                  <c:v>0.02</c:v>
                </c:pt>
                <c:pt idx="4266">
                  <c:v>0.02</c:v>
                </c:pt>
                <c:pt idx="4267">
                  <c:v>0.02</c:v>
                </c:pt>
                <c:pt idx="4268">
                  <c:v>0.02</c:v>
                </c:pt>
                <c:pt idx="4269">
                  <c:v>0.02</c:v>
                </c:pt>
                <c:pt idx="4270">
                  <c:v>0.02</c:v>
                </c:pt>
                <c:pt idx="4271">
                  <c:v>0.02</c:v>
                </c:pt>
                <c:pt idx="4272">
                  <c:v>0.02</c:v>
                </c:pt>
                <c:pt idx="4273">
                  <c:v>0.02</c:v>
                </c:pt>
                <c:pt idx="4274">
                  <c:v>0.02</c:v>
                </c:pt>
                <c:pt idx="4275">
                  <c:v>0.02</c:v>
                </c:pt>
                <c:pt idx="4276">
                  <c:v>0.02</c:v>
                </c:pt>
                <c:pt idx="4277">
                  <c:v>0.02</c:v>
                </c:pt>
                <c:pt idx="4278">
                  <c:v>0.02</c:v>
                </c:pt>
                <c:pt idx="4279">
                  <c:v>0.02</c:v>
                </c:pt>
                <c:pt idx="4280">
                  <c:v>0.02</c:v>
                </c:pt>
                <c:pt idx="4281">
                  <c:v>0.02</c:v>
                </c:pt>
                <c:pt idx="4282">
                  <c:v>0.02</c:v>
                </c:pt>
                <c:pt idx="4283">
                  <c:v>0.02</c:v>
                </c:pt>
                <c:pt idx="4284">
                  <c:v>0.02</c:v>
                </c:pt>
                <c:pt idx="4285">
                  <c:v>0.02</c:v>
                </c:pt>
                <c:pt idx="4286">
                  <c:v>0.02</c:v>
                </c:pt>
                <c:pt idx="4287">
                  <c:v>0.02</c:v>
                </c:pt>
                <c:pt idx="4288">
                  <c:v>0.02</c:v>
                </c:pt>
                <c:pt idx="4289">
                  <c:v>0.02</c:v>
                </c:pt>
                <c:pt idx="4290">
                  <c:v>0.02</c:v>
                </c:pt>
                <c:pt idx="4291">
                  <c:v>0.02</c:v>
                </c:pt>
                <c:pt idx="4292">
                  <c:v>0.02</c:v>
                </c:pt>
                <c:pt idx="4293">
                  <c:v>0.02</c:v>
                </c:pt>
                <c:pt idx="4294">
                  <c:v>0.02</c:v>
                </c:pt>
                <c:pt idx="4295">
                  <c:v>0.02</c:v>
                </c:pt>
                <c:pt idx="4296">
                  <c:v>0.02</c:v>
                </c:pt>
                <c:pt idx="4297">
                  <c:v>0.02</c:v>
                </c:pt>
                <c:pt idx="4298">
                  <c:v>0.02</c:v>
                </c:pt>
                <c:pt idx="4299">
                  <c:v>0.02</c:v>
                </c:pt>
                <c:pt idx="4300">
                  <c:v>0.02</c:v>
                </c:pt>
                <c:pt idx="4301">
                  <c:v>0.02</c:v>
                </c:pt>
                <c:pt idx="4302">
                  <c:v>0.02</c:v>
                </c:pt>
                <c:pt idx="4303">
                  <c:v>0.02</c:v>
                </c:pt>
                <c:pt idx="4304">
                  <c:v>0.02</c:v>
                </c:pt>
                <c:pt idx="4305">
                  <c:v>0.02</c:v>
                </c:pt>
                <c:pt idx="4306">
                  <c:v>0.02</c:v>
                </c:pt>
                <c:pt idx="4307">
                  <c:v>0.02</c:v>
                </c:pt>
                <c:pt idx="4308">
                  <c:v>0.02</c:v>
                </c:pt>
                <c:pt idx="4309">
                  <c:v>0.02</c:v>
                </c:pt>
                <c:pt idx="4310">
                  <c:v>0.02</c:v>
                </c:pt>
                <c:pt idx="4311">
                  <c:v>0.02</c:v>
                </c:pt>
                <c:pt idx="4312">
                  <c:v>0.02</c:v>
                </c:pt>
                <c:pt idx="4313">
                  <c:v>0.02</c:v>
                </c:pt>
                <c:pt idx="4314">
                  <c:v>0.02</c:v>
                </c:pt>
                <c:pt idx="4315">
                  <c:v>0.02</c:v>
                </c:pt>
                <c:pt idx="4316">
                  <c:v>0.02</c:v>
                </c:pt>
                <c:pt idx="4317">
                  <c:v>0.02</c:v>
                </c:pt>
                <c:pt idx="4318">
                  <c:v>0.02</c:v>
                </c:pt>
                <c:pt idx="4319">
                  <c:v>0.02</c:v>
                </c:pt>
                <c:pt idx="4320">
                  <c:v>0.02</c:v>
                </c:pt>
                <c:pt idx="4321">
                  <c:v>0.02</c:v>
                </c:pt>
                <c:pt idx="4322">
                  <c:v>0.02</c:v>
                </c:pt>
                <c:pt idx="4323">
                  <c:v>0.02</c:v>
                </c:pt>
                <c:pt idx="4324">
                  <c:v>0.02</c:v>
                </c:pt>
                <c:pt idx="4325">
                  <c:v>0.02</c:v>
                </c:pt>
                <c:pt idx="4326">
                  <c:v>0.02</c:v>
                </c:pt>
                <c:pt idx="4327">
                  <c:v>0.02</c:v>
                </c:pt>
                <c:pt idx="4328">
                  <c:v>0.02</c:v>
                </c:pt>
                <c:pt idx="4329">
                  <c:v>0.02</c:v>
                </c:pt>
                <c:pt idx="4330">
                  <c:v>0.02</c:v>
                </c:pt>
                <c:pt idx="4331">
                  <c:v>0.02</c:v>
                </c:pt>
                <c:pt idx="4332">
                  <c:v>0.02</c:v>
                </c:pt>
                <c:pt idx="4333">
                  <c:v>0.02</c:v>
                </c:pt>
                <c:pt idx="4334">
                  <c:v>0.02</c:v>
                </c:pt>
                <c:pt idx="4335">
                  <c:v>0.02</c:v>
                </c:pt>
                <c:pt idx="4336">
                  <c:v>0.02</c:v>
                </c:pt>
                <c:pt idx="4337">
                  <c:v>0.02</c:v>
                </c:pt>
                <c:pt idx="4338">
                  <c:v>0.02</c:v>
                </c:pt>
                <c:pt idx="4339">
                  <c:v>0.02</c:v>
                </c:pt>
                <c:pt idx="4340">
                  <c:v>0.02</c:v>
                </c:pt>
                <c:pt idx="4341">
                  <c:v>0.02</c:v>
                </c:pt>
                <c:pt idx="4342">
                  <c:v>0.02</c:v>
                </c:pt>
                <c:pt idx="4343">
                  <c:v>0.02</c:v>
                </c:pt>
                <c:pt idx="4344">
                  <c:v>0.02</c:v>
                </c:pt>
                <c:pt idx="4345">
                  <c:v>0.02</c:v>
                </c:pt>
                <c:pt idx="4346">
                  <c:v>0.02</c:v>
                </c:pt>
                <c:pt idx="4347">
                  <c:v>0.02</c:v>
                </c:pt>
                <c:pt idx="4348">
                  <c:v>0.03</c:v>
                </c:pt>
                <c:pt idx="4349">
                  <c:v>0.02</c:v>
                </c:pt>
                <c:pt idx="4350">
                  <c:v>0.02</c:v>
                </c:pt>
                <c:pt idx="4351">
                  <c:v>0.02</c:v>
                </c:pt>
                <c:pt idx="4352">
                  <c:v>0.03</c:v>
                </c:pt>
                <c:pt idx="4353">
                  <c:v>0.02</c:v>
                </c:pt>
                <c:pt idx="4354">
                  <c:v>0.02</c:v>
                </c:pt>
                <c:pt idx="4355">
                  <c:v>0.02</c:v>
                </c:pt>
                <c:pt idx="4356">
                  <c:v>0.02</c:v>
                </c:pt>
                <c:pt idx="4357">
                  <c:v>0.02</c:v>
                </c:pt>
                <c:pt idx="4358">
                  <c:v>0.02</c:v>
                </c:pt>
                <c:pt idx="4359">
                  <c:v>0.02</c:v>
                </c:pt>
                <c:pt idx="4360">
                  <c:v>0.02</c:v>
                </c:pt>
                <c:pt idx="4361">
                  <c:v>0.02</c:v>
                </c:pt>
                <c:pt idx="4362">
                  <c:v>0.02</c:v>
                </c:pt>
                <c:pt idx="4363">
                  <c:v>0.02</c:v>
                </c:pt>
                <c:pt idx="4364">
                  <c:v>0.02</c:v>
                </c:pt>
                <c:pt idx="4365">
                  <c:v>0.02</c:v>
                </c:pt>
                <c:pt idx="4366">
                  <c:v>0.02</c:v>
                </c:pt>
                <c:pt idx="4367">
                  <c:v>0.02</c:v>
                </c:pt>
                <c:pt idx="4368">
                  <c:v>0.02</c:v>
                </c:pt>
                <c:pt idx="4369">
                  <c:v>0.02</c:v>
                </c:pt>
                <c:pt idx="4370">
                  <c:v>0.02</c:v>
                </c:pt>
                <c:pt idx="4371">
                  <c:v>0.02</c:v>
                </c:pt>
                <c:pt idx="4372">
                  <c:v>0.02</c:v>
                </c:pt>
                <c:pt idx="4373">
                  <c:v>0.02</c:v>
                </c:pt>
                <c:pt idx="4374">
                  <c:v>0.02</c:v>
                </c:pt>
                <c:pt idx="4375">
                  <c:v>0.02</c:v>
                </c:pt>
                <c:pt idx="4376">
                  <c:v>0.02</c:v>
                </c:pt>
                <c:pt idx="4377">
                  <c:v>0.02</c:v>
                </c:pt>
                <c:pt idx="4378">
                  <c:v>0.02</c:v>
                </c:pt>
                <c:pt idx="4379">
                  <c:v>0.02</c:v>
                </c:pt>
                <c:pt idx="4380">
                  <c:v>0.02</c:v>
                </c:pt>
                <c:pt idx="4381">
                  <c:v>0.02</c:v>
                </c:pt>
                <c:pt idx="4382">
                  <c:v>0.02</c:v>
                </c:pt>
                <c:pt idx="4383">
                  <c:v>0.02</c:v>
                </c:pt>
                <c:pt idx="4384">
                  <c:v>0.02</c:v>
                </c:pt>
                <c:pt idx="4385">
                  <c:v>0.02</c:v>
                </c:pt>
                <c:pt idx="4386">
                  <c:v>0.02</c:v>
                </c:pt>
                <c:pt idx="4387">
                  <c:v>0.02</c:v>
                </c:pt>
                <c:pt idx="4388">
                  <c:v>0.02</c:v>
                </c:pt>
                <c:pt idx="4389">
                  <c:v>0.02</c:v>
                </c:pt>
                <c:pt idx="4390">
                  <c:v>0.02</c:v>
                </c:pt>
                <c:pt idx="4391">
                  <c:v>0.02</c:v>
                </c:pt>
                <c:pt idx="4392">
                  <c:v>0.02</c:v>
                </c:pt>
                <c:pt idx="4393">
                  <c:v>0.02</c:v>
                </c:pt>
                <c:pt idx="4394">
                  <c:v>0.02</c:v>
                </c:pt>
                <c:pt idx="4395">
                  <c:v>0.02</c:v>
                </c:pt>
                <c:pt idx="4396">
                  <c:v>0.02</c:v>
                </c:pt>
                <c:pt idx="4397">
                  <c:v>0.02</c:v>
                </c:pt>
                <c:pt idx="4398">
                  <c:v>0.02</c:v>
                </c:pt>
                <c:pt idx="4399">
                  <c:v>0.02</c:v>
                </c:pt>
                <c:pt idx="4400">
                  <c:v>0.02</c:v>
                </c:pt>
                <c:pt idx="4401">
                  <c:v>0.02</c:v>
                </c:pt>
                <c:pt idx="4402">
                  <c:v>0.02</c:v>
                </c:pt>
                <c:pt idx="4403">
                  <c:v>0.02</c:v>
                </c:pt>
                <c:pt idx="4404">
                  <c:v>0.02</c:v>
                </c:pt>
                <c:pt idx="4405">
                  <c:v>0.02</c:v>
                </c:pt>
                <c:pt idx="4406">
                  <c:v>0.02</c:v>
                </c:pt>
                <c:pt idx="4407">
                  <c:v>0.02</c:v>
                </c:pt>
                <c:pt idx="4408">
                  <c:v>0.02</c:v>
                </c:pt>
                <c:pt idx="4409">
                  <c:v>0.02</c:v>
                </c:pt>
                <c:pt idx="4410">
                  <c:v>0.02</c:v>
                </c:pt>
                <c:pt idx="4411">
                  <c:v>0.02</c:v>
                </c:pt>
                <c:pt idx="4412">
                  <c:v>0.03</c:v>
                </c:pt>
                <c:pt idx="4413">
                  <c:v>0.02</c:v>
                </c:pt>
                <c:pt idx="4414">
                  <c:v>0.02</c:v>
                </c:pt>
                <c:pt idx="4415">
                  <c:v>0.02</c:v>
                </c:pt>
                <c:pt idx="4416">
                  <c:v>0.03</c:v>
                </c:pt>
                <c:pt idx="4417">
                  <c:v>0.03</c:v>
                </c:pt>
                <c:pt idx="4418">
                  <c:v>0.02</c:v>
                </c:pt>
                <c:pt idx="4419">
                  <c:v>0.03</c:v>
                </c:pt>
                <c:pt idx="4420">
                  <c:v>0.02</c:v>
                </c:pt>
                <c:pt idx="4421">
                  <c:v>0.02</c:v>
                </c:pt>
                <c:pt idx="4422">
                  <c:v>0.02</c:v>
                </c:pt>
                <c:pt idx="4423">
                  <c:v>0.02</c:v>
                </c:pt>
                <c:pt idx="4424">
                  <c:v>0.01</c:v>
                </c:pt>
                <c:pt idx="4425">
                  <c:v>0.01</c:v>
                </c:pt>
                <c:pt idx="4426">
                  <c:v>0.01</c:v>
                </c:pt>
                <c:pt idx="4427">
                  <c:v>0.01</c:v>
                </c:pt>
                <c:pt idx="4428">
                  <c:v>0.01</c:v>
                </c:pt>
                <c:pt idx="4429">
                  <c:v>0.01</c:v>
                </c:pt>
                <c:pt idx="4430">
                  <c:v>0.01</c:v>
                </c:pt>
                <c:pt idx="4431">
                  <c:v>0.01</c:v>
                </c:pt>
                <c:pt idx="4432">
                  <c:v>0.01</c:v>
                </c:pt>
                <c:pt idx="4433">
                  <c:v>0.01</c:v>
                </c:pt>
                <c:pt idx="4434">
                  <c:v>0.01</c:v>
                </c:pt>
                <c:pt idx="4435">
                  <c:v>0.01</c:v>
                </c:pt>
                <c:pt idx="4436">
                  <c:v>0.01</c:v>
                </c:pt>
                <c:pt idx="4437">
                  <c:v>0.01</c:v>
                </c:pt>
                <c:pt idx="4438">
                  <c:v>0.01</c:v>
                </c:pt>
                <c:pt idx="4439">
                  <c:v>0.01</c:v>
                </c:pt>
                <c:pt idx="4440">
                  <c:v>0.01</c:v>
                </c:pt>
                <c:pt idx="4441">
                  <c:v>0.01</c:v>
                </c:pt>
                <c:pt idx="4442">
                  <c:v>0.01</c:v>
                </c:pt>
                <c:pt idx="4443">
                  <c:v>0.01</c:v>
                </c:pt>
                <c:pt idx="4444">
                  <c:v>0.01</c:v>
                </c:pt>
                <c:pt idx="4445">
                  <c:v>0.01</c:v>
                </c:pt>
                <c:pt idx="4446">
                  <c:v>0.01</c:v>
                </c:pt>
                <c:pt idx="4447">
                  <c:v>0.01</c:v>
                </c:pt>
                <c:pt idx="4448">
                  <c:v>0.01</c:v>
                </c:pt>
                <c:pt idx="4449">
                  <c:v>0.01</c:v>
                </c:pt>
                <c:pt idx="4450">
                  <c:v>0.01</c:v>
                </c:pt>
                <c:pt idx="4451">
                  <c:v>0.01</c:v>
                </c:pt>
                <c:pt idx="4452">
                  <c:v>0.01</c:v>
                </c:pt>
                <c:pt idx="4453">
                  <c:v>0.01</c:v>
                </c:pt>
                <c:pt idx="4454">
                  <c:v>0.01</c:v>
                </c:pt>
                <c:pt idx="4455">
                  <c:v>0.01</c:v>
                </c:pt>
                <c:pt idx="4456">
                  <c:v>0.01</c:v>
                </c:pt>
                <c:pt idx="4457">
                  <c:v>0.01</c:v>
                </c:pt>
                <c:pt idx="4458">
                  <c:v>0.01</c:v>
                </c:pt>
                <c:pt idx="4459">
                  <c:v>0.01</c:v>
                </c:pt>
                <c:pt idx="4460">
                  <c:v>0.01</c:v>
                </c:pt>
                <c:pt idx="4461">
                  <c:v>0.01</c:v>
                </c:pt>
                <c:pt idx="4462">
                  <c:v>0.01</c:v>
                </c:pt>
                <c:pt idx="4463">
                  <c:v>0.01</c:v>
                </c:pt>
                <c:pt idx="4464">
                  <c:v>0.01</c:v>
                </c:pt>
                <c:pt idx="4465">
                  <c:v>0.01</c:v>
                </c:pt>
                <c:pt idx="4466">
                  <c:v>0.01</c:v>
                </c:pt>
                <c:pt idx="4467">
                  <c:v>0.01</c:v>
                </c:pt>
                <c:pt idx="4468">
                  <c:v>0.01</c:v>
                </c:pt>
                <c:pt idx="4469">
                  <c:v>0.01</c:v>
                </c:pt>
                <c:pt idx="4470">
                  <c:v>0.01</c:v>
                </c:pt>
                <c:pt idx="4471">
                  <c:v>0.01</c:v>
                </c:pt>
                <c:pt idx="4472">
                  <c:v>0.01</c:v>
                </c:pt>
                <c:pt idx="4473">
                  <c:v>0.01</c:v>
                </c:pt>
                <c:pt idx="4474">
                  <c:v>0.01</c:v>
                </c:pt>
                <c:pt idx="4475">
                  <c:v>0.01</c:v>
                </c:pt>
                <c:pt idx="4476">
                  <c:v>0.01</c:v>
                </c:pt>
                <c:pt idx="4477">
                  <c:v>0.01</c:v>
                </c:pt>
                <c:pt idx="4478">
                  <c:v>0.01</c:v>
                </c:pt>
                <c:pt idx="4479">
                  <c:v>0.01</c:v>
                </c:pt>
                <c:pt idx="4480">
                  <c:v>0.01</c:v>
                </c:pt>
                <c:pt idx="4481">
                  <c:v>0.01</c:v>
                </c:pt>
                <c:pt idx="4482">
                  <c:v>0.01</c:v>
                </c:pt>
                <c:pt idx="4483">
                  <c:v>0.01</c:v>
                </c:pt>
                <c:pt idx="4484">
                  <c:v>0.01</c:v>
                </c:pt>
                <c:pt idx="4485">
                  <c:v>0.01</c:v>
                </c:pt>
                <c:pt idx="4486">
                  <c:v>0.01</c:v>
                </c:pt>
                <c:pt idx="4487">
                  <c:v>0.01</c:v>
                </c:pt>
                <c:pt idx="4488">
                  <c:v>0.01</c:v>
                </c:pt>
                <c:pt idx="4489">
                  <c:v>0.01</c:v>
                </c:pt>
                <c:pt idx="4490">
                  <c:v>0.01</c:v>
                </c:pt>
                <c:pt idx="4491">
                  <c:v>0.01</c:v>
                </c:pt>
                <c:pt idx="4492">
                  <c:v>0.01</c:v>
                </c:pt>
                <c:pt idx="4493">
                  <c:v>0.01</c:v>
                </c:pt>
                <c:pt idx="4494">
                  <c:v>0.01</c:v>
                </c:pt>
                <c:pt idx="4495">
                  <c:v>0.01</c:v>
                </c:pt>
                <c:pt idx="4496">
                  <c:v>0.01</c:v>
                </c:pt>
                <c:pt idx="4497">
                  <c:v>0.01</c:v>
                </c:pt>
                <c:pt idx="4498">
                  <c:v>0.01</c:v>
                </c:pt>
                <c:pt idx="4499">
                  <c:v>0.01</c:v>
                </c:pt>
                <c:pt idx="4500">
                  <c:v>0.01</c:v>
                </c:pt>
                <c:pt idx="4501">
                  <c:v>0.01</c:v>
                </c:pt>
                <c:pt idx="4502">
                  <c:v>0.01</c:v>
                </c:pt>
                <c:pt idx="4503">
                  <c:v>0.01</c:v>
                </c:pt>
                <c:pt idx="4504">
                  <c:v>0.01</c:v>
                </c:pt>
                <c:pt idx="4505">
                  <c:v>0.01</c:v>
                </c:pt>
                <c:pt idx="4506">
                  <c:v>0.01</c:v>
                </c:pt>
                <c:pt idx="4507">
                  <c:v>0.01</c:v>
                </c:pt>
                <c:pt idx="4508">
                  <c:v>0.01</c:v>
                </c:pt>
                <c:pt idx="4509">
                  <c:v>0.01</c:v>
                </c:pt>
                <c:pt idx="4510">
                  <c:v>0.01</c:v>
                </c:pt>
                <c:pt idx="4511">
                  <c:v>0.01</c:v>
                </c:pt>
                <c:pt idx="4512">
                  <c:v>0.01</c:v>
                </c:pt>
                <c:pt idx="4513">
                  <c:v>0.01</c:v>
                </c:pt>
                <c:pt idx="4514">
                  <c:v>0.01</c:v>
                </c:pt>
                <c:pt idx="4515">
                  <c:v>0.01</c:v>
                </c:pt>
                <c:pt idx="4516">
                  <c:v>0.01</c:v>
                </c:pt>
                <c:pt idx="4517">
                  <c:v>0.01</c:v>
                </c:pt>
                <c:pt idx="4518">
                  <c:v>0.01</c:v>
                </c:pt>
                <c:pt idx="4519">
                  <c:v>0.01</c:v>
                </c:pt>
                <c:pt idx="4520">
                  <c:v>0.01</c:v>
                </c:pt>
                <c:pt idx="4521">
                  <c:v>0.01</c:v>
                </c:pt>
                <c:pt idx="4522">
                  <c:v>0.01</c:v>
                </c:pt>
                <c:pt idx="4523">
                  <c:v>0.01</c:v>
                </c:pt>
                <c:pt idx="4524">
                  <c:v>0.02</c:v>
                </c:pt>
                <c:pt idx="4525">
                  <c:v>0.01</c:v>
                </c:pt>
                <c:pt idx="4526">
                  <c:v>0.02</c:v>
                </c:pt>
                <c:pt idx="4527">
                  <c:v>0.01</c:v>
                </c:pt>
                <c:pt idx="4528">
                  <c:v>0.01</c:v>
                </c:pt>
                <c:pt idx="4529">
                  <c:v>0.02</c:v>
                </c:pt>
                <c:pt idx="4530">
                  <c:v>0.01</c:v>
                </c:pt>
                <c:pt idx="4531">
                  <c:v>0.01</c:v>
                </c:pt>
                <c:pt idx="4532">
                  <c:v>0.02</c:v>
                </c:pt>
                <c:pt idx="4533">
                  <c:v>0.01</c:v>
                </c:pt>
                <c:pt idx="4534">
                  <c:v>0.02</c:v>
                </c:pt>
                <c:pt idx="4535">
                  <c:v>0.02</c:v>
                </c:pt>
                <c:pt idx="4536">
                  <c:v>0.01</c:v>
                </c:pt>
                <c:pt idx="4537">
                  <c:v>0.02</c:v>
                </c:pt>
                <c:pt idx="4538">
                  <c:v>0.01</c:v>
                </c:pt>
                <c:pt idx="4539">
                  <c:v>0.01</c:v>
                </c:pt>
                <c:pt idx="4540">
                  <c:v>0.02</c:v>
                </c:pt>
                <c:pt idx="4541">
                  <c:v>0.01</c:v>
                </c:pt>
                <c:pt idx="4542">
                  <c:v>0.62</c:v>
                </c:pt>
                <c:pt idx="4543">
                  <c:v>0.02</c:v>
                </c:pt>
                <c:pt idx="4544">
                  <c:v>0.02</c:v>
                </c:pt>
                <c:pt idx="4545">
                  <c:v>0.02</c:v>
                </c:pt>
                <c:pt idx="4546">
                  <c:v>0.16</c:v>
                </c:pt>
                <c:pt idx="4547">
                  <c:v>0.25</c:v>
                </c:pt>
                <c:pt idx="4548">
                  <c:v>0.32</c:v>
                </c:pt>
                <c:pt idx="4549">
                  <c:v>0.22</c:v>
                </c:pt>
                <c:pt idx="4550">
                  <c:v>0.2</c:v>
                </c:pt>
                <c:pt idx="4551">
                  <c:v>0.27</c:v>
                </c:pt>
                <c:pt idx="4552">
                  <c:v>0.02</c:v>
                </c:pt>
                <c:pt idx="4553">
                  <c:v>0.02</c:v>
                </c:pt>
                <c:pt idx="4554">
                  <c:v>0.02</c:v>
                </c:pt>
                <c:pt idx="4555">
                  <c:v>0.02</c:v>
                </c:pt>
                <c:pt idx="4556">
                  <c:v>0.02</c:v>
                </c:pt>
                <c:pt idx="4557">
                  <c:v>0.02</c:v>
                </c:pt>
                <c:pt idx="4558">
                  <c:v>0.02</c:v>
                </c:pt>
                <c:pt idx="4559">
                  <c:v>0.02</c:v>
                </c:pt>
                <c:pt idx="4560">
                  <c:v>0.02</c:v>
                </c:pt>
                <c:pt idx="4561">
                  <c:v>0.02</c:v>
                </c:pt>
                <c:pt idx="4562">
                  <c:v>0.02</c:v>
                </c:pt>
                <c:pt idx="4563">
                  <c:v>0.02</c:v>
                </c:pt>
                <c:pt idx="4564">
                  <c:v>0.02</c:v>
                </c:pt>
                <c:pt idx="4565">
                  <c:v>0.02</c:v>
                </c:pt>
                <c:pt idx="4566">
                  <c:v>0.02</c:v>
                </c:pt>
                <c:pt idx="4567">
                  <c:v>0.02</c:v>
                </c:pt>
                <c:pt idx="4568">
                  <c:v>0.02</c:v>
                </c:pt>
                <c:pt idx="4569">
                  <c:v>0.02</c:v>
                </c:pt>
                <c:pt idx="4570">
                  <c:v>0.02</c:v>
                </c:pt>
                <c:pt idx="4571">
                  <c:v>0.02</c:v>
                </c:pt>
                <c:pt idx="4572">
                  <c:v>0.02</c:v>
                </c:pt>
                <c:pt idx="4573">
                  <c:v>0.02</c:v>
                </c:pt>
                <c:pt idx="4574">
                  <c:v>0.02</c:v>
                </c:pt>
                <c:pt idx="4575">
                  <c:v>0.02</c:v>
                </c:pt>
                <c:pt idx="4576">
                  <c:v>0.02</c:v>
                </c:pt>
                <c:pt idx="4577">
                  <c:v>0.02</c:v>
                </c:pt>
                <c:pt idx="4578">
                  <c:v>0.02</c:v>
                </c:pt>
                <c:pt idx="4579">
                  <c:v>0.02</c:v>
                </c:pt>
                <c:pt idx="4580">
                  <c:v>0.02</c:v>
                </c:pt>
                <c:pt idx="4581">
                  <c:v>0.02</c:v>
                </c:pt>
                <c:pt idx="4582">
                  <c:v>0.02</c:v>
                </c:pt>
                <c:pt idx="4583">
                  <c:v>0.02</c:v>
                </c:pt>
                <c:pt idx="4584">
                  <c:v>0.02</c:v>
                </c:pt>
                <c:pt idx="4585">
                  <c:v>0.02</c:v>
                </c:pt>
                <c:pt idx="4586">
                  <c:v>0.02</c:v>
                </c:pt>
                <c:pt idx="4587">
                  <c:v>0.02</c:v>
                </c:pt>
                <c:pt idx="4588">
                  <c:v>0.02</c:v>
                </c:pt>
                <c:pt idx="4589">
                  <c:v>0.02</c:v>
                </c:pt>
                <c:pt idx="4590">
                  <c:v>0.02</c:v>
                </c:pt>
                <c:pt idx="4591">
                  <c:v>0.02</c:v>
                </c:pt>
                <c:pt idx="4592">
                  <c:v>0.02</c:v>
                </c:pt>
                <c:pt idx="4593">
                  <c:v>0.02</c:v>
                </c:pt>
                <c:pt idx="4594">
                  <c:v>0.02</c:v>
                </c:pt>
                <c:pt idx="4595">
                  <c:v>0.02</c:v>
                </c:pt>
                <c:pt idx="4596">
                  <c:v>0.02</c:v>
                </c:pt>
                <c:pt idx="4597">
                  <c:v>0.02</c:v>
                </c:pt>
                <c:pt idx="4598">
                  <c:v>0.02</c:v>
                </c:pt>
                <c:pt idx="4599">
                  <c:v>0.02</c:v>
                </c:pt>
                <c:pt idx="4600">
                  <c:v>0.02</c:v>
                </c:pt>
                <c:pt idx="4601">
                  <c:v>0.02</c:v>
                </c:pt>
                <c:pt idx="4602">
                  <c:v>0.02</c:v>
                </c:pt>
                <c:pt idx="4603">
                  <c:v>0.02</c:v>
                </c:pt>
                <c:pt idx="4604">
                  <c:v>0.02</c:v>
                </c:pt>
                <c:pt idx="4605">
                  <c:v>0.02</c:v>
                </c:pt>
                <c:pt idx="4606">
                  <c:v>0.02</c:v>
                </c:pt>
                <c:pt idx="4607">
                  <c:v>0.02</c:v>
                </c:pt>
                <c:pt idx="4608">
                  <c:v>0.02</c:v>
                </c:pt>
                <c:pt idx="4609">
                  <c:v>0.02</c:v>
                </c:pt>
                <c:pt idx="4610">
                  <c:v>0.02</c:v>
                </c:pt>
                <c:pt idx="4611">
                  <c:v>0.02</c:v>
                </c:pt>
                <c:pt idx="4612">
                  <c:v>0.02</c:v>
                </c:pt>
                <c:pt idx="4613">
                  <c:v>0.02</c:v>
                </c:pt>
                <c:pt idx="4614">
                  <c:v>0.02</c:v>
                </c:pt>
                <c:pt idx="4615">
                  <c:v>0.02</c:v>
                </c:pt>
                <c:pt idx="4616">
                  <c:v>0.02</c:v>
                </c:pt>
                <c:pt idx="4617">
                  <c:v>0.02</c:v>
                </c:pt>
                <c:pt idx="4618">
                  <c:v>0.02</c:v>
                </c:pt>
                <c:pt idx="4619">
                  <c:v>0.02</c:v>
                </c:pt>
                <c:pt idx="4620">
                  <c:v>0.02</c:v>
                </c:pt>
                <c:pt idx="4621">
                  <c:v>0.02</c:v>
                </c:pt>
                <c:pt idx="4622">
                  <c:v>0.02</c:v>
                </c:pt>
                <c:pt idx="4623">
                  <c:v>0.02</c:v>
                </c:pt>
                <c:pt idx="4624">
                  <c:v>0.02</c:v>
                </c:pt>
                <c:pt idx="4625">
                  <c:v>0.02</c:v>
                </c:pt>
                <c:pt idx="4626">
                  <c:v>0.02</c:v>
                </c:pt>
                <c:pt idx="4627">
                  <c:v>0.02</c:v>
                </c:pt>
                <c:pt idx="4628">
                  <c:v>0.02</c:v>
                </c:pt>
                <c:pt idx="4629">
                  <c:v>0.02</c:v>
                </c:pt>
                <c:pt idx="4630">
                  <c:v>0.02</c:v>
                </c:pt>
                <c:pt idx="4631">
                  <c:v>0.02</c:v>
                </c:pt>
                <c:pt idx="4632">
                  <c:v>0.02</c:v>
                </c:pt>
                <c:pt idx="4633">
                  <c:v>0.02</c:v>
                </c:pt>
                <c:pt idx="4634">
                  <c:v>0.02</c:v>
                </c:pt>
                <c:pt idx="4635">
                  <c:v>0.02</c:v>
                </c:pt>
                <c:pt idx="4636">
                  <c:v>0.02</c:v>
                </c:pt>
                <c:pt idx="4637">
                  <c:v>0.02</c:v>
                </c:pt>
                <c:pt idx="4638">
                  <c:v>0.02</c:v>
                </c:pt>
                <c:pt idx="4639">
                  <c:v>0.02</c:v>
                </c:pt>
                <c:pt idx="4640">
                  <c:v>0.02</c:v>
                </c:pt>
                <c:pt idx="4641">
                  <c:v>0.02</c:v>
                </c:pt>
                <c:pt idx="4642">
                  <c:v>0.02</c:v>
                </c:pt>
                <c:pt idx="4643">
                  <c:v>0.02</c:v>
                </c:pt>
                <c:pt idx="4644">
                  <c:v>0.02</c:v>
                </c:pt>
                <c:pt idx="4645">
                  <c:v>0.02</c:v>
                </c:pt>
                <c:pt idx="4646">
                  <c:v>0.02</c:v>
                </c:pt>
                <c:pt idx="4647">
                  <c:v>0.03</c:v>
                </c:pt>
                <c:pt idx="4648">
                  <c:v>0.02</c:v>
                </c:pt>
                <c:pt idx="4649">
                  <c:v>0.02</c:v>
                </c:pt>
                <c:pt idx="4650">
                  <c:v>0.02</c:v>
                </c:pt>
                <c:pt idx="4651">
                  <c:v>0.02</c:v>
                </c:pt>
                <c:pt idx="4652">
                  <c:v>0.02</c:v>
                </c:pt>
                <c:pt idx="4653">
                  <c:v>0.02</c:v>
                </c:pt>
                <c:pt idx="4654">
                  <c:v>0.02</c:v>
                </c:pt>
                <c:pt idx="4655">
                  <c:v>0.02</c:v>
                </c:pt>
                <c:pt idx="4656">
                  <c:v>0.02</c:v>
                </c:pt>
                <c:pt idx="4657">
                  <c:v>0.02</c:v>
                </c:pt>
                <c:pt idx="4658">
                  <c:v>0.02</c:v>
                </c:pt>
                <c:pt idx="4659">
                  <c:v>0.02</c:v>
                </c:pt>
                <c:pt idx="4660">
                  <c:v>0.02</c:v>
                </c:pt>
                <c:pt idx="4661">
                  <c:v>0.02</c:v>
                </c:pt>
                <c:pt idx="4662">
                  <c:v>0.02</c:v>
                </c:pt>
                <c:pt idx="4663">
                  <c:v>0.02</c:v>
                </c:pt>
                <c:pt idx="4664">
                  <c:v>0.02</c:v>
                </c:pt>
                <c:pt idx="4665">
                  <c:v>0.02</c:v>
                </c:pt>
                <c:pt idx="4666">
                  <c:v>0.02</c:v>
                </c:pt>
                <c:pt idx="4667">
                  <c:v>0.02</c:v>
                </c:pt>
                <c:pt idx="4668">
                  <c:v>0.02</c:v>
                </c:pt>
                <c:pt idx="4669">
                  <c:v>0.02</c:v>
                </c:pt>
                <c:pt idx="4670">
                  <c:v>0.02</c:v>
                </c:pt>
                <c:pt idx="4671">
                  <c:v>0.02</c:v>
                </c:pt>
                <c:pt idx="4672">
                  <c:v>0.02</c:v>
                </c:pt>
                <c:pt idx="4673">
                  <c:v>0.02</c:v>
                </c:pt>
                <c:pt idx="4674">
                  <c:v>0.02</c:v>
                </c:pt>
                <c:pt idx="4675">
                  <c:v>0.02</c:v>
                </c:pt>
                <c:pt idx="4676">
                  <c:v>0.02</c:v>
                </c:pt>
                <c:pt idx="4677">
                  <c:v>0.02</c:v>
                </c:pt>
                <c:pt idx="4678">
                  <c:v>0.02</c:v>
                </c:pt>
                <c:pt idx="4679">
                  <c:v>0.02</c:v>
                </c:pt>
                <c:pt idx="4680">
                  <c:v>0.02</c:v>
                </c:pt>
                <c:pt idx="4681">
                  <c:v>0.02</c:v>
                </c:pt>
                <c:pt idx="4682">
                  <c:v>0.02</c:v>
                </c:pt>
                <c:pt idx="4683">
                  <c:v>0.02</c:v>
                </c:pt>
                <c:pt idx="4684">
                  <c:v>0.02</c:v>
                </c:pt>
                <c:pt idx="4685">
                  <c:v>0.02</c:v>
                </c:pt>
                <c:pt idx="4686">
                  <c:v>0.02</c:v>
                </c:pt>
                <c:pt idx="4687">
                  <c:v>0.02</c:v>
                </c:pt>
                <c:pt idx="4688">
                  <c:v>0.02</c:v>
                </c:pt>
                <c:pt idx="4689">
                  <c:v>0.02</c:v>
                </c:pt>
                <c:pt idx="4690">
                  <c:v>0.02</c:v>
                </c:pt>
                <c:pt idx="4691">
                  <c:v>0.02</c:v>
                </c:pt>
                <c:pt idx="4692">
                  <c:v>0.02</c:v>
                </c:pt>
                <c:pt idx="4693">
                  <c:v>0.02</c:v>
                </c:pt>
                <c:pt idx="4694">
                  <c:v>0.02</c:v>
                </c:pt>
                <c:pt idx="4695">
                  <c:v>0.02</c:v>
                </c:pt>
                <c:pt idx="4696">
                  <c:v>0.02</c:v>
                </c:pt>
                <c:pt idx="4697">
                  <c:v>0.02</c:v>
                </c:pt>
                <c:pt idx="4698">
                  <c:v>0.02</c:v>
                </c:pt>
                <c:pt idx="4699">
                  <c:v>0.02</c:v>
                </c:pt>
                <c:pt idx="4700">
                  <c:v>0.17</c:v>
                </c:pt>
                <c:pt idx="4701">
                  <c:v>0.72</c:v>
                </c:pt>
                <c:pt idx="4702">
                  <c:v>0.71</c:v>
                </c:pt>
                <c:pt idx="4703">
                  <c:v>0.75</c:v>
                </c:pt>
                <c:pt idx="4704">
                  <c:v>1.04</c:v>
                </c:pt>
                <c:pt idx="4705">
                  <c:v>0.78</c:v>
                </c:pt>
                <c:pt idx="4706">
                  <c:v>0.96</c:v>
                </c:pt>
                <c:pt idx="4707">
                  <c:v>0.48</c:v>
                </c:pt>
                <c:pt idx="4708">
                  <c:v>1.1200000000000001</c:v>
                </c:pt>
                <c:pt idx="4709">
                  <c:v>1.25</c:v>
                </c:pt>
                <c:pt idx="4710">
                  <c:v>0.92</c:v>
                </c:pt>
                <c:pt idx="4711">
                  <c:v>0.55000000000000004</c:v>
                </c:pt>
                <c:pt idx="4712">
                  <c:v>0.84</c:v>
                </c:pt>
                <c:pt idx="4713">
                  <c:v>0.67</c:v>
                </c:pt>
                <c:pt idx="4714">
                  <c:v>0.97</c:v>
                </c:pt>
                <c:pt idx="4715">
                  <c:v>0.76</c:v>
                </c:pt>
                <c:pt idx="4716">
                  <c:v>2.0699999999999998</c:v>
                </c:pt>
                <c:pt idx="4717">
                  <c:v>1.45</c:v>
                </c:pt>
                <c:pt idx="4718">
                  <c:v>1.03</c:v>
                </c:pt>
                <c:pt idx="4719">
                  <c:v>1.25</c:v>
                </c:pt>
                <c:pt idx="4720">
                  <c:v>1.17</c:v>
                </c:pt>
                <c:pt idx="4721">
                  <c:v>0.64</c:v>
                </c:pt>
                <c:pt idx="4722">
                  <c:v>0.8</c:v>
                </c:pt>
                <c:pt idx="4723">
                  <c:v>0.73</c:v>
                </c:pt>
                <c:pt idx="4724">
                  <c:v>0.34</c:v>
                </c:pt>
                <c:pt idx="4725">
                  <c:v>0.7</c:v>
                </c:pt>
                <c:pt idx="4726">
                  <c:v>1.25</c:v>
                </c:pt>
                <c:pt idx="4727">
                  <c:v>0.32</c:v>
                </c:pt>
                <c:pt idx="4728">
                  <c:v>0.28000000000000003</c:v>
                </c:pt>
                <c:pt idx="4729">
                  <c:v>0.38</c:v>
                </c:pt>
                <c:pt idx="4730">
                  <c:v>0.3</c:v>
                </c:pt>
                <c:pt idx="4731">
                  <c:v>0.96</c:v>
                </c:pt>
                <c:pt idx="4732">
                  <c:v>0.35</c:v>
                </c:pt>
                <c:pt idx="4733">
                  <c:v>0.32</c:v>
                </c:pt>
                <c:pt idx="4734">
                  <c:v>1.69</c:v>
                </c:pt>
                <c:pt idx="4735">
                  <c:v>0.62</c:v>
                </c:pt>
                <c:pt idx="4736">
                  <c:v>0.55000000000000004</c:v>
                </c:pt>
                <c:pt idx="4737">
                  <c:v>0.63</c:v>
                </c:pt>
                <c:pt idx="4738">
                  <c:v>0.48</c:v>
                </c:pt>
                <c:pt idx="4739">
                  <c:v>1.19</c:v>
                </c:pt>
                <c:pt idx="4740">
                  <c:v>0.97</c:v>
                </c:pt>
                <c:pt idx="4741">
                  <c:v>0.91</c:v>
                </c:pt>
                <c:pt idx="4742">
                  <c:v>1.3</c:v>
                </c:pt>
                <c:pt idx="4743">
                  <c:v>1.86</c:v>
                </c:pt>
                <c:pt idx="4744">
                  <c:v>1.1399999999999999</c:v>
                </c:pt>
                <c:pt idx="4745">
                  <c:v>1.05</c:v>
                </c:pt>
                <c:pt idx="4746">
                  <c:v>1.1200000000000001</c:v>
                </c:pt>
                <c:pt idx="4747">
                  <c:v>1.17</c:v>
                </c:pt>
                <c:pt idx="4748">
                  <c:v>0.3</c:v>
                </c:pt>
                <c:pt idx="4749">
                  <c:v>0.56999999999999995</c:v>
                </c:pt>
                <c:pt idx="4750">
                  <c:v>0.79</c:v>
                </c:pt>
                <c:pt idx="4751">
                  <c:v>1.54</c:v>
                </c:pt>
                <c:pt idx="4752">
                  <c:v>0.54</c:v>
                </c:pt>
                <c:pt idx="4753">
                  <c:v>0.66</c:v>
                </c:pt>
                <c:pt idx="4754">
                  <c:v>0.59</c:v>
                </c:pt>
                <c:pt idx="4755">
                  <c:v>0.72</c:v>
                </c:pt>
                <c:pt idx="4756">
                  <c:v>0.61</c:v>
                </c:pt>
                <c:pt idx="4757">
                  <c:v>0.72</c:v>
                </c:pt>
                <c:pt idx="4758">
                  <c:v>0.73</c:v>
                </c:pt>
                <c:pt idx="4759">
                  <c:v>0.85</c:v>
                </c:pt>
                <c:pt idx="4760">
                  <c:v>0.55000000000000004</c:v>
                </c:pt>
                <c:pt idx="4761">
                  <c:v>0.52</c:v>
                </c:pt>
                <c:pt idx="4762">
                  <c:v>0.67</c:v>
                </c:pt>
                <c:pt idx="4763">
                  <c:v>0.33</c:v>
                </c:pt>
                <c:pt idx="4764">
                  <c:v>0.02</c:v>
                </c:pt>
                <c:pt idx="4765">
                  <c:v>0.32</c:v>
                </c:pt>
                <c:pt idx="4766">
                  <c:v>0.62</c:v>
                </c:pt>
                <c:pt idx="4767">
                  <c:v>1.35</c:v>
                </c:pt>
                <c:pt idx="4768">
                  <c:v>0.89</c:v>
                </c:pt>
                <c:pt idx="4769">
                  <c:v>1.06</c:v>
                </c:pt>
                <c:pt idx="4770">
                  <c:v>1.1599999999999999</c:v>
                </c:pt>
                <c:pt idx="4771">
                  <c:v>0.69</c:v>
                </c:pt>
                <c:pt idx="4772">
                  <c:v>0.5</c:v>
                </c:pt>
                <c:pt idx="4773">
                  <c:v>0.7</c:v>
                </c:pt>
                <c:pt idx="4774">
                  <c:v>1.21</c:v>
                </c:pt>
                <c:pt idx="4775">
                  <c:v>1.28</c:v>
                </c:pt>
                <c:pt idx="4776">
                  <c:v>0.79</c:v>
                </c:pt>
                <c:pt idx="4777">
                  <c:v>0.72</c:v>
                </c:pt>
                <c:pt idx="4778">
                  <c:v>0.56000000000000005</c:v>
                </c:pt>
                <c:pt idx="4779">
                  <c:v>0.31</c:v>
                </c:pt>
                <c:pt idx="4780">
                  <c:v>1.1299999999999999</c:v>
                </c:pt>
                <c:pt idx="4781">
                  <c:v>0.73</c:v>
                </c:pt>
                <c:pt idx="4782">
                  <c:v>1.2</c:v>
                </c:pt>
                <c:pt idx="4783">
                  <c:v>1.59</c:v>
                </c:pt>
                <c:pt idx="4784">
                  <c:v>1.07</c:v>
                </c:pt>
                <c:pt idx="4785">
                  <c:v>1.92</c:v>
                </c:pt>
                <c:pt idx="4786">
                  <c:v>0.88</c:v>
                </c:pt>
                <c:pt idx="4787">
                  <c:v>0.22</c:v>
                </c:pt>
                <c:pt idx="4788">
                  <c:v>0.26</c:v>
                </c:pt>
                <c:pt idx="4789">
                  <c:v>0.27</c:v>
                </c:pt>
                <c:pt idx="4790">
                  <c:v>0.46</c:v>
                </c:pt>
                <c:pt idx="4791">
                  <c:v>0.28000000000000003</c:v>
                </c:pt>
                <c:pt idx="4792">
                  <c:v>0.82</c:v>
                </c:pt>
                <c:pt idx="4793">
                  <c:v>1.52</c:v>
                </c:pt>
                <c:pt idx="4794">
                  <c:v>0.47</c:v>
                </c:pt>
                <c:pt idx="4795">
                  <c:v>0.14000000000000001</c:v>
                </c:pt>
                <c:pt idx="4796">
                  <c:v>0.02</c:v>
                </c:pt>
                <c:pt idx="4797">
                  <c:v>0.02</c:v>
                </c:pt>
                <c:pt idx="4798">
                  <c:v>0.02</c:v>
                </c:pt>
                <c:pt idx="4799">
                  <c:v>0.02</c:v>
                </c:pt>
                <c:pt idx="4800">
                  <c:v>0.02</c:v>
                </c:pt>
                <c:pt idx="4801">
                  <c:v>0.02</c:v>
                </c:pt>
                <c:pt idx="4802">
                  <c:v>0.02</c:v>
                </c:pt>
                <c:pt idx="4803">
                  <c:v>0.02</c:v>
                </c:pt>
                <c:pt idx="4804">
                  <c:v>0.02</c:v>
                </c:pt>
                <c:pt idx="4805">
                  <c:v>0.02</c:v>
                </c:pt>
                <c:pt idx="4806">
                  <c:v>0.02</c:v>
                </c:pt>
                <c:pt idx="4807">
                  <c:v>0.02</c:v>
                </c:pt>
                <c:pt idx="4808">
                  <c:v>7.0000000000000007E-2</c:v>
                </c:pt>
                <c:pt idx="4809">
                  <c:v>0.04</c:v>
                </c:pt>
                <c:pt idx="4810">
                  <c:v>0.02</c:v>
                </c:pt>
                <c:pt idx="4811">
                  <c:v>0.02</c:v>
                </c:pt>
                <c:pt idx="4812">
                  <c:v>0.02</c:v>
                </c:pt>
                <c:pt idx="4813">
                  <c:v>0.92</c:v>
                </c:pt>
                <c:pt idx="4814">
                  <c:v>0.81</c:v>
                </c:pt>
                <c:pt idx="4815">
                  <c:v>0.9</c:v>
                </c:pt>
                <c:pt idx="4816">
                  <c:v>0.73</c:v>
                </c:pt>
                <c:pt idx="4817">
                  <c:v>0.76</c:v>
                </c:pt>
                <c:pt idx="4818">
                  <c:v>1.29</c:v>
                </c:pt>
                <c:pt idx="4819">
                  <c:v>0.47</c:v>
                </c:pt>
                <c:pt idx="4820">
                  <c:v>1.1499999999999999</c:v>
                </c:pt>
                <c:pt idx="4821">
                  <c:v>0.98</c:v>
                </c:pt>
                <c:pt idx="4822">
                  <c:v>0.77</c:v>
                </c:pt>
                <c:pt idx="4823">
                  <c:v>1.19</c:v>
                </c:pt>
                <c:pt idx="4824">
                  <c:v>0.5</c:v>
                </c:pt>
                <c:pt idx="4825">
                  <c:v>0.53</c:v>
                </c:pt>
                <c:pt idx="4826">
                  <c:v>0.56999999999999995</c:v>
                </c:pt>
                <c:pt idx="4827">
                  <c:v>0.43</c:v>
                </c:pt>
                <c:pt idx="4828">
                  <c:v>0.64</c:v>
                </c:pt>
                <c:pt idx="4829">
                  <c:v>0.63</c:v>
                </c:pt>
                <c:pt idx="4830">
                  <c:v>1.08</c:v>
                </c:pt>
                <c:pt idx="4831">
                  <c:v>0.95</c:v>
                </c:pt>
                <c:pt idx="4832">
                  <c:v>1.8</c:v>
                </c:pt>
                <c:pt idx="4833">
                  <c:v>0.81</c:v>
                </c:pt>
                <c:pt idx="4834">
                  <c:v>0.27</c:v>
                </c:pt>
                <c:pt idx="4835">
                  <c:v>0.33</c:v>
                </c:pt>
                <c:pt idx="4836">
                  <c:v>0.89</c:v>
                </c:pt>
                <c:pt idx="4837">
                  <c:v>0.36</c:v>
                </c:pt>
                <c:pt idx="4838">
                  <c:v>0.32</c:v>
                </c:pt>
                <c:pt idx="4839">
                  <c:v>0.66</c:v>
                </c:pt>
                <c:pt idx="4840">
                  <c:v>0.5</c:v>
                </c:pt>
                <c:pt idx="4841">
                  <c:v>0.43</c:v>
                </c:pt>
                <c:pt idx="4842">
                  <c:v>0.9</c:v>
                </c:pt>
                <c:pt idx="4843">
                  <c:v>1.05</c:v>
                </c:pt>
                <c:pt idx="4844">
                  <c:v>1.28</c:v>
                </c:pt>
                <c:pt idx="4845">
                  <c:v>0.89</c:v>
                </c:pt>
                <c:pt idx="4846">
                  <c:v>0.81</c:v>
                </c:pt>
                <c:pt idx="4847">
                  <c:v>0.66</c:v>
                </c:pt>
                <c:pt idx="4848">
                  <c:v>0.75</c:v>
                </c:pt>
                <c:pt idx="4849">
                  <c:v>1.32</c:v>
                </c:pt>
                <c:pt idx="4850">
                  <c:v>0.8</c:v>
                </c:pt>
                <c:pt idx="4851">
                  <c:v>0.82</c:v>
                </c:pt>
                <c:pt idx="4852">
                  <c:v>1.1599999999999999</c:v>
                </c:pt>
                <c:pt idx="4853">
                  <c:v>2.2599999999999998</c:v>
                </c:pt>
                <c:pt idx="4854">
                  <c:v>1.03</c:v>
                </c:pt>
                <c:pt idx="4855">
                  <c:v>0.59</c:v>
                </c:pt>
                <c:pt idx="4856">
                  <c:v>1.53</c:v>
                </c:pt>
                <c:pt idx="4857">
                  <c:v>0.67</c:v>
                </c:pt>
                <c:pt idx="4858">
                  <c:v>0.27</c:v>
                </c:pt>
                <c:pt idx="4859">
                  <c:v>0.26</c:v>
                </c:pt>
                <c:pt idx="4860">
                  <c:v>0.79</c:v>
                </c:pt>
                <c:pt idx="4861">
                  <c:v>1.03</c:v>
                </c:pt>
                <c:pt idx="4862">
                  <c:v>0.28999999999999998</c:v>
                </c:pt>
                <c:pt idx="4863">
                  <c:v>0.42</c:v>
                </c:pt>
                <c:pt idx="4864">
                  <c:v>0.28999999999999998</c:v>
                </c:pt>
                <c:pt idx="4865">
                  <c:v>0.78</c:v>
                </c:pt>
                <c:pt idx="4866">
                  <c:v>0.41</c:v>
                </c:pt>
                <c:pt idx="4867">
                  <c:v>0.48</c:v>
                </c:pt>
                <c:pt idx="4868">
                  <c:v>0.28999999999999998</c:v>
                </c:pt>
                <c:pt idx="4869">
                  <c:v>1.34</c:v>
                </c:pt>
                <c:pt idx="4870">
                  <c:v>1.38</c:v>
                </c:pt>
                <c:pt idx="4871">
                  <c:v>1.46</c:v>
                </c:pt>
                <c:pt idx="4872">
                  <c:v>1.69</c:v>
                </c:pt>
                <c:pt idx="4873">
                  <c:v>0.96</c:v>
                </c:pt>
                <c:pt idx="4874">
                  <c:v>0.51</c:v>
                </c:pt>
                <c:pt idx="4875">
                  <c:v>0.54</c:v>
                </c:pt>
                <c:pt idx="4876">
                  <c:v>0.33</c:v>
                </c:pt>
                <c:pt idx="4877">
                  <c:v>0.42</c:v>
                </c:pt>
                <c:pt idx="4878">
                  <c:v>0.88</c:v>
                </c:pt>
                <c:pt idx="4879">
                  <c:v>0.61</c:v>
                </c:pt>
                <c:pt idx="4880">
                  <c:v>0.49</c:v>
                </c:pt>
                <c:pt idx="4881">
                  <c:v>0.48</c:v>
                </c:pt>
                <c:pt idx="4882">
                  <c:v>0.39</c:v>
                </c:pt>
                <c:pt idx="4883">
                  <c:v>0.44</c:v>
                </c:pt>
                <c:pt idx="4884">
                  <c:v>0.4</c:v>
                </c:pt>
                <c:pt idx="4885">
                  <c:v>0.8</c:v>
                </c:pt>
                <c:pt idx="4886">
                  <c:v>0.8</c:v>
                </c:pt>
                <c:pt idx="4887">
                  <c:v>0.85</c:v>
                </c:pt>
                <c:pt idx="4888">
                  <c:v>0.49</c:v>
                </c:pt>
                <c:pt idx="4889">
                  <c:v>0.41</c:v>
                </c:pt>
                <c:pt idx="4890">
                  <c:v>0.42</c:v>
                </c:pt>
                <c:pt idx="4891">
                  <c:v>0.55000000000000004</c:v>
                </c:pt>
                <c:pt idx="4892">
                  <c:v>1.44</c:v>
                </c:pt>
                <c:pt idx="4893">
                  <c:v>0.36</c:v>
                </c:pt>
                <c:pt idx="4894">
                  <c:v>0.53</c:v>
                </c:pt>
                <c:pt idx="4895">
                  <c:v>1.55</c:v>
                </c:pt>
                <c:pt idx="4896">
                  <c:v>0.38</c:v>
                </c:pt>
                <c:pt idx="4897">
                  <c:v>0.79</c:v>
                </c:pt>
                <c:pt idx="4898">
                  <c:v>0.56000000000000005</c:v>
                </c:pt>
                <c:pt idx="4899">
                  <c:v>0.62</c:v>
                </c:pt>
                <c:pt idx="4900">
                  <c:v>0.8</c:v>
                </c:pt>
                <c:pt idx="4901">
                  <c:v>0.81</c:v>
                </c:pt>
                <c:pt idx="4902">
                  <c:v>0.56000000000000005</c:v>
                </c:pt>
                <c:pt idx="4903">
                  <c:v>0.7</c:v>
                </c:pt>
                <c:pt idx="4904">
                  <c:v>0.45</c:v>
                </c:pt>
                <c:pt idx="4905">
                  <c:v>0.48</c:v>
                </c:pt>
                <c:pt idx="4906">
                  <c:v>0.4</c:v>
                </c:pt>
                <c:pt idx="4907">
                  <c:v>0.26</c:v>
                </c:pt>
                <c:pt idx="4908">
                  <c:v>0.46</c:v>
                </c:pt>
                <c:pt idx="4909">
                  <c:v>1.22</c:v>
                </c:pt>
                <c:pt idx="4910">
                  <c:v>0.67</c:v>
                </c:pt>
                <c:pt idx="4911">
                  <c:v>0.36</c:v>
                </c:pt>
                <c:pt idx="4912">
                  <c:v>0.93</c:v>
                </c:pt>
                <c:pt idx="4913">
                  <c:v>1.1100000000000001</c:v>
                </c:pt>
                <c:pt idx="4914">
                  <c:v>0.76</c:v>
                </c:pt>
                <c:pt idx="4915">
                  <c:v>1.32</c:v>
                </c:pt>
                <c:pt idx="4916">
                  <c:v>0.83</c:v>
                </c:pt>
                <c:pt idx="4917">
                  <c:v>0.02</c:v>
                </c:pt>
                <c:pt idx="4918">
                  <c:v>0.02</c:v>
                </c:pt>
                <c:pt idx="4919">
                  <c:v>0.21</c:v>
                </c:pt>
                <c:pt idx="4920">
                  <c:v>0.88</c:v>
                </c:pt>
                <c:pt idx="4921">
                  <c:v>0.69</c:v>
                </c:pt>
                <c:pt idx="4922">
                  <c:v>0.73</c:v>
                </c:pt>
                <c:pt idx="4923">
                  <c:v>0.61</c:v>
                </c:pt>
                <c:pt idx="4924">
                  <c:v>0.6</c:v>
                </c:pt>
                <c:pt idx="4925">
                  <c:v>0.76</c:v>
                </c:pt>
                <c:pt idx="4926">
                  <c:v>1.89</c:v>
                </c:pt>
                <c:pt idx="4927">
                  <c:v>1.01</c:v>
                </c:pt>
                <c:pt idx="4928">
                  <c:v>1.36</c:v>
                </c:pt>
                <c:pt idx="4929">
                  <c:v>0.85</c:v>
                </c:pt>
                <c:pt idx="4930">
                  <c:v>1.84</c:v>
                </c:pt>
                <c:pt idx="4931">
                  <c:v>0.94</c:v>
                </c:pt>
                <c:pt idx="4932">
                  <c:v>0.6</c:v>
                </c:pt>
                <c:pt idx="4933">
                  <c:v>0.77</c:v>
                </c:pt>
                <c:pt idx="4934">
                  <c:v>1.49</c:v>
                </c:pt>
                <c:pt idx="4935">
                  <c:v>0.51</c:v>
                </c:pt>
                <c:pt idx="4936">
                  <c:v>1.32</c:v>
                </c:pt>
                <c:pt idx="4937">
                  <c:v>0.57999999999999996</c:v>
                </c:pt>
                <c:pt idx="4938">
                  <c:v>1.5</c:v>
                </c:pt>
                <c:pt idx="4939">
                  <c:v>0.8</c:v>
                </c:pt>
                <c:pt idx="4940">
                  <c:v>0.63</c:v>
                </c:pt>
                <c:pt idx="4941">
                  <c:v>0.87</c:v>
                </c:pt>
                <c:pt idx="4942">
                  <c:v>0.71</c:v>
                </c:pt>
                <c:pt idx="4943">
                  <c:v>0.56000000000000005</c:v>
                </c:pt>
                <c:pt idx="4944">
                  <c:v>0.87</c:v>
                </c:pt>
                <c:pt idx="4945">
                  <c:v>1.31</c:v>
                </c:pt>
                <c:pt idx="4946">
                  <c:v>0.89</c:v>
                </c:pt>
                <c:pt idx="4947">
                  <c:v>0.54</c:v>
                </c:pt>
                <c:pt idx="4948">
                  <c:v>0.69</c:v>
                </c:pt>
                <c:pt idx="4949">
                  <c:v>1</c:v>
                </c:pt>
                <c:pt idx="4950">
                  <c:v>0.64</c:v>
                </c:pt>
                <c:pt idx="4951">
                  <c:v>0.67</c:v>
                </c:pt>
                <c:pt idx="4952">
                  <c:v>0.89</c:v>
                </c:pt>
                <c:pt idx="4953">
                  <c:v>1.96</c:v>
                </c:pt>
                <c:pt idx="4954">
                  <c:v>0.56999999999999995</c:v>
                </c:pt>
                <c:pt idx="4955">
                  <c:v>0.55000000000000004</c:v>
                </c:pt>
                <c:pt idx="4956">
                  <c:v>1.04</c:v>
                </c:pt>
                <c:pt idx="4957">
                  <c:v>0.45</c:v>
                </c:pt>
                <c:pt idx="4958">
                  <c:v>0.72</c:v>
                </c:pt>
                <c:pt idx="4959">
                  <c:v>0.91</c:v>
                </c:pt>
                <c:pt idx="4960">
                  <c:v>1.23</c:v>
                </c:pt>
                <c:pt idx="4961">
                  <c:v>0.69</c:v>
                </c:pt>
                <c:pt idx="4962">
                  <c:v>0.85</c:v>
                </c:pt>
                <c:pt idx="4963">
                  <c:v>1.03</c:v>
                </c:pt>
                <c:pt idx="4964">
                  <c:v>0.69</c:v>
                </c:pt>
                <c:pt idx="4965">
                  <c:v>0.87</c:v>
                </c:pt>
                <c:pt idx="4966">
                  <c:v>1.06</c:v>
                </c:pt>
                <c:pt idx="4967">
                  <c:v>1.1100000000000001</c:v>
                </c:pt>
                <c:pt idx="4968">
                  <c:v>0.66</c:v>
                </c:pt>
                <c:pt idx="4969">
                  <c:v>0.44</c:v>
                </c:pt>
                <c:pt idx="4970">
                  <c:v>1.3</c:v>
                </c:pt>
                <c:pt idx="4971">
                  <c:v>0.96</c:v>
                </c:pt>
                <c:pt idx="4972">
                  <c:v>1.83</c:v>
                </c:pt>
                <c:pt idx="4973">
                  <c:v>1.76</c:v>
                </c:pt>
                <c:pt idx="4974">
                  <c:v>0.87</c:v>
                </c:pt>
                <c:pt idx="4975">
                  <c:v>0.92</c:v>
                </c:pt>
                <c:pt idx="4976">
                  <c:v>1.0900000000000001</c:v>
                </c:pt>
                <c:pt idx="4977">
                  <c:v>0.85</c:v>
                </c:pt>
                <c:pt idx="4978">
                  <c:v>0.95</c:v>
                </c:pt>
                <c:pt idx="4979">
                  <c:v>1.4</c:v>
                </c:pt>
                <c:pt idx="4980">
                  <c:v>0.56999999999999995</c:v>
                </c:pt>
                <c:pt idx="4981">
                  <c:v>1.32</c:v>
                </c:pt>
                <c:pt idx="4982">
                  <c:v>0.71</c:v>
                </c:pt>
                <c:pt idx="4983">
                  <c:v>0.1</c:v>
                </c:pt>
                <c:pt idx="4984">
                  <c:v>0.02</c:v>
                </c:pt>
                <c:pt idx="4985">
                  <c:v>0.02</c:v>
                </c:pt>
                <c:pt idx="4986">
                  <c:v>0.02</c:v>
                </c:pt>
                <c:pt idx="4987">
                  <c:v>0.02</c:v>
                </c:pt>
                <c:pt idx="4988">
                  <c:v>0.02</c:v>
                </c:pt>
                <c:pt idx="4989">
                  <c:v>0.02</c:v>
                </c:pt>
                <c:pt idx="4990">
                  <c:v>0.02</c:v>
                </c:pt>
                <c:pt idx="4991">
                  <c:v>0.02</c:v>
                </c:pt>
                <c:pt idx="4992">
                  <c:v>0.02</c:v>
                </c:pt>
                <c:pt idx="4993">
                  <c:v>0.02</c:v>
                </c:pt>
                <c:pt idx="4994">
                  <c:v>0.02</c:v>
                </c:pt>
                <c:pt idx="4995">
                  <c:v>0.02</c:v>
                </c:pt>
                <c:pt idx="4996">
                  <c:v>0.57999999999999996</c:v>
                </c:pt>
                <c:pt idx="4997">
                  <c:v>0.52</c:v>
                </c:pt>
                <c:pt idx="4998">
                  <c:v>1.07</c:v>
                </c:pt>
                <c:pt idx="4999">
                  <c:v>1.46</c:v>
                </c:pt>
                <c:pt idx="5000">
                  <c:v>0.48</c:v>
                </c:pt>
                <c:pt idx="5001">
                  <c:v>1.79</c:v>
                </c:pt>
                <c:pt idx="5002">
                  <c:v>1.29</c:v>
                </c:pt>
                <c:pt idx="5003">
                  <c:v>0.49</c:v>
                </c:pt>
                <c:pt idx="5004">
                  <c:v>1.01</c:v>
                </c:pt>
                <c:pt idx="5005">
                  <c:v>1.34</c:v>
                </c:pt>
                <c:pt idx="5006">
                  <c:v>0.5</c:v>
                </c:pt>
                <c:pt idx="5007">
                  <c:v>0.35</c:v>
                </c:pt>
                <c:pt idx="5008">
                  <c:v>1.25</c:v>
                </c:pt>
                <c:pt idx="5009">
                  <c:v>0.51</c:v>
                </c:pt>
                <c:pt idx="5010">
                  <c:v>1.07</c:v>
                </c:pt>
                <c:pt idx="5011">
                  <c:v>2.27</c:v>
                </c:pt>
                <c:pt idx="5012">
                  <c:v>1.64</c:v>
                </c:pt>
                <c:pt idx="5013">
                  <c:v>0.69</c:v>
                </c:pt>
                <c:pt idx="5014">
                  <c:v>0.55000000000000004</c:v>
                </c:pt>
                <c:pt idx="5015">
                  <c:v>0.83</c:v>
                </c:pt>
                <c:pt idx="5016">
                  <c:v>0.64</c:v>
                </c:pt>
                <c:pt idx="5017">
                  <c:v>0.54</c:v>
                </c:pt>
                <c:pt idx="5018">
                  <c:v>0.52</c:v>
                </c:pt>
                <c:pt idx="5019">
                  <c:v>1.18</c:v>
                </c:pt>
                <c:pt idx="5020">
                  <c:v>1.23</c:v>
                </c:pt>
                <c:pt idx="5021">
                  <c:v>0.86</c:v>
                </c:pt>
                <c:pt idx="5022">
                  <c:v>1.42</c:v>
                </c:pt>
                <c:pt idx="5023">
                  <c:v>0.53</c:v>
                </c:pt>
                <c:pt idx="5024">
                  <c:v>2.16</c:v>
                </c:pt>
                <c:pt idx="5025">
                  <c:v>0.59</c:v>
                </c:pt>
                <c:pt idx="5026">
                  <c:v>0.98</c:v>
                </c:pt>
                <c:pt idx="5027">
                  <c:v>0.73</c:v>
                </c:pt>
                <c:pt idx="5028">
                  <c:v>0.47</c:v>
                </c:pt>
                <c:pt idx="5029">
                  <c:v>0.8</c:v>
                </c:pt>
                <c:pt idx="5030">
                  <c:v>0.8</c:v>
                </c:pt>
                <c:pt idx="5031">
                  <c:v>0.85</c:v>
                </c:pt>
                <c:pt idx="5032">
                  <c:v>0.46</c:v>
                </c:pt>
                <c:pt idx="5033">
                  <c:v>0.34</c:v>
                </c:pt>
                <c:pt idx="5034">
                  <c:v>0.74</c:v>
                </c:pt>
                <c:pt idx="5035">
                  <c:v>0.7</c:v>
                </c:pt>
                <c:pt idx="5036">
                  <c:v>0.96</c:v>
                </c:pt>
                <c:pt idx="5037">
                  <c:v>0.88</c:v>
                </c:pt>
                <c:pt idx="5038">
                  <c:v>1.5</c:v>
                </c:pt>
                <c:pt idx="5039">
                  <c:v>0.88</c:v>
                </c:pt>
                <c:pt idx="5040">
                  <c:v>0.94</c:v>
                </c:pt>
                <c:pt idx="5041">
                  <c:v>1.28</c:v>
                </c:pt>
                <c:pt idx="5042">
                  <c:v>0.96</c:v>
                </c:pt>
                <c:pt idx="5043">
                  <c:v>0.88</c:v>
                </c:pt>
                <c:pt idx="5044">
                  <c:v>1.01</c:v>
                </c:pt>
                <c:pt idx="5045">
                  <c:v>0.73</c:v>
                </c:pt>
                <c:pt idx="5046">
                  <c:v>0.99</c:v>
                </c:pt>
                <c:pt idx="5047">
                  <c:v>0.64</c:v>
                </c:pt>
                <c:pt idx="5048">
                  <c:v>0.83</c:v>
                </c:pt>
                <c:pt idx="5049">
                  <c:v>0.5</c:v>
                </c:pt>
                <c:pt idx="5050">
                  <c:v>0.61</c:v>
                </c:pt>
                <c:pt idx="5051">
                  <c:v>0.54</c:v>
                </c:pt>
                <c:pt idx="5052">
                  <c:v>0.44</c:v>
                </c:pt>
                <c:pt idx="5053">
                  <c:v>2.76</c:v>
                </c:pt>
                <c:pt idx="5054">
                  <c:v>1.3</c:v>
                </c:pt>
                <c:pt idx="5055">
                  <c:v>1.67</c:v>
                </c:pt>
                <c:pt idx="5056">
                  <c:v>0.53</c:v>
                </c:pt>
                <c:pt idx="5057">
                  <c:v>0.82</c:v>
                </c:pt>
                <c:pt idx="5058">
                  <c:v>0.8</c:v>
                </c:pt>
                <c:pt idx="5059">
                  <c:v>1.1399999999999999</c:v>
                </c:pt>
                <c:pt idx="5060">
                  <c:v>1.99</c:v>
                </c:pt>
                <c:pt idx="5061">
                  <c:v>1.1100000000000001</c:v>
                </c:pt>
                <c:pt idx="5062">
                  <c:v>1.04</c:v>
                </c:pt>
                <c:pt idx="5063">
                  <c:v>1.25</c:v>
                </c:pt>
                <c:pt idx="5064">
                  <c:v>0.87</c:v>
                </c:pt>
                <c:pt idx="5065">
                  <c:v>0.82</c:v>
                </c:pt>
                <c:pt idx="5066">
                  <c:v>0.56999999999999995</c:v>
                </c:pt>
                <c:pt idx="5067">
                  <c:v>0.96</c:v>
                </c:pt>
                <c:pt idx="5068">
                  <c:v>1.07</c:v>
                </c:pt>
                <c:pt idx="5069">
                  <c:v>0.96</c:v>
                </c:pt>
                <c:pt idx="5070">
                  <c:v>0.95</c:v>
                </c:pt>
                <c:pt idx="5071">
                  <c:v>1.73</c:v>
                </c:pt>
                <c:pt idx="5072">
                  <c:v>0.6</c:v>
                </c:pt>
                <c:pt idx="5073">
                  <c:v>1.62</c:v>
                </c:pt>
                <c:pt idx="5074">
                  <c:v>0.65</c:v>
                </c:pt>
                <c:pt idx="5075">
                  <c:v>0.43</c:v>
                </c:pt>
                <c:pt idx="5076">
                  <c:v>0.5</c:v>
                </c:pt>
                <c:pt idx="5077">
                  <c:v>0.48</c:v>
                </c:pt>
                <c:pt idx="5078">
                  <c:v>0.78</c:v>
                </c:pt>
                <c:pt idx="5079">
                  <c:v>1.37</c:v>
                </c:pt>
                <c:pt idx="5080">
                  <c:v>0.87</c:v>
                </c:pt>
                <c:pt idx="5081">
                  <c:v>0.83</c:v>
                </c:pt>
                <c:pt idx="5082">
                  <c:v>0.3</c:v>
                </c:pt>
                <c:pt idx="5083">
                  <c:v>1.57</c:v>
                </c:pt>
                <c:pt idx="5084">
                  <c:v>0.99</c:v>
                </c:pt>
                <c:pt idx="5085">
                  <c:v>0.76</c:v>
                </c:pt>
                <c:pt idx="5086">
                  <c:v>0.37</c:v>
                </c:pt>
                <c:pt idx="5087">
                  <c:v>1.5</c:v>
                </c:pt>
                <c:pt idx="5088">
                  <c:v>0.47</c:v>
                </c:pt>
                <c:pt idx="5089">
                  <c:v>0.01</c:v>
                </c:pt>
                <c:pt idx="5090">
                  <c:v>0.01</c:v>
                </c:pt>
                <c:pt idx="5091">
                  <c:v>0.01</c:v>
                </c:pt>
                <c:pt idx="5092">
                  <c:v>0.01</c:v>
                </c:pt>
                <c:pt idx="5093">
                  <c:v>0.01</c:v>
                </c:pt>
                <c:pt idx="5094">
                  <c:v>0.38</c:v>
                </c:pt>
                <c:pt idx="5095">
                  <c:v>0.86</c:v>
                </c:pt>
                <c:pt idx="5096">
                  <c:v>0.98</c:v>
                </c:pt>
                <c:pt idx="5097">
                  <c:v>0.52</c:v>
                </c:pt>
                <c:pt idx="5098">
                  <c:v>1.2</c:v>
                </c:pt>
                <c:pt idx="5099">
                  <c:v>0.88</c:v>
                </c:pt>
                <c:pt idx="5100">
                  <c:v>1.37</c:v>
                </c:pt>
                <c:pt idx="5101">
                  <c:v>0.43</c:v>
                </c:pt>
                <c:pt idx="5102">
                  <c:v>1.46</c:v>
                </c:pt>
                <c:pt idx="5103">
                  <c:v>0.88</c:v>
                </c:pt>
                <c:pt idx="5104">
                  <c:v>0.84</c:v>
                </c:pt>
                <c:pt idx="5105">
                  <c:v>0.98</c:v>
                </c:pt>
                <c:pt idx="5106">
                  <c:v>0.51</c:v>
                </c:pt>
                <c:pt idx="5107">
                  <c:v>0.34</c:v>
                </c:pt>
                <c:pt idx="5108">
                  <c:v>0.54</c:v>
                </c:pt>
                <c:pt idx="5109">
                  <c:v>0.8</c:v>
                </c:pt>
                <c:pt idx="5110">
                  <c:v>1.24</c:v>
                </c:pt>
                <c:pt idx="5111">
                  <c:v>1.42</c:v>
                </c:pt>
                <c:pt idx="5112">
                  <c:v>0.65</c:v>
                </c:pt>
                <c:pt idx="5113">
                  <c:v>1.1499999999999999</c:v>
                </c:pt>
                <c:pt idx="5114">
                  <c:v>0.95</c:v>
                </c:pt>
                <c:pt idx="5115">
                  <c:v>1.17</c:v>
                </c:pt>
                <c:pt idx="5116">
                  <c:v>0.96</c:v>
                </c:pt>
                <c:pt idx="5117">
                  <c:v>1.19</c:v>
                </c:pt>
                <c:pt idx="5118">
                  <c:v>0.77</c:v>
                </c:pt>
                <c:pt idx="5119">
                  <c:v>1.35</c:v>
                </c:pt>
                <c:pt idx="5120">
                  <c:v>1.5</c:v>
                </c:pt>
                <c:pt idx="5121">
                  <c:v>1.31</c:v>
                </c:pt>
                <c:pt idx="5122">
                  <c:v>1.3</c:v>
                </c:pt>
                <c:pt idx="5123">
                  <c:v>0.81</c:v>
                </c:pt>
                <c:pt idx="5124">
                  <c:v>0.75</c:v>
                </c:pt>
                <c:pt idx="5125">
                  <c:v>0.81</c:v>
                </c:pt>
                <c:pt idx="5126">
                  <c:v>0.5</c:v>
                </c:pt>
                <c:pt idx="5127">
                  <c:v>0.43</c:v>
                </c:pt>
                <c:pt idx="5128">
                  <c:v>0.46</c:v>
                </c:pt>
                <c:pt idx="5129">
                  <c:v>0.43</c:v>
                </c:pt>
                <c:pt idx="5130">
                  <c:v>0.39</c:v>
                </c:pt>
                <c:pt idx="5131">
                  <c:v>0.49</c:v>
                </c:pt>
                <c:pt idx="5132">
                  <c:v>0.43</c:v>
                </c:pt>
                <c:pt idx="5133">
                  <c:v>0.61</c:v>
                </c:pt>
                <c:pt idx="5134">
                  <c:v>0.51</c:v>
                </c:pt>
                <c:pt idx="5135">
                  <c:v>0.57999999999999996</c:v>
                </c:pt>
                <c:pt idx="5136">
                  <c:v>0.38</c:v>
                </c:pt>
                <c:pt idx="5137">
                  <c:v>0.33</c:v>
                </c:pt>
                <c:pt idx="5138">
                  <c:v>0.63</c:v>
                </c:pt>
                <c:pt idx="5139">
                  <c:v>0.5</c:v>
                </c:pt>
                <c:pt idx="5140">
                  <c:v>1.17</c:v>
                </c:pt>
                <c:pt idx="5141">
                  <c:v>0.32</c:v>
                </c:pt>
                <c:pt idx="5142">
                  <c:v>0.21</c:v>
                </c:pt>
                <c:pt idx="5143">
                  <c:v>0.24</c:v>
                </c:pt>
                <c:pt idx="5144">
                  <c:v>0.28999999999999998</c:v>
                </c:pt>
                <c:pt idx="5145">
                  <c:v>0.66</c:v>
                </c:pt>
                <c:pt idx="5146">
                  <c:v>1.21</c:v>
                </c:pt>
                <c:pt idx="5147">
                  <c:v>0.38</c:v>
                </c:pt>
                <c:pt idx="5148">
                  <c:v>0.71</c:v>
                </c:pt>
                <c:pt idx="5149">
                  <c:v>0.56999999999999995</c:v>
                </c:pt>
                <c:pt idx="5150">
                  <c:v>0.76</c:v>
                </c:pt>
                <c:pt idx="5151">
                  <c:v>1.3</c:v>
                </c:pt>
                <c:pt idx="5152">
                  <c:v>0.91</c:v>
                </c:pt>
                <c:pt idx="5153">
                  <c:v>1.19</c:v>
                </c:pt>
                <c:pt idx="5154">
                  <c:v>0.87</c:v>
                </c:pt>
                <c:pt idx="5155">
                  <c:v>0.89</c:v>
                </c:pt>
                <c:pt idx="5156">
                  <c:v>1.02</c:v>
                </c:pt>
                <c:pt idx="5157">
                  <c:v>0.51</c:v>
                </c:pt>
                <c:pt idx="5158">
                  <c:v>0.05</c:v>
                </c:pt>
                <c:pt idx="5159">
                  <c:v>0.19</c:v>
                </c:pt>
                <c:pt idx="5160">
                  <c:v>0.01</c:v>
                </c:pt>
                <c:pt idx="5161">
                  <c:v>0.01</c:v>
                </c:pt>
                <c:pt idx="5162">
                  <c:v>0.01</c:v>
                </c:pt>
                <c:pt idx="5163">
                  <c:v>0.01</c:v>
                </c:pt>
                <c:pt idx="5164">
                  <c:v>0.01</c:v>
                </c:pt>
                <c:pt idx="5165">
                  <c:v>0.01</c:v>
                </c:pt>
                <c:pt idx="5166">
                  <c:v>0.01</c:v>
                </c:pt>
                <c:pt idx="5167">
                  <c:v>0.01</c:v>
                </c:pt>
                <c:pt idx="5168">
                  <c:v>0.02</c:v>
                </c:pt>
                <c:pt idx="5169">
                  <c:v>0.01</c:v>
                </c:pt>
                <c:pt idx="5170">
                  <c:v>0.01</c:v>
                </c:pt>
                <c:pt idx="5171">
                  <c:v>0.02</c:v>
                </c:pt>
                <c:pt idx="5172">
                  <c:v>0.02</c:v>
                </c:pt>
                <c:pt idx="5173">
                  <c:v>0.01</c:v>
                </c:pt>
                <c:pt idx="5174">
                  <c:v>0.02</c:v>
                </c:pt>
                <c:pt idx="5175">
                  <c:v>0.01</c:v>
                </c:pt>
                <c:pt idx="5176">
                  <c:v>0.01</c:v>
                </c:pt>
                <c:pt idx="5177">
                  <c:v>0.01</c:v>
                </c:pt>
                <c:pt idx="5178">
                  <c:v>0.01</c:v>
                </c:pt>
                <c:pt idx="5179">
                  <c:v>0.01</c:v>
                </c:pt>
                <c:pt idx="5180">
                  <c:v>0.01</c:v>
                </c:pt>
                <c:pt idx="5181">
                  <c:v>0.01</c:v>
                </c:pt>
                <c:pt idx="5182">
                  <c:v>0.02</c:v>
                </c:pt>
                <c:pt idx="5183">
                  <c:v>0.03</c:v>
                </c:pt>
                <c:pt idx="5184">
                  <c:v>0.01</c:v>
                </c:pt>
                <c:pt idx="5185">
                  <c:v>0.01</c:v>
                </c:pt>
                <c:pt idx="5186">
                  <c:v>0.01</c:v>
                </c:pt>
                <c:pt idx="5187">
                  <c:v>0.2</c:v>
                </c:pt>
                <c:pt idx="5188">
                  <c:v>0.01</c:v>
                </c:pt>
                <c:pt idx="5189">
                  <c:v>0.01</c:v>
                </c:pt>
                <c:pt idx="5190">
                  <c:v>0.01</c:v>
                </c:pt>
                <c:pt idx="5191">
                  <c:v>0.01</c:v>
                </c:pt>
                <c:pt idx="5192">
                  <c:v>0.38</c:v>
                </c:pt>
                <c:pt idx="5193">
                  <c:v>0.47</c:v>
                </c:pt>
                <c:pt idx="5194">
                  <c:v>0.1</c:v>
                </c:pt>
                <c:pt idx="5195">
                  <c:v>0.36</c:v>
                </c:pt>
                <c:pt idx="5196">
                  <c:v>0.01</c:v>
                </c:pt>
                <c:pt idx="5197">
                  <c:v>0.01</c:v>
                </c:pt>
                <c:pt idx="5198">
                  <c:v>0.02</c:v>
                </c:pt>
                <c:pt idx="5199">
                  <c:v>0.02</c:v>
                </c:pt>
                <c:pt idx="5200">
                  <c:v>0.01</c:v>
                </c:pt>
                <c:pt idx="5201">
                  <c:v>0.01</c:v>
                </c:pt>
                <c:pt idx="5202">
                  <c:v>0.01</c:v>
                </c:pt>
                <c:pt idx="5203">
                  <c:v>0.02</c:v>
                </c:pt>
                <c:pt idx="5204">
                  <c:v>0.02</c:v>
                </c:pt>
                <c:pt idx="5205">
                  <c:v>0.01</c:v>
                </c:pt>
                <c:pt idx="5206">
                  <c:v>0.02</c:v>
                </c:pt>
                <c:pt idx="5207">
                  <c:v>0.01</c:v>
                </c:pt>
                <c:pt idx="5208">
                  <c:v>0.02</c:v>
                </c:pt>
                <c:pt idx="5209">
                  <c:v>0.01</c:v>
                </c:pt>
                <c:pt idx="5210">
                  <c:v>0.01</c:v>
                </c:pt>
                <c:pt idx="5211">
                  <c:v>0.01</c:v>
                </c:pt>
                <c:pt idx="5212">
                  <c:v>0.01</c:v>
                </c:pt>
                <c:pt idx="5213">
                  <c:v>0.01</c:v>
                </c:pt>
                <c:pt idx="5214">
                  <c:v>0.01</c:v>
                </c:pt>
                <c:pt idx="5215">
                  <c:v>0.02</c:v>
                </c:pt>
                <c:pt idx="5216">
                  <c:v>0.01</c:v>
                </c:pt>
                <c:pt idx="5217">
                  <c:v>0.01</c:v>
                </c:pt>
                <c:pt idx="5218">
                  <c:v>0.01</c:v>
                </c:pt>
                <c:pt idx="5219">
                  <c:v>0.01</c:v>
                </c:pt>
                <c:pt idx="5220">
                  <c:v>0.01</c:v>
                </c:pt>
                <c:pt idx="5221">
                  <c:v>0.01</c:v>
                </c:pt>
                <c:pt idx="5222">
                  <c:v>0.02</c:v>
                </c:pt>
                <c:pt idx="5223">
                  <c:v>0.02</c:v>
                </c:pt>
                <c:pt idx="5224">
                  <c:v>0.02</c:v>
                </c:pt>
                <c:pt idx="5225">
                  <c:v>0.02</c:v>
                </c:pt>
                <c:pt idx="5226">
                  <c:v>0.02</c:v>
                </c:pt>
                <c:pt idx="5227">
                  <c:v>0.01</c:v>
                </c:pt>
                <c:pt idx="5228">
                  <c:v>0.01</c:v>
                </c:pt>
                <c:pt idx="5229">
                  <c:v>0.02</c:v>
                </c:pt>
                <c:pt idx="5230">
                  <c:v>0.02</c:v>
                </c:pt>
                <c:pt idx="5231">
                  <c:v>0.02</c:v>
                </c:pt>
                <c:pt idx="5232">
                  <c:v>0.01</c:v>
                </c:pt>
                <c:pt idx="5233">
                  <c:v>0.01</c:v>
                </c:pt>
                <c:pt idx="5234">
                  <c:v>0.01</c:v>
                </c:pt>
                <c:pt idx="5235">
                  <c:v>0.01</c:v>
                </c:pt>
                <c:pt idx="5236">
                  <c:v>0.01</c:v>
                </c:pt>
                <c:pt idx="5237">
                  <c:v>0.02</c:v>
                </c:pt>
                <c:pt idx="5238">
                  <c:v>0.02</c:v>
                </c:pt>
                <c:pt idx="5239">
                  <c:v>0.02</c:v>
                </c:pt>
                <c:pt idx="5240">
                  <c:v>0.02</c:v>
                </c:pt>
                <c:pt idx="5241">
                  <c:v>0.02</c:v>
                </c:pt>
                <c:pt idx="5242">
                  <c:v>0.01</c:v>
                </c:pt>
                <c:pt idx="5243">
                  <c:v>0.02</c:v>
                </c:pt>
                <c:pt idx="5244">
                  <c:v>0.02</c:v>
                </c:pt>
                <c:pt idx="5245">
                  <c:v>0.02</c:v>
                </c:pt>
                <c:pt idx="5246">
                  <c:v>0.02</c:v>
                </c:pt>
                <c:pt idx="5247">
                  <c:v>0.02</c:v>
                </c:pt>
                <c:pt idx="5248">
                  <c:v>0.02</c:v>
                </c:pt>
                <c:pt idx="5249">
                  <c:v>0.02</c:v>
                </c:pt>
                <c:pt idx="5250">
                  <c:v>0.02</c:v>
                </c:pt>
                <c:pt idx="5251">
                  <c:v>0.02</c:v>
                </c:pt>
                <c:pt idx="5252">
                  <c:v>0.02</c:v>
                </c:pt>
                <c:pt idx="5253">
                  <c:v>0.02</c:v>
                </c:pt>
                <c:pt idx="5254">
                  <c:v>0.02</c:v>
                </c:pt>
                <c:pt idx="5255">
                  <c:v>0.02</c:v>
                </c:pt>
                <c:pt idx="5256">
                  <c:v>0.02</c:v>
                </c:pt>
                <c:pt idx="5257">
                  <c:v>0.02</c:v>
                </c:pt>
                <c:pt idx="5258">
                  <c:v>0.01</c:v>
                </c:pt>
                <c:pt idx="5259">
                  <c:v>0.02</c:v>
                </c:pt>
                <c:pt idx="5260">
                  <c:v>0.02</c:v>
                </c:pt>
                <c:pt idx="5261">
                  <c:v>0.02</c:v>
                </c:pt>
                <c:pt idx="5262">
                  <c:v>0.02</c:v>
                </c:pt>
                <c:pt idx="5263">
                  <c:v>0.02</c:v>
                </c:pt>
                <c:pt idx="5264">
                  <c:v>0.02</c:v>
                </c:pt>
                <c:pt idx="5265">
                  <c:v>0.02</c:v>
                </c:pt>
                <c:pt idx="5266">
                  <c:v>0.02</c:v>
                </c:pt>
                <c:pt idx="5267">
                  <c:v>0.02</c:v>
                </c:pt>
                <c:pt idx="5268">
                  <c:v>0.02</c:v>
                </c:pt>
                <c:pt idx="5269">
                  <c:v>0.02</c:v>
                </c:pt>
                <c:pt idx="5270">
                  <c:v>0.02</c:v>
                </c:pt>
                <c:pt idx="5271">
                  <c:v>0.02</c:v>
                </c:pt>
                <c:pt idx="5272">
                  <c:v>0.02</c:v>
                </c:pt>
                <c:pt idx="5273">
                  <c:v>0.02</c:v>
                </c:pt>
                <c:pt idx="5274">
                  <c:v>0.02</c:v>
                </c:pt>
                <c:pt idx="5275">
                  <c:v>0.02</c:v>
                </c:pt>
                <c:pt idx="5276">
                  <c:v>0.02</c:v>
                </c:pt>
                <c:pt idx="5277">
                  <c:v>0.02</c:v>
                </c:pt>
                <c:pt idx="5278">
                  <c:v>0.02</c:v>
                </c:pt>
                <c:pt idx="5279">
                  <c:v>0.02</c:v>
                </c:pt>
                <c:pt idx="5280">
                  <c:v>0.02</c:v>
                </c:pt>
                <c:pt idx="5281">
                  <c:v>0.02</c:v>
                </c:pt>
                <c:pt idx="5282">
                  <c:v>0.02</c:v>
                </c:pt>
                <c:pt idx="5283">
                  <c:v>0.02</c:v>
                </c:pt>
                <c:pt idx="5284">
                  <c:v>0.02</c:v>
                </c:pt>
                <c:pt idx="5285">
                  <c:v>0.02</c:v>
                </c:pt>
                <c:pt idx="5286">
                  <c:v>0.02</c:v>
                </c:pt>
                <c:pt idx="5287">
                  <c:v>0.02</c:v>
                </c:pt>
                <c:pt idx="5288">
                  <c:v>0.02</c:v>
                </c:pt>
                <c:pt idx="5289">
                  <c:v>0.02</c:v>
                </c:pt>
                <c:pt idx="5290">
                  <c:v>0.02</c:v>
                </c:pt>
                <c:pt idx="5291">
                  <c:v>0.02</c:v>
                </c:pt>
                <c:pt idx="5292">
                  <c:v>0.02</c:v>
                </c:pt>
                <c:pt idx="5293">
                  <c:v>0.02</c:v>
                </c:pt>
                <c:pt idx="5294">
                  <c:v>0.02</c:v>
                </c:pt>
                <c:pt idx="5295">
                  <c:v>0.02</c:v>
                </c:pt>
                <c:pt idx="5296">
                  <c:v>0.02</c:v>
                </c:pt>
                <c:pt idx="5297">
                  <c:v>0.02</c:v>
                </c:pt>
                <c:pt idx="5298">
                  <c:v>0.02</c:v>
                </c:pt>
                <c:pt idx="5299">
                  <c:v>0.02</c:v>
                </c:pt>
                <c:pt idx="5300">
                  <c:v>0.02</c:v>
                </c:pt>
                <c:pt idx="5301">
                  <c:v>0.02</c:v>
                </c:pt>
                <c:pt idx="5302">
                  <c:v>0.02</c:v>
                </c:pt>
                <c:pt idx="5303">
                  <c:v>0.02</c:v>
                </c:pt>
                <c:pt idx="5304">
                  <c:v>0.02</c:v>
                </c:pt>
                <c:pt idx="5305">
                  <c:v>0.02</c:v>
                </c:pt>
                <c:pt idx="5306">
                  <c:v>0.02</c:v>
                </c:pt>
                <c:pt idx="5307">
                  <c:v>0.02</c:v>
                </c:pt>
                <c:pt idx="5308">
                  <c:v>0.02</c:v>
                </c:pt>
                <c:pt idx="5309">
                  <c:v>0.02</c:v>
                </c:pt>
                <c:pt idx="5310">
                  <c:v>0.02</c:v>
                </c:pt>
                <c:pt idx="5311">
                  <c:v>0.02</c:v>
                </c:pt>
                <c:pt idx="5312">
                  <c:v>0.02</c:v>
                </c:pt>
                <c:pt idx="5313">
                  <c:v>0.02</c:v>
                </c:pt>
                <c:pt idx="5314">
                  <c:v>0.02</c:v>
                </c:pt>
                <c:pt idx="5315">
                  <c:v>0.02</c:v>
                </c:pt>
                <c:pt idx="5316">
                  <c:v>0.02</c:v>
                </c:pt>
                <c:pt idx="5317">
                  <c:v>0.02</c:v>
                </c:pt>
                <c:pt idx="5318">
                  <c:v>0.02</c:v>
                </c:pt>
                <c:pt idx="5319">
                  <c:v>0.02</c:v>
                </c:pt>
                <c:pt idx="5320">
                  <c:v>0.02</c:v>
                </c:pt>
                <c:pt idx="5321">
                  <c:v>0.02</c:v>
                </c:pt>
                <c:pt idx="5322">
                  <c:v>0.02</c:v>
                </c:pt>
                <c:pt idx="5323">
                  <c:v>0.02</c:v>
                </c:pt>
                <c:pt idx="5324">
                  <c:v>0.02</c:v>
                </c:pt>
                <c:pt idx="5325">
                  <c:v>0.02</c:v>
                </c:pt>
                <c:pt idx="5326">
                  <c:v>0.02</c:v>
                </c:pt>
                <c:pt idx="5327">
                  <c:v>0.02</c:v>
                </c:pt>
                <c:pt idx="5328">
                  <c:v>0.02</c:v>
                </c:pt>
                <c:pt idx="5329">
                  <c:v>0.02</c:v>
                </c:pt>
                <c:pt idx="5330">
                  <c:v>0.02</c:v>
                </c:pt>
                <c:pt idx="5331">
                  <c:v>0.02</c:v>
                </c:pt>
                <c:pt idx="5332">
                  <c:v>0.02</c:v>
                </c:pt>
                <c:pt idx="5333">
                  <c:v>0.02</c:v>
                </c:pt>
                <c:pt idx="5334">
                  <c:v>0.02</c:v>
                </c:pt>
                <c:pt idx="5335">
                  <c:v>0.02</c:v>
                </c:pt>
                <c:pt idx="5336">
                  <c:v>0.02</c:v>
                </c:pt>
                <c:pt idx="5337">
                  <c:v>0.02</c:v>
                </c:pt>
                <c:pt idx="5338">
                  <c:v>0.02</c:v>
                </c:pt>
                <c:pt idx="5339">
                  <c:v>0.04</c:v>
                </c:pt>
                <c:pt idx="5340">
                  <c:v>0.02</c:v>
                </c:pt>
                <c:pt idx="5341">
                  <c:v>0.02</c:v>
                </c:pt>
                <c:pt idx="5342">
                  <c:v>0.02</c:v>
                </c:pt>
                <c:pt idx="5343">
                  <c:v>0.02</c:v>
                </c:pt>
                <c:pt idx="5344">
                  <c:v>0.02</c:v>
                </c:pt>
                <c:pt idx="5345">
                  <c:v>0.02</c:v>
                </c:pt>
                <c:pt idx="5346">
                  <c:v>0.02</c:v>
                </c:pt>
                <c:pt idx="5347">
                  <c:v>0.02</c:v>
                </c:pt>
                <c:pt idx="5348">
                  <c:v>0.09</c:v>
                </c:pt>
                <c:pt idx="5349">
                  <c:v>0.02</c:v>
                </c:pt>
                <c:pt idx="5350">
                  <c:v>0.08</c:v>
                </c:pt>
                <c:pt idx="5351">
                  <c:v>0.02</c:v>
                </c:pt>
                <c:pt idx="5352">
                  <c:v>0.05</c:v>
                </c:pt>
                <c:pt idx="5353">
                  <c:v>0.04</c:v>
                </c:pt>
                <c:pt idx="5354">
                  <c:v>0.02</c:v>
                </c:pt>
                <c:pt idx="5355">
                  <c:v>0.02</c:v>
                </c:pt>
                <c:pt idx="5356">
                  <c:v>0.01</c:v>
                </c:pt>
                <c:pt idx="5357">
                  <c:v>0</c:v>
                </c:pt>
                <c:pt idx="5358">
                  <c:v>0.05</c:v>
                </c:pt>
                <c:pt idx="5359">
                  <c:v>0.06</c:v>
                </c:pt>
                <c:pt idx="5360">
                  <c:v>0.01</c:v>
                </c:pt>
                <c:pt idx="5361">
                  <c:v>0</c:v>
                </c:pt>
                <c:pt idx="5362">
                  <c:v>0.03</c:v>
                </c:pt>
                <c:pt idx="5363">
                  <c:v>0.08</c:v>
                </c:pt>
                <c:pt idx="5364">
                  <c:v>0.01</c:v>
                </c:pt>
                <c:pt idx="5365">
                  <c:v>0.01</c:v>
                </c:pt>
                <c:pt idx="5366">
                  <c:v>7.0000000000000007E-2</c:v>
                </c:pt>
                <c:pt idx="5367">
                  <c:v>0.01</c:v>
                </c:pt>
                <c:pt idx="5368">
                  <c:v>0.08</c:v>
                </c:pt>
                <c:pt idx="5369">
                  <c:v>0.01</c:v>
                </c:pt>
                <c:pt idx="5370">
                  <c:v>0.05</c:v>
                </c:pt>
                <c:pt idx="5371">
                  <c:v>0.08</c:v>
                </c:pt>
                <c:pt idx="5372">
                  <c:v>0.06</c:v>
                </c:pt>
                <c:pt idx="5373">
                  <c:v>0.01</c:v>
                </c:pt>
                <c:pt idx="5374">
                  <c:v>0.01</c:v>
                </c:pt>
                <c:pt idx="5375">
                  <c:v>0.01</c:v>
                </c:pt>
                <c:pt idx="5376">
                  <c:v>0.15</c:v>
                </c:pt>
                <c:pt idx="5377">
                  <c:v>0.05</c:v>
                </c:pt>
                <c:pt idx="5378">
                  <c:v>0.39</c:v>
                </c:pt>
                <c:pt idx="5379">
                  <c:v>0.32</c:v>
                </c:pt>
                <c:pt idx="5380">
                  <c:v>0.26</c:v>
                </c:pt>
                <c:pt idx="5381">
                  <c:v>0.37</c:v>
                </c:pt>
                <c:pt idx="5382">
                  <c:v>0.33</c:v>
                </c:pt>
                <c:pt idx="5383">
                  <c:v>0.2</c:v>
                </c:pt>
                <c:pt idx="5384">
                  <c:v>0.28000000000000003</c:v>
                </c:pt>
                <c:pt idx="5385">
                  <c:v>1</c:v>
                </c:pt>
                <c:pt idx="5386">
                  <c:v>0.25</c:v>
                </c:pt>
                <c:pt idx="5387">
                  <c:v>0.16</c:v>
                </c:pt>
                <c:pt idx="5388">
                  <c:v>0.62</c:v>
                </c:pt>
                <c:pt idx="5389">
                  <c:v>0.9</c:v>
                </c:pt>
                <c:pt idx="5390">
                  <c:v>1.1200000000000001</c:v>
                </c:pt>
                <c:pt idx="5391">
                  <c:v>0.15</c:v>
                </c:pt>
                <c:pt idx="5392">
                  <c:v>0.11</c:v>
                </c:pt>
                <c:pt idx="5393">
                  <c:v>1.32</c:v>
                </c:pt>
                <c:pt idx="5394">
                  <c:v>1.52</c:v>
                </c:pt>
                <c:pt idx="5395">
                  <c:v>1.86</c:v>
                </c:pt>
                <c:pt idx="5396">
                  <c:v>0.01</c:v>
                </c:pt>
                <c:pt idx="5397">
                  <c:v>0.01</c:v>
                </c:pt>
                <c:pt idx="5398">
                  <c:v>0.01</c:v>
                </c:pt>
                <c:pt idx="5399">
                  <c:v>0.01</c:v>
                </c:pt>
                <c:pt idx="5400">
                  <c:v>0.01</c:v>
                </c:pt>
                <c:pt idx="5401">
                  <c:v>0.05</c:v>
                </c:pt>
                <c:pt idx="5402">
                  <c:v>0.03</c:v>
                </c:pt>
                <c:pt idx="5403">
                  <c:v>0.03</c:v>
                </c:pt>
                <c:pt idx="5404">
                  <c:v>0.02</c:v>
                </c:pt>
                <c:pt idx="5405">
                  <c:v>0.02</c:v>
                </c:pt>
                <c:pt idx="5406">
                  <c:v>0.02</c:v>
                </c:pt>
                <c:pt idx="5407">
                  <c:v>0.03</c:v>
                </c:pt>
                <c:pt idx="5408">
                  <c:v>0.03</c:v>
                </c:pt>
                <c:pt idx="5409">
                  <c:v>0.09</c:v>
                </c:pt>
                <c:pt idx="5410">
                  <c:v>0.03</c:v>
                </c:pt>
                <c:pt idx="5411">
                  <c:v>0.02</c:v>
                </c:pt>
                <c:pt idx="5412">
                  <c:v>0.02</c:v>
                </c:pt>
                <c:pt idx="5413">
                  <c:v>0.02</c:v>
                </c:pt>
                <c:pt idx="5414">
                  <c:v>0.02</c:v>
                </c:pt>
                <c:pt idx="5415">
                  <c:v>0.02</c:v>
                </c:pt>
                <c:pt idx="5416">
                  <c:v>0.03</c:v>
                </c:pt>
                <c:pt idx="5417">
                  <c:v>0.02</c:v>
                </c:pt>
                <c:pt idx="5418">
                  <c:v>0.02</c:v>
                </c:pt>
                <c:pt idx="5419">
                  <c:v>0.02</c:v>
                </c:pt>
                <c:pt idx="5420">
                  <c:v>0.03</c:v>
                </c:pt>
                <c:pt idx="5421">
                  <c:v>0.04</c:v>
                </c:pt>
                <c:pt idx="5422">
                  <c:v>0.03</c:v>
                </c:pt>
                <c:pt idx="5423">
                  <c:v>0.04</c:v>
                </c:pt>
                <c:pt idx="5424">
                  <c:v>0.03</c:v>
                </c:pt>
                <c:pt idx="5425">
                  <c:v>0.03</c:v>
                </c:pt>
                <c:pt idx="5426">
                  <c:v>0.03</c:v>
                </c:pt>
                <c:pt idx="5427">
                  <c:v>0.03</c:v>
                </c:pt>
                <c:pt idx="5428">
                  <c:v>0.03</c:v>
                </c:pt>
                <c:pt idx="5429">
                  <c:v>0.03</c:v>
                </c:pt>
                <c:pt idx="5430">
                  <c:v>0.03</c:v>
                </c:pt>
                <c:pt idx="5431">
                  <c:v>0.03</c:v>
                </c:pt>
                <c:pt idx="5432">
                  <c:v>0.03</c:v>
                </c:pt>
                <c:pt idx="5433">
                  <c:v>0.03</c:v>
                </c:pt>
                <c:pt idx="5434">
                  <c:v>0.03</c:v>
                </c:pt>
                <c:pt idx="5435">
                  <c:v>0.03</c:v>
                </c:pt>
                <c:pt idx="5436">
                  <c:v>0.03</c:v>
                </c:pt>
                <c:pt idx="5437">
                  <c:v>0.03</c:v>
                </c:pt>
                <c:pt idx="5438">
                  <c:v>0.03</c:v>
                </c:pt>
                <c:pt idx="5439">
                  <c:v>0.03</c:v>
                </c:pt>
                <c:pt idx="5440">
                  <c:v>0.03</c:v>
                </c:pt>
                <c:pt idx="5441">
                  <c:v>0.03</c:v>
                </c:pt>
                <c:pt idx="5442">
                  <c:v>0.03</c:v>
                </c:pt>
                <c:pt idx="5443">
                  <c:v>0.03</c:v>
                </c:pt>
                <c:pt idx="5444">
                  <c:v>0.03</c:v>
                </c:pt>
                <c:pt idx="5445">
                  <c:v>0.36</c:v>
                </c:pt>
                <c:pt idx="5446">
                  <c:v>0.52</c:v>
                </c:pt>
                <c:pt idx="5447">
                  <c:v>0.22</c:v>
                </c:pt>
                <c:pt idx="5448">
                  <c:v>0.42</c:v>
                </c:pt>
                <c:pt idx="5449">
                  <c:v>0.39</c:v>
                </c:pt>
                <c:pt idx="5450">
                  <c:v>0.27</c:v>
                </c:pt>
                <c:pt idx="5451">
                  <c:v>0.34</c:v>
                </c:pt>
                <c:pt idx="5452">
                  <c:v>0.26</c:v>
                </c:pt>
                <c:pt idx="5453">
                  <c:v>0.01</c:v>
                </c:pt>
                <c:pt idx="5454">
                  <c:v>0.02</c:v>
                </c:pt>
                <c:pt idx="5455">
                  <c:v>0.01</c:v>
                </c:pt>
                <c:pt idx="5456">
                  <c:v>0.02</c:v>
                </c:pt>
                <c:pt idx="5457">
                  <c:v>0.02</c:v>
                </c:pt>
                <c:pt idx="5458">
                  <c:v>0.02</c:v>
                </c:pt>
                <c:pt idx="5459">
                  <c:v>0.02</c:v>
                </c:pt>
                <c:pt idx="5460">
                  <c:v>0.02</c:v>
                </c:pt>
                <c:pt idx="5461">
                  <c:v>0.02</c:v>
                </c:pt>
                <c:pt idx="5462">
                  <c:v>0.02</c:v>
                </c:pt>
                <c:pt idx="5463">
                  <c:v>0.02</c:v>
                </c:pt>
                <c:pt idx="5464">
                  <c:v>0.02</c:v>
                </c:pt>
                <c:pt idx="5465">
                  <c:v>0.02</c:v>
                </c:pt>
                <c:pt idx="5466">
                  <c:v>0.03</c:v>
                </c:pt>
                <c:pt idx="5467">
                  <c:v>0.02</c:v>
                </c:pt>
                <c:pt idx="5468">
                  <c:v>0.03</c:v>
                </c:pt>
                <c:pt idx="5469">
                  <c:v>0.4</c:v>
                </c:pt>
                <c:pt idx="5470">
                  <c:v>1.46</c:v>
                </c:pt>
                <c:pt idx="5471">
                  <c:v>0.89</c:v>
                </c:pt>
                <c:pt idx="5472">
                  <c:v>0.94</c:v>
                </c:pt>
                <c:pt idx="5473">
                  <c:v>1.2</c:v>
                </c:pt>
                <c:pt idx="5474">
                  <c:v>1.05</c:v>
                </c:pt>
                <c:pt idx="5475">
                  <c:v>0.98</c:v>
                </c:pt>
                <c:pt idx="5476">
                  <c:v>1.33</c:v>
                </c:pt>
                <c:pt idx="5477">
                  <c:v>1.1299999999999999</c:v>
                </c:pt>
                <c:pt idx="5478">
                  <c:v>0.67</c:v>
                </c:pt>
                <c:pt idx="5479">
                  <c:v>0.66</c:v>
                </c:pt>
                <c:pt idx="5480">
                  <c:v>0.94</c:v>
                </c:pt>
                <c:pt idx="5481">
                  <c:v>0.64</c:v>
                </c:pt>
                <c:pt idx="5482">
                  <c:v>0.36</c:v>
                </c:pt>
                <c:pt idx="5483">
                  <c:v>0.45</c:v>
                </c:pt>
                <c:pt idx="5484">
                  <c:v>0.65</c:v>
                </c:pt>
                <c:pt idx="5485">
                  <c:v>0.63</c:v>
                </c:pt>
                <c:pt idx="5486">
                  <c:v>0.66</c:v>
                </c:pt>
                <c:pt idx="5487">
                  <c:v>0.51</c:v>
                </c:pt>
                <c:pt idx="5488">
                  <c:v>0.59</c:v>
                </c:pt>
                <c:pt idx="5489">
                  <c:v>0.67</c:v>
                </c:pt>
                <c:pt idx="5490">
                  <c:v>1.29</c:v>
                </c:pt>
                <c:pt idx="5491">
                  <c:v>1.4</c:v>
                </c:pt>
                <c:pt idx="5492">
                  <c:v>1.51</c:v>
                </c:pt>
                <c:pt idx="5493">
                  <c:v>1.06</c:v>
                </c:pt>
                <c:pt idx="5494">
                  <c:v>0.76</c:v>
                </c:pt>
                <c:pt idx="5495">
                  <c:v>1.63</c:v>
                </c:pt>
                <c:pt idx="5496">
                  <c:v>0.81</c:v>
                </c:pt>
                <c:pt idx="5497">
                  <c:v>0.02</c:v>
                </c:pt>
                <c:pt idx="5498">
                  <c:v>0.08</c:v>
                </c:pt>
                <c:pt idx="5499">
                  <c:v>0.02</c:v>
                </c:pt>
                <c:pt idx="5500">
                  <c:v>0.02</c:v>
                </c:pt>
                <c:pt idx="5501">
                  <c:v>0.02</c:v>
                </c:pt>
                <c:pt idx="5502">
                  <c:v>0.02</c:v>
                </c:pt>
                <c:pt idx="5503">
                  <c:v>0.04</c:v>
                </c:pt>
                <c:pt idx="5504">
                  <c:v>0.06</c:v>
                </c:pt>
                <c:pt idx="5505">
                  <c:v>0.02</c:v>
                </c:pt>
                <c:pt idx="5506">
                  <c:v>0.27</c:v>
                </c:pt>
                <c:pt idx="5507">
                  <c:v>0.03</c:v>
                </c:pt>
                <c:pt idx="5508">
                  <c:v>1.95</c:v>
                </c:pt>
                <c:pt idx="5509">
                  <c:v>1.25</c:v>
                </c:pt>
                <c:pt idx="5510">
                  <c:v>0.55000000000000004</c:v>
                </c:pt>
                <c:pt idx="5511">
                  <c:v>0.08</c:v>
                </c:pt>
                <c:pt idx="5512">
                  <c:v>0.05</c:v>
                </c:pt>
                <c:pt idx="5513">
                  <c:v>0.53</c:v>
                </c:pt>
                <c:pt idx="5514">
                  <c:v>0.02</c:v>
                </c:pt>
                <c:pt idx="5515">
                  <c:v>0.01</c:v>
                </c:pt>
                <c:pt idx="5516">
                  <c:v>0.91</c:v>
                </c:pt>
                <c:pt idx="5517">
                  <c:v>0.83</c:v>
                </c:pt>
                <c:pt idx="5518">
                  <c:v>0.12</c:v>
                </c:pt>
                <c:pt idx="5519">
                  <c:v>0.05</c:v>
                </c:pt>
                <c:pt idx="5520">
                  <c:v>0.01</c:v>
                </c:pt>
                <c:pt idx="5521">
                  <c:v>0.09</c:v>
                </c:pt>
                <c:pt idx="5522">
                  <c:v>1.23</c:v>
                </c:pt>
                <c:pt idx="5523">
                  <c:v>0.98</c:v>
                </c:pt>
                <c:pt idx="5524">
                  <c:v>2.04</c:v>
                </c:pt>
                <c:pt idx="5525">
                  <c:v>0.34</c:v>
                </c:pt>
                <c:pt idx="5526">
                  <c:v>0.1</c:v>
                </c:pt>
                <c:pt idx="5527">
                  <c:v>0.05</c:v>
                </c:pt>
                <c:pt idx="5528">
                  <c:v>0.94</c:v>
                </c:pt>
                <c:pt idx="5529">
                  <c:v>0.28999999999999998</c:v>
                </c:pt>
                <c:pt idx="5530">
                  <c:v>0.08</c:v>
                </c:pt>
                <c:pt idx="5531">
                  <c:v>0.28999999999999998</c:v>
                </c:pt>
                <c:pt idx="5532">
                  <c:v>0.05</c:v>
                </c:pt>
                <c:pt idx="5533">
                  <c:v>1.72</c:v>
                </c:pt>
                <c:pt idx="5534">
                  <c:v>0.9</c:v>
                </c:pt>
                <c:pt idx="5535">
                  <c:v>0.02</c:v>
                </c:pt>
                <c:pt idx="5536">
                  <c:v>0.79</c:v>
                </c:pt>
                <c:pt idx="5537">
                  <c:v>0.77</c:v>
                </c:pt>
                <c:pt idx="5538">
                  <c:v>0.56999999999999995</c:v>
                </c:pt>
                <c:pt idx="5539">
                  <c:v>0.03</c:v>
                </c:pt>
                <c:pt idx="5540">
                  <c:v>0.28999999999999998</c:v>
                </c:pt>
                <c:pt idx="5541">
                  <c:v>0.06</c:v>
                </c:pt>
                <c:pt idx="5542">
                  <c:v>0.02</c:v>
                </c:pt>
                <c:pt idx="5543">
                  <c:v>7.0000000000000007E-2</c:v>
                </c:pt>
                <c:pt idx="5544">
                  <c:v>0.01</c:v>
                </c:pt>
                <c:pt idx="5545">
                  <c:v>0.09</c:v>
                </c:pt>
                <c:pt idx="5546">
                  <c:v>0.01</c:v>
                </c:pt>
                <c:pt idx="5547">
                  <c:v>0.01</c:v>
                </c:pt>
                <c:pt idx="5548">
                  <c:v>0.01</c:v>
                </c:pt>
                <c:pt idx="5549">
                  <c:v>0.01</c:v>
                </c:pt>
                <c:pt idx="5550">
                  <c:v>0.01</c:v>
                </c:pt>
                <c:pt idx="5551">
                  <c:v>0.01</c:v>
                </c:pt>
                <c:pt idx="5552">
                  <c:v>0.01</c:v>
                </c:pt>
                <c:pt idx="5553">
                  <c:v>0.01</c:v>
                </c:pt>
                <c:pt idx="5554">
                  <c:v>0.01</c:v>
                </c:pt>
                <c:pt idx="5555">
                  <c:v>0.01</c:v>
                </c:pt>
                <c:pt idx="5556">
                  <c:v>0.01</c:v>
                </c:pt>
                <c:pt idx="5557">
                  <c:v>0.01</c:v>
                </c:pt>
                <c:pt idx="5558">
                  <c:v>0.01</c:v>
                </c:pt>
                <c:pt idx="5559">
                  <c:v>0.01</c:v>
                </c:pt>
                <c:pt idx="5560">
                  <c:v>0.01</c:v>
                </c:pt>
                <c:pt idx="5561">
                  <c:v>0.46</c:v>
                </c:pt>
                <c:pt idx="5562">
                  <c:v>0.63</c:v>
                </c:pt>
                <c:pt idx="5563">
                  <c:v>1.08</c:v>
                </c:pt>
                <c:pt idx="5564">
                  <c:v>0.79</c:v>
                </c:pt>
                <c:pt idx="5565">
                  <c:v>1.45</c:v>
                </c:pt>
                <c:pt idx="5566">
                  <c:v>1.18</c:v>
                </c:pt>
                <c:pt idx="5567">
                  <c:v>1.24</c:v>
                </c:pt>
                <c:pt idx="5568">
                  <c:v>0.94</c:v>
                </c:pt>
                <c:pt idx="5569">
                  <c:v>1.38</c:v>
                </c:pt>
                <c:pt idx="5570">
                  <c:v>1.79</c:v>
                </c:pt>
                <c:pt idx="5571">
                  <c:v>0.69</c:v>
                </c:pt>
                <c:pt idx="5572">
                  <c:v>0.51</c:v>
                </c:pt>
                <c:pt idx="5573">
                  <c:v>0.03</c:v>
                </c:pt>
                <c:pt idx="5574">
                  <c:v>0.03</c:v>
                </c:pt>
                <c:pt idx="5575">
                  <c:v>0.06</c:v>
                </c:pt>
                <c:pt idx="5576">
                  <c:v>0.64</c:v>
                </c:pt>
                <c:pt idx="5577">
                  <c:v>0.31</c:v>
                </c:pt>
                <c:pt idx="5578">
                  <c:v>0.11</c:v>
                </c:pt>
                <c:pt idx="5579">
                  <c:v>0.03</c:v>
                </c:pt>
                <c:pt idx="5580">
                  <c:v>0.03</c:v>
                </c:pt>
                <c:pt idx="5581">
                  <c:v>0.03</c:v>
                </c:pt>
                <c:pt idx="5582">
                  <c:v>0.03</c:v>
                </c:pt>
                <c:pt idx="5583">
                  <c:v>0.03</c:v>
                </c:pt>
                <c:pt idx="5584">
                  <c:v>0.03</c:v>
                </c:pt>
                <c:pt idx="5585">
                  <c:v>0.14000000000000001</c:v>
                </c:pt>
                <c:pt idx="5586">
                  <c:v>0.55000000000000004</c:v>
                </c:pt>
                <c:pt idx="5587">
                  <c:v>1.22</c:v>
                </c:pt>
                <c:pt idx="5588">
                  <c:v>1.17</c:v>
                </c:pt>
                <c:pt idx="5589">
                  <c:v>1.1000000000000001</c:v>
                </c:pt>
                <c:pt idx="5590">
                  <c:v>0.03</c:v>
                </c:pt>
                <c:pt idx="5591">
                  <c:v>0.03</c:v>
                </c:pt>
                <c:pt idx="5592">
                  <c:v>0.03</c:v>
                </c:pt>
                <c:pt idx="5593">
                  <c:v>0.03</c:v>
                </c:pt>
                <c:pt idx="5594">
                  <c:v>0.27</c:v>
                </c:pt>
                <c:pt idx="5595">
                  <c:v>0.37</c:v>
                </c:pt>
                <c:pt idx="5596">
                  <c:v>0.49</c:v>
                </c:pt>
                <c:pt idx="5597">
                  <c:v>0.09</c:v>
                </c:pt>
                <c:pt idx="5598">
                  <c:v>0.21</c:v>
                </c:pt>
                <c:pt idx="5599">
                  <c:v>0.18</c:v>
                </c:pt>
                <c:pt idx="5600">
                  <c:v>0.03</c:v>
                </c:pt>
                <c:pt idx="5601">
                  <c:v>0.03</c:v>
                </c:pt>
                <c:pt idx="5602">
                  <c:v>0.03</c:v>
                </c:pt>
                <c:pt idx="5603">
                  <c:v>0.05</c:v>
                </c:pt>
                <c:pt idx="5604">
                  <c:v>0.5</c:v>
                </c:pt>
                <c:pt idx="5605">
                  <c:v>0.64</c:v>
                </c:pt>
                <c:pt idx="5606">
                  <c:v>0.64</c:v>
                </c:pt>
                <c:pt idx="5607">
                  <c:v>0.86</c:v>
                </c:pt>
                <c:pt idx="5608">
                  <c:v>1.76</c:v>
                </c:pt>
                <c:pt idx="5609">
                  <c:v>1.33</c:v>
                </c:pt>
                <c:pt idx="5610">
                  <c:v>1.7</c:v>
                </c:pt>
                <c:pt idx="5611">
                  <c:v>1.27</c:v>
                </c:pt>
                <c:pt idx="5612">
                  <c:v>1.33</c:v>
                </c:pt>
                <c:pt idx="5613">
                  <c:v>1.9</c:v>
                </c:pt>
                <c:pt idx="5614">
                  <c:v>1.83</c:v>
                </c:pt>
                <c:pt idx="5615">
                  <c:v>0.96</c:v>
                </c:pt>
                <c:pt idx="5616">
                  <c:v>1.61</c:v>
                </c:pt>
                <c:pt idx="5617">
                  <c:v>1.91</c:v>
                </c:pt>
                <c:pt idx="5618">
                  <c:v>0.72</c:v>
                </c:pt>
                <c:pt idx="5619">
                  <c:v>0.3</c:v>
                </c:pt>
                <c:pt idx="5620">
                  <c:v>0.59</c:v>
                </c:pt>
                <c:pt idx="5621">
                  <c:v>0.06</c:v>
                </c:pt>
                <c:pt idx="5622">
                  <c:v>0.04</c:v>
                </c:pt>
                <c:pt idx="5623">
                  <c:v>0.2</c:v>
                </c:pt>
                <c:pt idx="5624">
                  <c:v>0.51</c:v>
                </c:pt>
                <c:pt idx="5625">
                  <c:v>0.01</c:v>
                </c:pt>
                <c:pt idx="5626">
                  <c:v>0.01</c:v>
                </c:pt>
                <c:pt idx="5627">
                  <c:v>0.01</c:v>
                </c:pt>
                <c:pt idx="5628">
                  <c:v>0.01</c:v>
                </c:pt>
                <c:pt idx="5629">
                  <c:v>0.01</c:v>
                </c:pt>
                <c:pt idx="5630">
                  <c:v>0.01</c:v>
                </c:pt>
                <c:pt idx="5631">
                  <c:v>0.28000000000000003</c:v>
                </c:pt>
                <c:pt idx="5632">
                  <c:v>0.38</c:v>
                </c:pt>
                <c:pt idx="5633">
                  <c:v>0.02</c:v>
                </c:pt>
                <c:pt idx="5634">
                  <c:v>0.02</c:v>
                </c:pt>
                <c:pt idx="5635">
                  <c:v>0.02</c:v>
                </c:pt>
                <c:pt idx="5636">
                  <c:v>0.02</c:v>
                </c:pt>
                <c:pt idx="5637">
                  <c:v>0.02</c:v>
                </c:pt>
                <c:pt idx="5638">
                  <c:v>0.02</c:v>
                </c:pt>
                <c:pt idx="5639">
                  <c:v>0.02</c:v>
                </c:pt>
                <c:pt idx="5640">
                  <c:v>0.02</c:v>
                </c:pt>
                <c:pt idx="5641">
                  <c:v>0.02</c:v>
                </c:pt>
                <c:pt idx="5642">
                  <c:v>0.02</c:v>
                </c:pt>
                <c:pt idx="5643">
                  <c:v>0.02</c:v>
                </c:pt>
                <c:pt idx="5644">
                  <c:v>0.02</c:v>
                </c:pt>
                <c:pt idx="5645">
                  <c:v>0.02</c:v>
                </c:pt>
                <c:pt idx="5646">
                  <c:v>0.02</c:v>
                </c:pt>
                <c:pt idx="5647">
                  <c:v>0.02</c:v>
                </c:pt>
                <c:pt idx="5648">
                  <c:v>0.02</c:v>
                </c:pt>
                <c:pt idx="5649">
                  <c:v>0.02</c:v>
                </c:pt>
                <c:pt idx="5650">
                  <c:v>0.02</c:v>
                </c:pt>
                <c:pt idx="5651">
                  <c:v>0.02</c:v>
                </c:pt>
                <c:pt idx="5652">
                  <c:v>0.01</c:v>
                </c:pt>
                <c:pt idx="5653">
                  <c:v>0.01</c:v>
                </c:pt>
                <c:pt idx="5654">
                  <c:v>0.01</c:v>
                </c:pt>
                <c:pt idx="5655">
                  <c:v>0.01</c:v>
                </c:pt>
                <c:pt idx="5656">
                  <c:v>0.01</c:v>
                </c:pt>
                <c:pt idx="5657">
                  <c:v>0.01</c:v>
                </c:pt>
                <c:pt idx="5658">
                  <c:v>0.01</c:v>
                </c:pt>
                <c:pt idx="5659">
                  <c:v>0.01</c:v>
                </c:pt>
                <c:pt idx="5660">
                  <c:v>0.01</c:v>
                </c:pt>
                <c:pt idx="5661">
                  <c:v>0.01</c:v>
                </c:pt>
                <c:pt idx="5662">
                  <c:v>0.01</c:v>
                </c:pt>
                <c:pt idx="5663">
                  <c:v>0.01</c:v>
                </c:pt>
                <c:pt idx="5664">
                  <c:v>0.01</c:v>
                </c:pt>
                <c:pt idx="5665">
                  <c:v>0.01</c:v>
                </c:pt>
                <c:pt idx="5666">
                  <c:v>0.01</c:v>
                </c:pt>
                <c:pt idx="5667">
                  <c:v>0.01</c:v>
                </c:pt>
                <c:pt idx="5668">
                  <c:v>0.01</c:v>
                </c:pt>
                <c:pt idx="5669">
                  <c:v>0.01</c:v>
                </c:pt>
                <c:pt idx="5670">
                  <c:v>0.01</c:v>
                </c:pt>
                <c:pt idx="5671">
                  <c:v>0.02</c:v>
                </c:pt>
                <c:pt idx="5672">
                  <c:v>0.02</c:v>
                </c:pt>
                <c:pt idx="5673">
                  <c:v>0.02</c:v>
                </c:pt>
                <c:pt idx="5674">
                  <c:v>0.02</c:v>
                </c:pt>
                <c:pt idx="5675">
                  <c:v>0.02</c:v>
                </c:pt>
                <c:pt idx="5676">
                  <c:v>0.02</c:v>
                </c:pt>
                <c:pt idx="5677">
                  <c:v>0.02</c:v>
                </c:pt>
                <c:pt idx="5678">
                  <c:v>0.02</c:v>
                </c:pt>
                <c:pt idx="5679">
                  <c:v>0.02</c:v>
                </c:pt>
                <c:pt idx="5680">
                  <c:v>0.02</c:v>
                </c:pt>
                <c:pt idx="5681">
                  <c:v>0.02</c:v>
                </c:pt>
                <c:pt idx="5682">
                  <c:v>0.02</c:v>
                </c:pt>
                <c:pt idx="5683">
                  <c:v>0.02</c:v>
                </c:pt>
                <c:pt idx="5684">
                  <c:v>0.02</c:v>
                </c:pt>
                <c:pt idx="5685">
                  <c:v>0.02</c:v>
                </c:pt>
                <c:pt idx="5686">
                  <c:v>0.02</c:v>
                </c:pt>
                <c:pt idx="5687">
                  <c:v>0.02</c:v>
                </c:pt>
                <c:pt idx="5688">
                  <c:v>0.02</c:v>
                </c:pt>
                <c:pt idx="5689">
                  <c:v>0.02</c:v>
                </c:pt>
                <c:pt idx="5690">
                  <c:v>0.01</c:v>
                </c:pt>
                <c:pt idx="5691">
                  <c:v>0.01</c:v>
                </c:pt>
                <c:pt idx="5692">
                  <c:v>0.02</c:v>
                </c:pt>
                <c:pt idx="5693">
                  <c:v>0.01</c:v>
                </c:pt>
                <c:pt idx="5694">
                  <c:v>0.01</c:v>
                </c:pt>
                <c:pt idx="5695">
                  <c:v>0.01</c:v>
                </c:pt>
                <c:pt idx="5696">
                  <c:v>0.01</c:v>
                </c:pt>
                <c:pt idx="5697">
                  <c:v>0.01</c:v>
                </c:pt>
                <c:pt idx="5698">
                  <c:v>0.02</c:v>
                </c:pt>
                <c:pt idx="5699">
                  <c:v>0.01</c:v>
                </c:pt>
                <c:pt idx="5700">
                  <c:v>0.01</c:v>
                </c:pt>
                <c:pt idx="5701">
                  <c:v>0.02</c:v>
                </c:pt>
                <c:pt idx="5702">
                  <c:v>0.02</c:v>
                </c:pt>
                <c:pt idx="5703">
                  <c:v>0.02</c:v>
                </c:pt>
                <c:pt idx="5704">
                  <c:v>0.02</c:v>
                </c:pt>
                <c:pt idx="5705">
                  <c:v>0.02</c:v>
                </c:pt>
                <c:pt idx="5706">
                  <c:v>0.03</c:v>
                </c:pt>
                <c:pt idx="5707">
                  <c:v>0.02</c:v>
                </c:pt>
                <c:pt idx="5708">
                  <c:v>0.02</c:v>
                </c:pt>
                <c:pt idx="5709">
                  <c:v>0.02</c:v>
                </c:pt>
                <c:pt idx="5710">
                  <c:v>0.02</c:v>
                </c:pt>
                <c:pt idx="5711">
                  <c:v>0.02</c:v>
                </c:pt>
                <c:pt idx="5712">
                  <c:v>0.02</c:v>
                </c:pt>
                <c:pt idx="5713">
                  <c:v>0.02</c:v>
                </c:pt>
                <c:pt idx="5714">
                  <c:v>0.02</c:v>
                </c:pt>
                <c:pt idx="5715">
                  <c:v>0.02</c:v>
                </c:pt>
                <c:pt idx="5716">
                  <c:v>0.02</c:v>
                </c:pt>
                <c:pt idx="5717">
                  <c:v>0.02</c:v>
                </c:pt>
                <c:pt idx="5718">
                  <c:v>0.02</c:v>
                </c:pt>
                <c:pt idx="5719">
                  <c:v>0.02</c:v>
                </c:pt>
                <c:pt idx="5720">
                  <c:v>0.02</c:v>
                </c:pt>
                <c:pt idx="5721">
                  <c:v>0.02</c:v>
                </c:pt>
                <c:pt idx="5722">
                  <c:v>0.01</c:v>
                </c:pt>
                <c:pt idx="5723">
                  <c:v>0.01</c:v>
                </c:pt>
                <c:pt idx="5724">
                  <c:v>0.01</c:v>
                </c:pt>
                <c:pt idx="5725">
                  <c:v>0.02</c:v>
                </c:pt>
                <c:pt idx="5726">
                  <c:v>0.01</c:v>
                </c:pt>
                <c:pt idx="5727">
                  <c:v>0.01</c:v>
                </c:pt>
                <c:pt idx="5728">
                  <c:v>0.02</c:v>
                </c:pt>
                <c:pt idx="5729">
                  <c:v>0.02</c:v>
                </c:pt>
                <c:pt idx="5730">
                  <c:v>0.02</c:v>
                </c:pt>
                <c:pt idx="5731">
                  <c:v>0.02</c:v>
                </c:pt>
                <c:pt idx="5732">
                  <c:v>0.02</c:v>
                </c:pt>
                <c:pt idx="5733">
                  <c:v>0.02</c:v>
                </c:pt>
                <c:pt idx="5734">
                  <c:v>0.02</c:v>
                </c:pt>
                <c:pt idx="5735">
                  <c:v>0.02</c:v>
                </c:pt>
                <c:pt idx="5736">
                  <c:v>0.02</c:v>
                </c:pt>
                <c:pt idx="5737">
                  <c:v>0.02</c:v>
                </c:pt>
                <c:pt idx="5738">
                  <c:v>0.02</c:v>
                </c:pt>
                <c:pt idx="5739">
                  <c:v>0.02</c:v>
                </c:pt>
                <c:pt idx="5740">
                  <c:v>0.02</c:v>
                </c:pt>
                <c:pt idx="5741">
                  <c:v>0.02</c:v>
                </c:pt>
                <c:pt idx="5742">
                  <c:v>0.02</c:v>
                </c:pt>
                <c:pt idx="5743">
                  <c:v>0.02</c:v>
                </c:pt>
                <c:pt idx="5744">
                  <c:v>0.02</c:v>
                </c:pt>
                <c:pt idx="5745">
                  <c:v>0.01</c:v>
                </c:pt>
                <c:pt idx="5746">
                  <c:v>0.01</c:v>
                </c:pt>
                <c:pt idx="5747">
                  <c:v>0.01</c:v>
                </c:pt>
                <c:pt idx="5748">
                  <c:v>0.01</c:v>
                </c:pt>
                <c:pt idx="5749">
                  <c:v>0.01</c:v>
                </c:pt>
                <c:pt idx="5750">
                  <c:v>0.01</c:v>
                </c:pt>
                <c:pt idx="5751">
                  <c:v>0.01</c:v>
                </c:pt>
                <c:pt idx="5752">
                  <c:v>0.01</c:v>
                </c:pt>
                <c:pt idx="5753">
                  <c:v>0.01</c:v>
                </c:pt>
                <c:pt idx="5754">
                  <c:v>0.08</c:v>
                </c:pt>
                <c:pt idx="5755">
                  <c:v>0.02</c:v>
                </c:pt>
                <c:pt idx="5756">
                  <c:v>0.02</c:v>
                </c:pt>
                <c:pt idx="5757">
                  <c:v>0.02</c:v>
                </c:pt>
                <c:pt idx="5758">
                  <c:v>0.02</c:v>
                </c:pt>
                <c:pt idx="5759">
                  <c:v>0.02</c:v>
                </c:pt>
                <c:pt idx="5760">
                  <c:v>0.02</c:v>
                </c:pt>
                <c:pt idx="5761">
                  <c:v>0.02</c:v>
                </c:pt>
                <c:pt idx="5762">
                  <c:v>0.02</c:v>
                </c:pt>
                <c:pt idx="5763">
                  <c:v>0.02</c:v>
                </c:pt>
                <c:pt idx="5764">
                  <c:v>7.0000000000000007E-2</c:v>
                </c:pt>
                <c:pt idx="5765">
                  <c:v>0.02</c:v>
                </c:pt>
                <c:pt idx="5766">
                  <c:v>0.02</c:v>
                </c:pt>
                <c:pt idx="5767">
                  <c:v>0.02</c:v>
                </c:pt>
                <c:pt idx="5768">
                  <c:v>0.02</c:v>
                </c:pt>
                <c:pt idx="5769">
                  <c:v>0.02</c:v>
                </c:pt>
                <c:pt idx="5770">
                  <c:v>0.02</c:v>
                </c:pt>
                <c:pt idx="5771">
                  <c:v>0.02</c:v>
                </c:pt>
                <c:pt idx="5772">
                  <c:v>0.02</c:v>
                </c:pt>
                <c:pt idx="5773">
                  <c:v>0.02</c:v>
                </c:pt>
                <c:pt idx="5774">
                  <c:v>0.02</c:v>
                </c:pt>
                <c:pt idx="5775">
                  <c:v>0.02</c:v>
                </c:pt>
                <c:pt idx="5776">
                  <c:v>0.02</c:v>
                </c:pt>
                <c:pt idx="5777">
                  <c:v>0.02</c:v>
                </c:pt>
                <c:pt idx="5778">
                  <c:v>0.02</c:v>
                </c:pt>
                <c:pt idx="5779">
                  <c:v>0.02</c:v>
                </c:pt>
                <c:pt idx="5780">
                  <c:v>0.02</c:v>
                </c:pt>
                <c:pt idx="5781">
                  <c:v>0.02</c:v>
                </c:pt>
                <c:pt idx="5782">
                  <c:v>0.03</c:v>
                </c:pt>
                <c:pt idx="5783">
                  <c:v>0.03</c:v>
                </c:pt>
                <c:pt idx="5784">
                  <c:v>0.02</c:v>
                </c:pt>
                <c:pt idx="5785">
                  <c:v>0.03</c:v>
                </c:pt>
                <c:pt idx="5786">
                  <c:v>0.02</c:v>
                </c:pt>
                <c:pt idx="5787">
                  <c:v>0.03</c:v>
                </c:pt>
                <c:pt idx="5788">
                  <c:v>0.02</c:v>
                </c:pt>
                <c:pt idx="5789">
                  <c:v>0.03</c:v>
                </c:pt>
                <c:pt idx="5790">
                  <c:v>0.02</c:v>
                </c:pt>
                <c:pt idx="5791">
                  <c:v>0.02</c:v>
                </c:pt>
                <c:pt idx="5792">
                  <c:v>0.02</c:v>
                </c:pt>
                <c:pt idx="5793">
                  <c:v>0.02</c:v>
                </c:pt>
                <c:pt idx="5794">
                  <c:v>0.02</c:v>
                </c:pt>
                <c:pt idx="5795">
                  <c:v>0.02</c:v>
                </c:pt>
                <c:pt idx="5796">
                  <c:v>0.02</c:v>
                </c:pt>
                <c:pt idx="5797">
                  <c:v>0.02</c:v>
                </c:pt>
                <c:pt idx="5798">
                  <c:v>0.02</c:v>
                </c:pt>
                <c:pt idx="5799">
                  <c:v>0.02</c:v>
                </c:pt>
                <c:pt idx="5800">
                  <c:v>0.02</c:v>
                </c:pt>
                <c:pt idx="5801">
                  <c:v>0.02</c:v>
                </c:pt>
                <c:pt idx="5802">
                  <c:v>0.02</c:v>
                </c:pt>
                <c:pt idx="5803">
                  <c:v>0.02</c:v>
                </c:pt>
                <c:pt idx="5804">
                  <c:v>0.02</c:v>
                </c:pt>
                <c:pt idx="5805">
                  <c:v>0.02</c:v>
                </c:pt>
                <c:pt idx="5806">
                  <c:v>0.02</c:v>
                </c:pt>
                <c:pt idx="5807">
                  <c:v>0.02</c:v>
                </c:pt>
                <c:pt idx="5808">
                  <c:v>0.02</c:v>
                </c:pt>
                <c:pt idx="5809">
                  <c:v>0.02</c:v>
                </c:pt>
                <c:pt idx="5810">
                  <c:v>0.01</c:v>
                </c:pt>
                <c:pt idx="5811">
                  <c:v>0.02</c:v>
                </c:pt>
                <c:pt idx="5812">
                  <c:v>0.02</c:v>
                </c:pt>
                <c:pt idx="5813">
                  <c:v>0.03</c:v>
                </c:pt>
                <c:pt idx="5814">
                  <c:v>0.03</c:v>
                </c:pt>
                <c:pt idx="5815">
                  <c:v>0.03</c:v>
                </c:pt>
                <c:pt idx="5816">
                  <c:v>0.03</c:v>
                </c:pt>
                <c:pt idx="5817">
                  <c:v>0.03</c:v>
                </c:pt>
                <c:pt idx="5818">
                  <c:v>0.03</c:v>
                </c:pt>
                <c:pt idx="5819">
                  <c:v>0.03</c:v>
                </c:pt>
                <c:pt idx="5820">
                  <c:v>0.03</c:v>
                </c:pt>
                <c:pt idx="5821">
                  <c:v>0.03</c:v>
                </c:pt>
                <c:pt idx="5822">
                  <c:v>0.03</c:v>
                </c:pt>
                <c:pt idx="5823">
                  <c:v>0.03</c:v>
                </c:pt>
                <c:pt idx="5824">
                  <c:v>0.03</c:v>
                </c:pt>
                <c:pt idx="5825">
                  <c:v>0.03</c:v>
                </c:pt>
                <c:pt idx="5826">
                  <c:v>0.02</c:v>
                </c:pt>
                <c:pt idx="5827">
                  <c:v>0.02</c:v>
                </c:pt>
                <c:pt idx="5828">
                  <c:v>0.02</c:v>
                </c:pt>
                <c:pt idx="5829">
                  <c:v>0.03</c:v>
                </c:pt>
                <c:pt idx="5830">
                  <c:v>0.03</c:v>
                </c:pt>
                <c:pt idx="5831">
                  <c:v>0.02</c:v>
                </c:pt>
                <c:pt idx="5832">
                  <c:v>0.02</c:v>
                </c:pt>
                <c:pt idx="5833">
                  <c:v>0.02</c:v>
                </c:pt>
                <c:pt idx="5834">
                  <c:v>0.02</c:v>
                </c:pt>
                <c:pt idx="5835">
                  <c:v>0.02</c:v>
                </c:pt>
                <c:pt idx="5836">
                  <c:v>0.02</c:v>
                </c:pt>
                <c:pt idx="5837">
                  <c:v>0.02</c:v>
                </c:pt>
                <c:pt idx="5838">
                  <c:v>0.02</c:v>
                </c:pt>
                <c:pt idx="5839">
                  <c:v>0.02</c:v>
                </c:pt>
                <c:pt idx="5840">
                  <c:v>0.02</c:v>
                </c:pt>
                <c:pt idx="5841">
                  <c:v>0.02</c:v>
                </c:pt>
                <c:pt idx="5842">
                  <c:v>0.02</c:v>
                </c:pt>
                <c:pt idx="5843">
                  <c:v>0.02</c:v>
                </c:pt>
                <c:pt idx="5844">
                  <c:v>0.02</c:v>
                </c:pt>
                <c:pt idx="5845">
                  <c:v>0.02</c:v>
                </c:pt>
                <c:pt idx="5846">
                  <c:v>0.03</c:v>
                </c:pt>
                <c:pt idx="5847">
                  <c:v>0.03</c:v>
                </c:pt>
                <c:pt idx="5848">
                  <c:v>0.03</c:v>
                </c:pt>
                <c:pt idx="5849">
                  <c:v>0.03</c:v>
                </c:pt>
                <c:pt idx="5850">
                  <c:v>0.03</c:v>
                </c:pt>
                <c:pt idx="5851">
                  <c:v>0.02</c:v>
                </c:pt>
                <c:pt idx="5852">
                  <c:v>0.03</c:v>
                </c:pt>
                <c:pt idx="5853">
                  <c:v>0.03</c:v>
                </c:pt>
                <c:pt idx="5854">
                  <c:v>0.03</c:v>
                </c:pt>
                <c:pt idx="5855">
                  <c:v>0.03</c:v>
                </c:pt>
                <c:pt idx="5856">
                  <c:v>0.02</c:v>
                </c:pt>
                <c:pt idx="5857">
                  <c:v>0.02</c:v>
                </c:pt>
                <c:pt idx="5858">
                  <c:v>0.02</c:v>
                </c:pt>
                <c:pt idx="5859">
                  <c:v>0.02</c:v>
                </c:pt>
                <c:pt idx="5860">
                  <c:v>0.03</c:v>
                </c:pt>
                <c:pt idx="5861">
                  <c:v>0.02</c:v>
                </c:pt>
                <c:pt idx="5862">
                  <c:v>0.02</c:v>
                </c:pt>
                <c:pt idx="5863">
                  <c:v>0.02</c:v>
                </c:pt>
                <c:pt idx="5864">
                  <c:v>0.02</c:v>
                </c:pt>
                <c:pt idx="5865">
                  <c:v>0.02</c:v>
                </c:pt>
                <c:pt idx="5866">
                  <c:v>0.02</c:v>
                </c:pt>
                <c:pt idx="5867">
                  <c:v>0.02</c:v>
                </c:pt>
                <c:pt idx="5868">
                  <c:v>0.02</c:v>
                </c:pt>
                <c:pt idx="5869">
                  <c:v>0.02</c:v>
                </c:pt>
                <c:pt idx="5870">
                  <c:v>0.02</c:v>
                </c:pt>
                <c:pt idx="5871">
                  <c:v>0.02</c:v>
                </c:pt>
                <c:pt idx="5872">
                  <c:v>0.02</c:v>
                </c:pt>
                <c:pt idx="5873">
                  <c:v>0.02</c:v>
                </c:pt>
                <c:pt idx="5874">
                  <c:v>0.02</c:v>
                </c:pt>
                <c:pt idx="5875">
                  <c:v>0.02</c:v>
                </c:pt>
                <c:pt idx="5876">
                  <c:v>0.02</c:v>
                </c:pt>
                <c:pt idx="5877">
                  <c:v>0.02</c:v>
                </c:pt>
                <c:pt idx="5878">
                  <c:v>0.02</c:v>
                </c:pt>
                <c:pt idx="5879">
                  <c:v>0.02</c:v>
                </c:pt>
                <c:pt idx="5880">
                  <c:v>0.01</c:v>
                </c:pt>
                <c:pt idx="5881">
                  <c:v>0.01</c:v>
                </c:pt>
                <c:pt idx="5882">
                  <c:v>0.03</c:v>
                </c:pt>
                <c:pt idx="5883">
                  <c:v>0.03</c:v>
                </c:pt>
                <c:pt idx="5884">
                  <c:v>0.03</c:v>
                </c:pt>
                <c:pt idx="5885">
                  <c:v>0.03</c:v>
                </c:pt>
                <c:pt idx="5886">
                  <c:v>0.03</c:v>
                </c:pt>
                <c:pt idx="5887">
                  <c:v>0.03</c:v>
                </c:pt>
                <c:pt idx="5888">
                  <c:v>0.03</c:v>
                </c:pt>
                <c:pt idx="5889">
                  <c:v>0.03</c:v>
                </c:pt>
                <c:pt idx="5890">
                  <c:v>0.03</c:v>
                </c:pt>
                <c:pt idx="5891">
                  <c:v>0.03</c:v>
                </c:pt>
                <c:pt idx="5892">
                  <c:v>0.02</c:v>
                </c:pt>
                <c:pt idx="5893">
                  <c:v>0.03</c:v>
                </c:pt>
                <c:pt idx="5894">
                  <c:v>0.03</c:v>
                </c:pt>
                <c:pt idx="5895">
                  <c:v>0.02</c:v>
                </c:pt>
                <c:pt idx="5896">
                  <c:v>0.03</c:v>
                </c:pt>
                <c:pt idx="5897">
                  <c:v>0.02</c:v>
                </c:pt>
                <c:pt idx="5898">
                  <c:v>0.02</c:v>
                </c:pt>
                <c:pt idx="5899">
                  <c:v>0.03</c:v>
                </c:pt>
                <c:pt idx="5900">
                  <c:v>0.02</c:v>
                </c:pt>
                <c:pt idx="5901">
                  <c:v>0.03</c:v>
                </c:pt>
                <c:pt idx="5902">
                  <c:v>0.02</c:v>
                </c:pt>
                <c:pt idx="5903">
                  <c:v>0.02</c:v>
                </c:pt>
                <c:pt idx="5904">
                  <c:v>0.02</c:v>
                </c:pt>
                <c:pt idx="5905">
                  <c:v>0.02</c:v>
                </c:pt>
                <c:pt idx="5906">
                  <c:v>0.02</c:v>
                </c:pt>
                <c:pt idx="5907">
                  <c:v>0.02</c:v>
                </c:pt>
                <c:pt idx="5908">
                  <c:v>0.02</c:v>
                </c:pt>
                <c:pt idx="5909">
                  <c:v>0.02</c:v>
                </c:pt>
                <c:pt idx="5910">
                  <c:v>0.02</c:v>
                </c:pt>
                <c:pt idx="5911">
                  <c:v>0.02</c:v>
                </c:pt>
                <c:pt idx="5912">
                  <c:v>0.02</c:v>
                </c:pt>
                <c:pt idx="5913">
                  <c:v>0.02</c:v>
                </c:pt>
                <c:pt idx="5914">
                  <c:v>0.02</c:v>
                </c:pt>
                <c:pt idx="5915">
                  <c:v>0.02</c:v>
                </c:pt>
                <c:pt idx="5916">
                  <c:v>0.02</c:v>
                </c:pt>
                <c:pt idx="5917">
                  <c:v>0.02</c:v>
                </c:pt>
                <c:pt idx="5918">
                  <c:v>0.02</c:v>
                </c:pt>
                <c:pt idx="5919">
                  <c:v>0.02</c:v>
                </c:pt>
                <c:pt idx="5920">
                  <c:v>0.02</c:v>
                </c:pt>
                <c:pt idx="5921">
                  <c:v>0.02</c:v>
                </c:pt>
                <c:pt idx="5922">
                  <c:v>0.03</c:v>
                </c:pt>
                <c:pt idx="5923">
                  <c:v>0.03</c:v>
                </c:pt>
                <c:pt idx="5924">
                  <c:v>0.03</c:v>
                </c:pt>
                <c:pt idx="5925">
                  <c:v>0.03</c:v>
                </c:pt>
                <c:pt idx="5926">
                  <c:v>0.03</c:v>
                </c:pt>
                <c:pt idx="5927">
                  <c:v>0.03</c:v>
                </c:pt>
                <c:pt idx="5928">
                  <c:v>0.03</c:v>
                </c:pt>
                <c:pt idx="5929">
                  <c:v>0.03</c:v>
                </c:pt>
                <c:pt idx="5930">
                  <c:v>0.03</c:v>
                </c:pt>
                <c:pt idx="5931">
                  <c:v>0.03</c:v>
                </c:pt>
                <c:pt idx="5932">
                  <c:v>0.03</c:v>
                </c:pt>
                <c:pt idx="5933">
                  <c:v>0.03</c:v>
                </c:pt>
                <c:pt idx="5934">
                  <c:v>0.03</c:v>
                </c:pt>
                <c:pt idx="5935">
                  <c:v>0.03</c:v>
                </c:pt>
                <c:pt idx="5936">
                  <c:v>0.03</c:v>
                </c:pt>
                <c:pt idx="5937">
                  <c:v>0.03</c:v>
                </c:pt>
                <c:pt idx="5938">
                  <c:v>0.03</c:v>
                </c:pt>
                <c:pt idx="5939">
                  <c:v>0.03</c:v>
                </c:pt>
                <c:pt idx="5940">
                  <c:v>0.03</c:v>
                </c:pt>
                <c:pt idx="5941">
                  <c:v>0.03</c:v>
                </c:pt>
                <c:pt idx="5942">
                  <c:v>0.03</c:v>
                </c:pt>
                <c:pt idx="5943">
                  <c:v>0.03</c:v>
                </c:pt>
                <c:pt idx="5944">
                  <c:v>0.03</c:v>
                </c:pt>
                <c:pt idx="5945">
                  <c:v>0.02</c:v>
                </c:pt>
                <c:pt idx="5946">
                  <c:v>0.03</c:v>
                </c:pt>
                <c:pt idx="5947">
                  <c:v>0.03</c:v>
                </c:pt>
                <c:pt idx="5948">
                  <c:v>0.03</c:v>
                </c:pt>
                <c:pt idx="5949">
                  <c:v>0.03</c:v>
                </c:pt>
                <c:pt idx="5950">
                  <c:v>0.02</c:v>
                </c:pt>
                <c:pt idx="5951">
                  <c:v>0.02</c:v>
                </c:pt>
                <c:pt idx="5952">
                  <c:v>0.02</c:v>
                </c:pt>
                <c:pt idx="5953">
                  <c:v>0.02</c:v>
                </c:pt>
                <c:pt idx="5954">
                  <c:v>0.03</c:v>
                </c:pt>
                <c:pt idx="5955">
                  <c:v>0.02</c:v>
                </c:pt>
                <c:pt idx="5956">
                  <c:v>0.02</c:v>
                </c:pt>
                <c:pt idx="5957">
                  <c:v>0.02</c:v>
                </c:pt>
                <c:pt idx="5958">
                  <c:v>0.02</c:v>
                </c:pt>
                <c:pt idx="5959">
                  <c:v>0.02</c:v>
                </c:pt>
                <c:pt idx="5960">
                  <c:v>0.02</c:v>
                </c:pt>
                <c:pt idx="5961">
                  <c:v>0.02</c:v>
                </c:pt>
                <c:pt idx="5962">
                  <c:v>0.02</c:v>
                </c:pt>
                <c:pt idx="5963">
                  <c:v>0.02</c:v>
                </c:pt>
                <c:pt idx="5964">
                  <c:v>0.02</c:v>
                </c:pt>
                <c:pt idx="5965">
                  <c:v>0.02</c:v>
                </c:pt>
                <c:pt idx="5966">
                  <c:v>0.02</c:v>
                </c:pt>
                <c:pt idx="5967">
                  <c:v>0.02</c:v>
                </c:pt>
                <c:pt idx="5968">
                  <c:v>0.03</c:v>
                </c:pt>
                <c:pt idx="5969">
                  <c:v>0.03</c:v>
                </c:pt>
                <c:pt idx="5970">
                  <c:v>0.03</c:v>
                </c:pt>
                <c:pt idx="5971">
                  <c:v>0.03</c:v>
                </c:pt>
                <c:pt idx="5972">
                  <c:v>0.03</c:v>
                </c:pt>
                <c:pt idx="5973">
                  <c:v>0.03</c:v>
                </c:pt>
                <c:pt idx="5974">
                  <c:v>0.03</c:v>
                </c:pt>
                <c:pt idx="5975">
                  <c:v>0.03</c:v>
                </c:pt>
                <c:pt idx="5976">
                  <c:v>0.03</c:v>
                </c:pt>
                <c:pt idx="5977">
                  <c:v>0.03</c:v>
                </c:pt>
                <c:pt idx="5978">
                  <c:v>0.03</c:v>
                </c:pt>
                <c:pt idx="5979">
                  <c:v>0.03</c:v>
                </c:pt>
                <c:pt idx="5980">
                  <c:v>0.03</c:v>
                </c:pt>
                <c:pt idx="5981">
                  <c:v>0.03</c:v>
                </c:pt>
                <c:pt idx="5982">
                  <c:v>0.03</c:v>
                </c:pt>
                <c:pt idx="5983">
                  <c:v>0.03</c:v>
                </c:pt>
                <c:pt idx="5984">
                  <c:v>0.03</c:v>
                </c:pt>
                <c:pt idx="5985">
                  <c:v>0.03</c:v>
                </c:pt>
                <c:pt idx="5986">
                  <c:v>0.03</c:v>
                </c:pt>
                <c:pt idx="5987">
                  <c:v>0.03</c:v>
                </c:pt>
                <c:pt idx="5988">
                  <c:v>0.03</c:v>
                </c:pt>
                <c:pt idx="5989">
                  <c:v>0.03</c:v>
                </c:pt>
                <c:pt idx="5990">
                  <c:v>0.03</c:v>
                </c:pt>
                <c:pt idx="5991">
                  <c:v>0.03</c:v>
                </c:pt>
                <c:pt idx="5992">
                  <c:v>0.03</c:v>
                </c:pt>
                <c:pt idx="5993">
                  <c:v>0.03</c:v>
                </c:pt>
                <c:pt idx="5994">
                  <c:v>0.03</c:v>
                </c:pt>
                <c:pt idx="5995">
                  <c:v>0.03</c:v>
                </c:pt>
                <c:pt idx="5996">
                  <c:v>0.03</c:v>
                </c:pt>
                <c:pt idx="5997">
                  <c:v>0.03</c:v>
                </c:pt>
                <c:pt idx="5998">
                  <c:v>0.03</c:v>
                </c:pt>
                <c:pt idx="5999">
                  <c:v>0.03</c:v>
                </c:pt>
                <c:pt idx="6000">
                  <c:v>0.03</c:v>
                </c:pt>
                <c:pt idx="6001">
                  <c:v>0.03</c:v>
                </c:pt>
                <c:pt idx="6002">
                  <c:v>0.03</c:v>
                </c:pt>
                <c:pt idx="6003">
                  <c:v>0.03</c:v>
                </c:pt>
                <c:pt idx="6004">
                  <c:v>0.03</c:v>
                </c:pt>
                <c:pt idx="6005">
                  <c:v>0.02</c:v>
                </c:pt>
                <c:pt idx="6006">
                  <c:v>0.03</c:v>
                </c:pt>
                <c:pt idx="6007">
                  <c:v>0.03</c:v>
                </c:pt>
                <c:pt idx="6008">
                  <c:v>0.02</c:v>
                </c:pt>
                <c:pt idx="6009">
                  <c:v>0.02</c:v>
                </c:pt>
                <c:pt idx="6010">
                  <c:v>0.02</c:v>
                </c:pt>
                <c:pt idx="6011">
                  <c:v>0.02</c:v>
                </c:pt>
                <c:pt idx="6012">
                  <c:v>0.03</c:v>
                </c:pt>
                <c:pt idx="6013">
                  <c:v>0.02</c:v>
                </c:pt>
                <c:pt idx="6014">
                  <c:v>0.02</c:v>
                </c:pt>
                <c:pt idx="6015">
                  <c:v>0.02</c:v>
                </c:pt>
                <c:pt idx="6016">
                  <c:v>0.02</c:v>
                </c:pt>
                <c:pt idx="6017">
                  <c:v>0.02</c:v>
                </c:pt>
                <c:pt idx="6018">
                  <c:v>0.02</c:v>
                </c:pt>
                <c:pt idx="6019">
                  <c:v>0.02</c:v>
                </c:pt>
                <c:pt idx="6020">
                  <c:v>0.02</c:v>
                </c:pt>
                <c:pt idx="6021">
                  <c:v>0.02</c:v>
                </c:pt>
                <c:pt idx="6022">
                  <c:v>0.03</c:v>
                </c:pt>
                <c:pt idx="6023">
                  <c:v>0.03</c:v>
                </c:pt>
                <c:pt idx="6024">
                  <c:v>0.03</c:v>
                </c:pt>
                <c:pt idx="6025">
                  <c:v>0.03</c:v>
                </c:pt>
                <c:pt idx="6026">
                  <c:v>0.03</c:v>
                </c:pt>
                <c:pt idx="6027">
                  <c:v>0.03</c:v>
                </c:pt>
                <c:pt idx="6028">
                  <c:v>0.03</c:v>
                </c:pt>
                <c:pt idx="6029">
                  <c:v>0.03</c:v>
                </c:pt>
                <c:pt idx="6030">
                  <c:v>0.03</c:v>
                </c:pt>
                <c:pt idx="6031">
                  <c:v>0.03</c:v>
                </c:pt>
                <c:pt idx="6032">
                  <c:v>0.03</c:v>
                </c:pt>
                <c:pt idx="6033">
                  <c:v>0.03</c:v>
                </c:pt>
                <c:pt idx="6034">
                  <c:v>0.03</c:v>
                </c:pt>
                <c:pt idx="6035">
                  <c:v>0.03</c:v>
                </c:pt>
                <c:pt idx="6036">
                  <c:v>0.03</c:v>
                </c:pt>
                <c:pt idx="6037">
                  <c:v>0.03</c:v>
                </c:pt>
                <c:pt idx="6038">
                  <c:v>0.03</c:v>
                </c:pt>
                <c:pt idx="6039">
                  <c:v>0.03</c:v>
                </c:pt>
                <c:pt idx="6040">
                  <c:v>0.03</c:v>
                </c:pt>
                <c:pt idx="6041">
                  <c:v>0.03</c:v>
                </c:pt>
                <c:pt idx="6042">
                  <c:v>0.03</c:v>
                </c:pt>
                <c:pt idx="6043">
                  <c:v>0.03</c:v>
                </c:pt>
                <c:pt idx="6044">
                  <c:v>0.03</c:v>
                </c:pt>
                <c:pt idx="6045">
                  <c:v>0.02</c:v>
                </c:pt>
                <c:pt idx="6046">
                  <c:v>0.03</c:v>
                </c:pt>
                <c:pt idx="6047">
                  <c:v>0.03</c:v>
                </c:pt>
                <c:pt idx="6048">
                  <c:v>0.02</c:v>
                </c:pt>
                <c:pt idx="6049">
                  <c:v>0.02</c:v>
                </c:pt>
                <c:pt idx="6050">
                  <c:v>0.03</c:v>
                </c:pt>
                <c:pt idx="6051">
                  <c:v>0.03</c:v>
                </c:pt>
                <c:pt idx="6052">
                  <c:v>0.02</c:v>
                </c:pt>
                <c:pt idx="6053">
                  <c:v>0.02</c:v>
                </c:pt>
                <c:pt idx="6054">
                  <c:v>0.02</c:v>
                </c:pt>
                <c:pt idx="6055">
                  <c:v>0.03</c:v>
                </c:pt>
                <c:pt idx="6056">
                  <c:v>0.02</c:v>
                </c:pt>
                <c:pt idx="6057">
                  <c:v>0.02</c:v>
                </c:pt>
                <c:pt idx="6058">
                  <c:v>0.03</c:v>
                </c:pt>
                <c:pt idx="6059">
                  <c:v>0.03</c:v>
                </c:pt>
                <c:pt idx="6060">
                  <c:v>0.02</c:v>
                </c:pt>
                <c:pt idx="6061">
                  <c:v>0.02</c:v>
                </c:pt>
                <c:pt idx="6062">
                  <c:v>0.02</c:v>
                </c:pt>
                <c:pt idx="6063">
                  <c:v>0.02</c:v>
                </c:pt>
                <c:pt idx="6064">
                  <c:v>0.02</c:v>
                </c:pt>
                <c:pt idx="6065">
                  <c:v>0.02</c:v>
                </c:pt>
                <c:pt idx="6066">
                  <c:v>0.02</c:v>
                </c:pt>
                <c:pt idx="6067">
                  <c:v>0.02</c:v>
                </c:pt>
                <c:pt idx="6068">
                  <c:v>0.02</c:v>
                </c:pt>
                <c:pt idx="6069">
                  <c:v>0.02</c:v>
                </c:pt>
                <c:pt idx="6070">
                  <c:v>0.02</c:v>
                </c:pt>
                <c:pt idx="6071">
                  <c:v>0.02</c:v>
                </c:pt>
                <c:pt idx="6072">
                  <c:v>0.02</c:v>
                </c:pt>
                <c:pt idx="6073">
                  <c:v>0.02</c:v>
                </c:pt>
                <c:pt idx="6074">
                  <c:v>0.02</c:v>
                </c:pt>
                <c:pt idx="6075">
                  <c:v>0.02</c:v>
                </c:pt>
                <c:pt idx="6076">
                  <c:v>0.02</c:v>
                </c:pt>
                <c:pt idx="6077">
                  <c:v>0.02</c:v>
                </c:pt>
                <c:pt idx="6078">
                  <c:v>0.02</c:v>
                </c:pt>
                <c:pt idx="6079">
                  <c:v>0.02</c:v>
                </c:pt>
                <c:pt idx="6080">
                  <c:v>0.02</c:v>
                </c:pt>
                <c:pt idx="6081">
                  <c:v>0.02</c:v>
                </c:pt>
                <c:pt idx="6082">
                  <c:v>0.02</c:v>
                </c:pt>
                <c:pt idx="6083">
                  <c:v>0.02</c:v>
                </c:pt>
                <c:pt idx="6084">
                  <c:v>0.03</c:v>
                </c:pt>
                <c:pt idx="6085">
                  <c:v>0.03</c:v>
                </c:pt>
                <c:pt idx="6086">
                  <c:v>0.03</c:v>
                </c:pt>
                <c:pt idx="6087">
                  <c:v>0.03</c:v>
                </c:pt>
                <c:pt idx="6088">
                  <c:v>0.03</c:v>
                </c:pt>
                <c:pt idx="6089">
                  <c:v>0.03</c:v>
                </c:pt>
                <c:pt idx="6090">
                  <c:v>0.03</c:v>
                </c:pt>
                <c:pt idx="6091">
                  <c:v>0.03</c:v>
                </c:pt>
                <c:pt idx="6092">
                  <c:v>0.03</c:v>
                </c:pt>
                <c:pt idx="6093">
                  <c:v>0.03</c:v>
                </c:pt>
                <c:pt idx="6094">
                  <c:v>0.03</c:v>
                </c:pt>
                <c:pt idx="6095">
                  <c:v>0.03</c:v>
                </c:pt>
                <c:pt idx="6096">
                  <c:v>0.03</c:v>
                </c:pt>
                <c:pt idx="6097">
                  <c:v>0.03</c:v>
                </c:pt>
                <c:pt idx="6098">
                  <c:v>0.03</c:v>
                </c:pt>
                <c:pt idx="6099">
                  <c:v>0.03</c:v>
                </c:pt>
                <c:pt idx="6100">
                  <c:v>0.04</c:v>
                </c:pt>
                <c:pt idx="6101">
                  <c:v>0.03</c:v>
                </c:pt>
                <c:pt idx="6102">
                  <c:v>0.03</c:v>
                </c:pt>
                <c:pt idx="6103">
                  <c:v>0.03</c:v>
                </c:pt>
                <c:pt idx="6104">
                  <c:v>0.03</c:v>
                </c:pt>
                <c:pt idx="6105">
                  <c:v>0.03</c:v>
                </c:pt>
                <c:pt idx="6106">
                  <c:v>0.03</c:v>
                </c:pt>
                <c:pt idx="6107">
                  <c:v>0.03</c:v>
                </c:pt>
                <c:pt idx="6108">
                  <c:v>0.03</c:v>
                </c:pt>
                <c:pt idx="6109">
                  <c:v>0.03</c:v>
                </c:pt>
                <c:pt idx="6110">
                  <c:v>0.03</c:v>
                </c:pt>
                <c:pt idx="6111">
                  <c:v>0.03</c:v>
                </c:pt>
                <c:pt idx="6112">
                  <c:v>0.03</c:v>
                </c:pt>
                <c:pt idx="6113">
                  <c:v>0.03</c:v>
                </c:pt>
                <c:pt idx="6114">
                  <c:v>0.03</c:v>
                </c:pt>
                <c:pt idx="6115">
                  <c:v>0.03</c:v>
                </c:pt>
                <c:pt idx="6116">
                  <c:v>0.03</c:v>
                </c:pt>
                <c:pt idx="6117">
                  <c:v>0.03</c:v>
                </c:pt>
                <c:pt idx="6118">
                  <c:v>0.03</c:v>
                </c:pt>
                <c:pt idx="6119">
                  <c:v>0.03</c:v>
                </c:pt>
                <c:pt idx="6120">
                  <c:v>0.03</c:v>
                </c:pt>
                <c:pt idx="6121">
                  <c:v>0.03</c:v>
                </c:pt>
                <c:pt idx="6122">
                  <c:v>0.03</c:v>
                </c:pt>
                <c:pt idx="6123">
                  <c:v>0.03</c:v>
                </c:pt>
                <c:pt idx="6124">
                  <c:v>0.03</c:v>
                </c:pt>
                <c:pt idx="6125">
                  <c:v>0.03</c:v>
                </c:pt>
                <c:pt idx="6126">
                  <c:v>0.03</c:v>
                </c:pt>
                <c:pt idx="6127">
                  <c:v>0.03</c:v>
                </c:pt>
                <c:pt idx="6128">
                  <c:v>0.03</c:v>
                </c:pt>
                <c:pt idx="6129">
                  <c:v>0.03</c:v>
                </c:pt>
                <c:pt idx="6130">
                  <c:v>0.03</c:v>
                </c:pt>
                <c:pt idx="6131">
                  <c:v>0.02</c:v>
                </c:pt>
                <c:pt idx="6132">
                  <c:v>0.02</c:v>
                </c:pt>
                <c:pt idx="6133">
                  <c:v>0.02</c:v>
                </c:pt>
                <c:pt idx="6134">
                  <c:v>0.03</c:v>
                </c:pt>
                <c:pt idx="6135">
                  <c:v>0.02</c:v>
                </c:pt>
                <c:pt idx="6136">
                  <c:v>0.02</c:v>
                </c:pt>
                <c:pt idx="6137">
                  <c:v>0.02</c:v>
                </c:pt>
                <c:pt idx="6138">
                  <c:v>0.03</c:v>
                </c:pt>
                <c:pt idx="6139">
                  <c:v>0.03</c:v>
                </c:pt>
                <c:pt idx="6140">
                  <c:v>0.02</c:v>
                </c:pt>
                <c:pt idx="6141">
                  <c:v>0.02</c:v>
                </c:pt>
                <c:pt idx="6142">
                  <c:v>0.03</c:v>
                </c:pt>
                <c:pt idx="6143">
                  <c:v>0.03</c:v>
                </c:pt>
                <c:pt idx="6144">
                  <c:v>0.03</c:v>
                </c:pt>
                <c:pt idx="6145">
                  <c:v>0.03</c:v>
                </c:pt>
                <c:pt idx="6146">
                  <c:v>0.02</c:v>
                </c:pt>
                <c:pt idx="6147">
                  <c:v>0.03</c:v>
                </c:pt>
                <c:pt idx="6148">
                  <c:v>0.02</c:v>
                </c:pt>
                <c:pt idx="6149">
                  <c:v>0.03</c:v>
                </c:pt>
                <c:pt idx="6150">
                  <c:v>0.02</c:v>
                </c:pt>
                <c:pt idx="6151">
                  <c:v>0.02</c:v>
                </c:pt>
                <c:pt idx="6152">
                  <c:v>0.02</c:v>
                </c:pt>
                <c:pt idx="6153">
                  <c:v>0.02</c:v>
                </c:pt>
                <c:pt idx="6154">
                  <c:v>0.02</c:v>
                </c:pt>
                <c:pt idx="6155">
                  <c:v>0.02</c:v>
                </c:pt>
                <c:pt idx="6156">
                  <c:v>0.02</c:v>
                </c:pt>
                <c:pt idx="6157">
                  <c:v>0.02</c:v>
                </c:pt>
                <c:pt idx="6158">
                  <c:v>0.02</c:v>
                </c:pt>
                <c:pt idx="6159">
                  <c:v>0.02</c:v>
                </c:pt>
                <c:pt idx="6160">
                  <c:v>0.03</c:v>
                </c:pt>
                <c:pt idx="6161">
                  <c:v>0.04</c:v>
                </c:pt>
                <c:pt idx="6162">
                  <c:v>0.03</c:v>
                </c:pt>
                <c:pt idx="6163">
                  <c:v>0.03</c:v>
                </c:pt>
                <c:pt idx="6164">
                  <c:v>0.03</c:v>
                </c:pt>
                <c:pt idx="6165">
                  <c:v>0.03</c:v>
                </c:pt>
                <c:pt idx="6166">
                  <c:v>0.03</c:v>
                </c:pt>
                <c:pt idx="6167">
                  <c:v>0.03</c:v>
                </c:pt>
                <c:pt idx="6168">
                  <c:v>0.03</c:v>
                </c:pt>
                <c:pt idx="6169">
                  <c:v>0.03</c:v>
                </c:pt>
                <c:pt idx="6170">
                  <c:v>0.03</c:v>
                </c:pt>
                <c:pt idx="6171">
                  <c:v>0.03</c:v>
                </c:pt>
                <c:pt idx="6172">
                  <c:v>0.04</c:v>
                </c:pt>
                <c:pt idx="6173">
                  <c:v>0.04</c:v>
                </c:pt>
                <c:pt idx="6174">
                  <c:v>0.03</c:v>
                </c:pt>
                <c:pt idx="6175">
                  <c:v>0.03</c:v>
                </c:pt>
                <c:pt idx="6176">
                  <c:v>0.03</c:v>
                </c:pt>
                <c:pt idx="6177">
                  <c:v>0.03</c:v>
                </c:pt>
                <c:pt idx="6178">
                  <c:v>0.03</c:v>
                </c:pt>
                <c:pt idx="6179">
                  <c:v>0.03</c:v>
                </c:pt>
                <c:pt idx="6180">
                  <c:v>0.03</c:v>
                </c:pt>
                <c:pt idx="6181">
                  <c:v>0.03</c:v>
                </c:pt>
                <c:pt idx="6182">
                  <c:v>0.03</c:v>
                </c:pt>
                <c:pt idx="6183">
                  <c:v>0.03</c:v>
                </c:pt>
                <c:pt idx="6184">
                  <c:v>0.03</c:v>
                </c:pt>
                <c:pt idx="6185">
                  <c:v>0.04</c:v>
                </c:pt>
                <c:pt idx="6186">
                  <c:v>0.03</c:v>
                </c:pt>
                <c:pt idx="6187">
                  <c:v>0.03</c:v>
                </c:pt>
                <c:pt idx="6188">
                  <c:v>0.03</c:v>
                </c:pt>
                <c:pt idx="6189">
                  <c:v>0.03</c:v>
                </c:pt>
                <c:pt idx="6190">
                  <c:v>0.03</c:v>
                </c:pt>
                <c:pt idx="6191">
                  <c:v>0.03</c:v>
                </c:pt>
                <c:pt idx="6192">
                  <c:v>0.03</c:v>
                </c:pt>
                <c:pt idx="6193">
                  <c:v>0.03</c:v>
                </c:pt>
                <c:pt idx="6194">
                  <c:v>0.03</c:v>
                </c:pt>
                <c:pt idx="6195">
                  <c:v>0.03</c:v>
                </c:pt>
                <c:pt idx="6196">
                  <c:v>0.03</c:v>
                </c:pt>
                <c:pt idx="6197">
                  <c:v>0.03</c:v>
                </c:pt>
                <c:pt idx="6198">
                  <c:v>0.03</c:v>
                </c:pt>
                <c:pt idx="6199">
                  <c:v>0.03</c:v>
                </c:pt>
                <c:pt idx="6200">
                  <c:v>0.03</c:v>
                </c:pt>
                <c:pt idx="6201">
                  <c:v>0.03</c:v>
                </c:pt>
                <c:pt idx="6202">
                  <c:v>0.03</c:v>
                </c:pt>
                <c:pt idx="6203">
                  <c:v>0.03</c:v>
                </c:pt>
                <c:pt idx="6204">
                  <c:v>0.03</c:v>
                </c:pt>
                <c:pt idx="6205">
                  <c:v>0.03</c:v>
                </c:pt>
                <c:pt idx="6206">
                  <c:v>0.03</c:v>
                </c:pt>
                <c:pt idx="6207">
                  <c:v>0.03</c:v>
                </c:pt>
                <c:pt idx="6208">
                  <c:v>0.03</c:v>
                </c:pt>
                <c:pt idx="6209">
                  <c:v>0.03</c:v>
                </c:pt>
                <c:pt idx="6210">
                  <c:v>0.03</c:v>
                </c:pt>
                <c:pt idx="6211">
                  <c:v>0.03</c:v>
                </c:pt>
                <c:pt idx="6212">
                  <c:v>0.03</c:v>
                </c:pt>
                <c:pt idx="6213">
                  <c:v>0.03</c:v>
                </c:pt>
                <c:pt idx="6214">
                  <c:v>0.03</c:v>
                </c:pt>
                <c:pt idx="6215">
                  <c:v>0.03</c:v>
                </c:pt>
                <c:pt idx="6216">
                  <c:v>0.03</c:v>
                </c:pt>
                <c:pt idx="6217">
                  <c:v>0.03</c:v>
                </c:pt>
                <c:pt idx="6218">
                  <c:v>0.03</c:v>
                </c:pt>
                <c:pt idx="6219">
                  <c:v>0.03</c:v>
                </c:pt>
                <c:pt idx="6220">
                  <c:v>0.03</c:v>
                </c:pt>
                <c:pt idx="6221">
                  <c:v>0.03</c:v>
                </c:pt>
                <c:pt idx="6222">
                  <c:v>0.02</c:v>
                </c:pt>
                <c:pt idx="6223">
                  <c:v>0.03</c:v>
                </c:pt>
                <c:pt idx="6224">
                  <c:v>0.03</c:v>
                </c:pt>
                <c:pt idx="6225">
                  <c:v>0.03</c:v>
                </c:pt>
                <c:pt idx="6226">
                  <c:v>0.03</c:v>
                </c:pt>
                <c:pt idx="6227">
                  <c:v>0.02</c:v>
                </c:pt>
                <c:pt idx="6228">
                  <c:v>0.03</c:v>
                </c:pt>
                <c:pt idx="6229">
                  <c:v>0.03</c:v>
                </c:pt>
                <c:pt idx="6230">
                  <c:v>0.03</c:v>
                </c:pt>
                <c:pt idx="6231">
                  <c:v>0.02</c:v>
                </c:pt>
                <c:pt idx="6232">
                  <c:v>0.02</c:v>
                </c:pt>
                <c:pt idx="6233">
                  <c:v>0.02</c:v>
                </c:pt>
                <c:pt idx="6234">
                  <c:v>0.03</c:v>
                </c:pt>
                <c:pt idx="6235">
                  <c:v>0.02</c:v>
                </c:pt>
                <c:pt idx="6236">
                  <c:v>0.03</c:v>
                </c:pt>
                <c:pt idx="6237">
                  <c:v>0.02</c:v>
                </c:pt>
                <c:pt idx="6238">
                  <c:v>0.02</c:v>
                </c:pt>
                <c:pt idx="6239">
                  <c:v>0.02</c:v>
                </c:pt>
                <c:pt idx="6240">
                  <c:v>0.02</c:v>
                </c:pt>
                <c:pt idx="6241">
                  <c:v>0.03</c:v>
                </c:pt>
                <c:pt idx="6242">
                  <c:v>0.02</c:v>
                </c:pt>
                <c:pt idx="6243">
                  <c:v>0.02</c:v>
                </c:pt>
                <c:pt idx="6244">
                  <c:v>0.02</c:v>
                </c:pt>
                <c:pt idx="6245">
                  <c:v>0.03</c:v>
                </c:pt>
                <c:pt idx="6246">
                  <c:v>0.02</c:v>
                </c:pt>
                <c:pt idx="6247">
                  <c:v>0.02</c:v>
                </c:pt>
                <c:pt idx="6248">
                  <c:v>0.02</c:v>
                </c:pt>
                <c:pt idx="6249">
                  <c:v>0.03</c:v>
                </c:pt>
                <c:pt idx="6250">
                  <c:v>0.02</c:v>
                </c:pt>
                <c:pt idx="6251">
                  <c:v>0.03</c:v>
                </c:pt>
                <c:pt idx="6252">
                  <c:v>0.02</c:v>
                </c:pt>
                <c:pt idx="6253">
                  <c:v>0.02</c:v>
                </c:pt>
                <c:pt idx="6254">
                  <c:v>0.02</c:v>
                </c:pt>
                <c:pt idx="6255">
                  <c:v>0.02</c:v>
                </c:pt>
                <c:pt idx="6256">
                  <c:v>0.03</c:v>
                </c:pt>
                <c:pt idx="6257">
                  <c:v>0.04</c:v>
                </c:pt>
                <c:pt idx="6258">
                  <c:v>0.04</c:v>
                </c:pt>
                <c:pt idx="6259">
                  <c:v>0.04</c:v>
                </c:pt>
                <c:pt idx="6260">
                  <c:v>0.04</c:v>
                </c:pt>
                <c:pt idx="6261">
                  <c:v>0.03</c:v>
                </c:pt>
                <c:pt idx="6262">
                  <c:v>0.04</c:v>
                </c:pt>
                <c:pt idx="6263">
                  <c:v>0.04</c:v>
                </c:pt>
                <c:pt idx="6264">
                  <c:v>0.04</c:v>
                </c:pt>
                <c:pt idx="6265">
                  <c:v>0.04</c:v>
                </c:pt>
                <c:pt idx="6266">
                  <c:v>0.04</c:v>
                </c:pt>
                <c:pt idx="6267">
                  <c:v>0.04</c:v>
                </c:pt>
                <c:pt idx="6268">
                  <c:v>0.04</c:v>
                </c:pt>
                <c:pt idx="6269">
                  <c:v>0.04</c:v>
                </c:pt>
                <c:pt idx="6270">
                  <c:v>0.04</c:v>
                </c:pt>
                <c:pt idx="6271">
                  <c:v>0.04</c:v>
                </c:pt>
                <c:pt idx="6272">
                  <c:v>0.04</c:v>
                </c:pt>
                <c:pt idx="6273">
                  <c:v>0.04</c:v>
                </c:pt>
                <c:pt idx="6274">
                  <c:v>0.04</c:v>
                </c:pt>
                <c:pt idx="6275">
                  <c:v>0.04</c:v>
                </c:pt>
                <c:pt idx="6276">
                  <c:v>0.03</c:v>
                </c:pt>
                <c:pt idx="6277">
                  <c:v>0.03</c:v>
                </c:pt>
                <c:pt idx="6278">
                  <c:v>0.04</c:v>
                </c:pt>
                <c:pt idx="6279">
                  <c:v>0.04</c:v>
                </c:pt>
                <c:pt idx="6280">
                  <c:v>0.04</c:v>
                </c:pt>
                <c:pt idx="6281">
                  <c:v>0.04</c:v>
                </c:pt>
                <c:pt idx="6282">
                  <c:v>0.03</c:v>
                </c:pt>
                <c:pt idx="6283">
                  <c:v>0.03</c:v>
                </c:pt>
                <c:pt idx="6284">
                  <c:v>0.04</c:v>
                </c:pt>
                <c:pt idx="6285">
                  <c:v>0.03</c:v>
                </c:pt>
                <c:pt idx="6286">
                  <c:v>0.03</c:v>
                </c:pt>
                <c:pt idx="6287">
                  <c:v>0.03</c:v>
                </c:pt>
                <c:pt idx="6288">
                  <c:v>0.03</c:v>
                </c:pt>
                <c:pt idx="6289">
                  <c:v>0.03</c:v>
                </c:pt>
                <c:pt idx="6290">
                  <c:v>0.03</c:v>
                </c:pt>
                <c:pt idx="6291">
                  <c:v>0.03</c:v>
                </c:pt>
                <c:pt idx="6292">
                  <c:v>0.03</c:v>
                </c:pt>
                <c:pt idx="6293">
                  <c:v>0.03</c:v>
                </c:pt>
                <c:pt idx="6294">
                  <c:v>0.03</c:v>
                </c:pt>
                <c:pt idx="6295">
                  <c:v>0.03</c:v>
                </c:pt>
                <c:pt idx="6296">
                  <c:v>0.03</c:v>
                </c:pt>
                <c:pt idx="6297">
                  <c:v>0.04</c:v>
                </c:pt>
                <c:pt idx="6298">
                  <c:v>0.03</c:v>
                </c:pt>
                <c:pt idx="6299">
                  <c:v>0.03</c:v>
                </c:pt>
                <c:pt idx="6300">
                  <c:v>0.03</c:v>
                </c:pt>
                <c:pt idx="6301">
                  <c:v>0.03</c:v>
                </c:pt>
                <c:pt idx="6302">
                  <c:v>0.03</c:v>
                </c:pt>
                <c:pt idx="6303">
                  <c:v>0.03</c:v>
                </c:pt>
                <c:pt idx="6304">
                  <c:v>0.03</c:v>
                </c:pt>
                <c:pt idx="6305">
                  <c:v>0.03</c:v>
                </c:pt>
                <c:pt idx="6306">
                  <c:v>0.03</c:v>
                </c:pt>
                <c:pt idx="6307">
                  <c:v>0.03</c:v>
                </c:pt>
                <c:pt idx="6308">
                  <c:v>0.03</c:v>
                </c:pt>
                <c:pt idx="6309">
                  <c:v>0.03</c:v>
                </c:pt>
                <c:pt idx="6310">
                  <c:v>0.03</c:v>
                </c:pt>
                <c:pt idx="6311">
                  <c:v>0.03</c:v>
                </c:pt>
                <c:pt idx="6312">
                  <c:v>0.03</c:v>
                </c:pt>
                <c:pt idx="6313">
                  <c:v>0.03</c:v>
                </c:pt>
                <c:pt idx="6314">
                  <c:v>0.03</c:v>
                </c:pt>
                <c:pt idx="6315">
                  <c:v>0.03</c:v>
                </c:pt>
                <c:pt idx="6316">
                  <c:v>0.03</c:v>
                </c:pt>
                <c:pt idx="6317">
                  <c:v>0.03</c:v>
                </c:pt>
                <c:pt idx="6318">
                  <c:v>0.03</c:v>
                </c:pt>
                <c:pt idx="6319">
                  <c:v>0.03</c:v>
                </c:pt>
                <c:pt idx="6320">
                  <c:v>0.03</c:v>
                </c:pt>
                <c:pt idx="6321">
                  <c:v>0.03</c:v>
                </c:pt>
                <c:pt idx="6322">
                  <c:v>0.03</c:v>
                </c:pt>
                <c:pt idx="6323">
                  <c:v>0.03</c:v>
                </c:pt>
                <c:pt idx="6324">
                  <c:v>0.03</c:v>
                </c:pt>
                <c:pt idx="6325">
                  <c:v>0.03</c:v>
                </c:pt>
                <c:pt idx="6326">
                  <c:v>0.03</c:v>
                </c:pt>
                <c:pt idx="6327">
                  <c:v>0.03</c:v>
                </c:pt>
                <c:pt idx="6328">
                  <c:v>0.03</c:v>
                </c:pt>
                <c:pt idx="6329">
                  <c:v>0.03</c:v>
                </c:pt>
                <c:pt idx="6330">
                  <c:v>0.03</c:v>
                </c:pt>
                <c:pt idx="6331">
                  <c:v>0.03</c:v>
                </c:pt>
                <c:pt idx="6332">
                  <c:v>0.03</c:v>
                </c:pt>
                <c:pt idx="6333">
                  <c:v>0.03</c:v>
                </c:pt>
                <c:pt idx="6334">
                  <c:v>0.03</c:v>
                </c:pt>
                <c:pt idx="6335">
                  <c:v>0.03</c:v>
                </c:pt>
                <c:pt idx="6336">
                  <c:v>0.03</c:v>
                </c:pt>
                <c:pt idx="6337">
                  <c:v>0.03</c:v>
                </c:pt>
                <c:pt idx="6338">
                  <c:v>0.03</c:v>
                </c:pt>
                <c:pt idx="6339">
                  <c:v>0.03</c:v>
                </c:pt>
                <c:pt idx="6340">
                  <c:v>0.03</c:v>
                </c:pt>
                <c:pt idx="6341">
                  <c:v>0.03</c:v>
                </c:pt>
                <c:pt idx="6342">
                  <c:v>0.03</c:v>
                </c:pt>
                <c:pt idx="6343">
                  <c:v>0.03</c:v>
                </c:pt>
                <c:pt idx="6344">
                  <c:v>0.03</c:v>
                </c:pt>
                <c:pt idx="6345">
                  <c:v>0.03</c:v>
                </c:pt>
                <c:pt idx="6346">
                  <c:v>0.03</c:v>
                </c:pt>
                <c:pt idx="6347">
                  <c:v>0.03</c:v>
                </c:pt>
                <c:pt idx="6348">
                  <c:v>0.03</c:v>
                </c:pt>
                <c:pt idx="6349">
                  <c:v>0.03</c:v>
                </c:pt>
                <c:pt idx="6350">
                  <c:v>0.03</c:v>
                </c:pt>
                <c:pt idx="6351">
                  <c:v>0.03</c:v>
                </c:pt>
                <c:pt idx="6352">
                  <c:v>0.03</c:v>
                </c:pt>
                <c:pt idx="6353">
                  <c:v>0.03</c:v>
                </c:pt>
                <c:pt idx="6354">
                  <c:v>0.03</c:v>
                </c:pt>
                <c:pt idx="6355">
                  <c:v>0.03</c:v>
                </c:pt>
                <c:pt idx="6356">
                  <c:v>0.03</c:v>
                </c:pt>
                <c:pt idx="6357">
                  <c:v>0.03</c:v>
                </c:pt>
                <c:pt idx="6358">
                  <c:v>0.03</c:v>
                </c:pt>
                <c:pt idx="6359">
                  <c:v>0.03</c:v>
                </c:pt>
                <c:pt idx="6360">
                  <c:v>0.03</c:v>
                </c:pt>
                <c:pt idx="6361">
                  <c:v>0.03</c:v>
                </c:pt>
                <c:pt idx="6362">
                  <c:v>0.03</c:v>
                </c:pt>
                <c:pt idx="6363">
                  <c:v>0.03</c:v>
                </c:pt>
                <c:pt idx="6364">
                  <c:v>0.02</c:v>
                </c:pt>
                <c:pt idx="6365">
                  <c:v>0.03</c:v>
                </c:pt>
                <c:pt idx="6366">
                  <c:v>0.03</c:v>
                </c:pt>
                <c:pt idx="6367">
                  <c:v>0.03</c:v>
                </c:pt>
                <c:pt idx="6368">
                  <c:v>0.02</c:v>
                </c:pt>
                <c:pt idx="6369">
                  <c:v>0.02</c:v>
                </c:pt>
                <c:pt idx="6370">
                  <c:v>0.03</c:v>
                </c:pt>
                <c:pt idx="6371">
                  <c:v>0.03</c:v>
                </c:pt>
                <c:pt idx="6372">
                  <c:v>0.02</c:v>
                </c:pt>
                <c:pt idx="6373">
                  <c:v>0.02</c:v>
                </c:pt>
                <c:pt idx="6374">
                  <c:v>0.02</c:v>
                </c:pt>
                <c:pt idx="6375">
                  <c:v>0.03</c:v>
                </c:pt>
                <c:pt idx="6376">
                  <c:v>0.03</c:v>
                </c:pt>
                <c:pt idx="6377">
                  <c:v>0.03</c:v>
                </c:pt>
                <c:pt idx="6378">
                  <c:v>0.03</c:v>
                </c:pt>
                <c:pt idx="6379">
                  <c:v>0.02</c:v>
                </c:pt>
                <c:pt idx="6380">
                  <c:v>0.02</c:v>
                </c:pt>
                <c:pt idx="6381">
                  <c:v>0.03</c:v>
                </c:pt>
                <c:pt idx="6382">
                  <c:v>0.03</c:v>
                </c:pt>
                <c:pt idx="6383">
                  <c:v>0.03</c:v>
                </c:pt>
                <c:pt idx="6384">
                  <c:v>0.02</c:v>
                </c:pt>
                <c:pt idx="6385">
                  <c:v>0.03</c:v>
                </c:pt>
                <c:pt idx="6386">
                  <c:v>0.02</c:v>
                </c:pt>
                <c:pt idx="6387">
                  <c:v>0.03</c:v>
                </c:pt>
                <c:pt idx="6388">
                  <c:v>0.03</c:v>
                </c:pt>
                <c:pt idx="6389">
                  <c:v>0.03</c:v>
                </c:pt>
                <c:pt idx="6390">
                  <c:v>0.03</c:v>
                </c:pt>
                <c:pt idx="6391">
                  <c:v>0.04</c:v>
                </c:pt>
                <c:pt idx="6392">
                  <c:v>0.04</c:v>
                </c:pt>
                <c:pt idx="6393">
                  <c:v>0.04</c:v>
                </c:pt>
                <c:pt idx="6394">
                  <c:v>0.03</c:v>
                </c:pt>
                <c:pt idx="6395">
                  <c:v>0.03</c:v>
                </c:pt>
                <c:pt idx="6396">
                  <c:v>0.04</c:v>
                </c:pt>
                <c:pt idx="6397">
                  <c:v>0.03</c:v>
                </c:pt>
                <c:pt idx="6398">
                  <c:v>0.03</c:v>
                </c:pt>
                <c:pt idx="6399">
                  <c:v>0.04</c:v>
                </c:pt>
                <c:pt idx="6400">
                  <c:v>0.03</c:v>
                </c:pt>
                <c:pt idx="6401">
                  <c:v>0.03</c:v>
                </c:pt>
                <c:pt idx="6402">
                  <c:v>0.03</c:v>
                </c:pt>
                <c:pt idx="6403">
                  <c:v>0.04</c:v>
                </c:pt>
                <c:pt idx="6404">
                  <c:v>0.03</c:v>
                </c:pt>
                <c:pt idx="6405">
                  <c:v>0.03</c:v>
                </c:pt>
                <c:pt idx="6406">
                  <c:v>0.03</c:v>
                </c:pt>
                <c:pt idx="6407">
                  <c:v>0.03</c:v>
                </c:pt>
                <c:pt idx="6408">
                  <c:v>0.03</c:v>
                </c:pt>
                <c:pt idx="6409">
                  <c:v>0.03</c:v>
                </c:pt>
                <c:pt idx="6410">
                  <c:v>0.03</c:v>
                </c:pt>
                <c:pt idx="6411">
                  <c:v>0.03</c:v>
                </c:pt>
                <c:pt idx="6412">
                  <c:v>0.03</c:v>
                </c:pt>
                <c:pt idx="6413">
                  <c:v>0.03</c:v>
                </c:pt>
                <c:pt idx="6414">
                  <c:v>0.03</c:v>
                </c:pt>
                <c:pt idx="6415">
                  <c:v>0.03</c:v>
                </c:pt>
                <c:pt idx="6416">
                  <c:v>0.03</c:v>
                </c:pt>
                <c:pt idx="6417">
                  <c:v>0.03</c:v>
                </c:pt>
                <c:pt idx="6418">
                  <c:v>0.03</c:v>
                </c:pt>
                <c:pt idx="6419">
                  <c:v>0.03</c:v>
                </c:pt>
                <c:pt idx="6420">
                  <c:v>0.03</c:v>
                </c:pt>
                <c:pt idx="6421">
                  <c:v>0.03</c:v>
                </c:pt>
                <c:pt idx="6422">
                  <c:v>0.03</c:v>
                </c:pt>
                <c:pt idx="6423">
                  <c:v>0.03</c:v>
                </c:pt>
                <c:pt idx="6424">
                  <c:v>0.03</c:v>
                </c:pt>
                <c:pt idx="6425">
                  <c:v>0.03</c:v>
                </c:pt>
                <c:pt idx="6426">
                  <c:v>0.03</c:v>
                </c:pt>
                <c:pt idx="6427">
                  <c:v>0.03</c:v>
                </c:pt>
                <c:pt idx="6428">
                  <c:v>0.03</c:v>
                </c:pt>
                <c:pt idx="6429">
                  <c:v>0.03</c:v>
                </c:pt>
                <c:pt idx="6430">
                  <c:v>0.03</c:v>
                </c:pt>
                <c:pt idx="6431">
                  <c:v>0.03</c:v>
                </c:pt>
                <c:pt idx="6432">
                  <c:v>0.03</c:v>
                </c:pt>
                <c:pt idx="6433">
                  <c:v>0.03</c:v>
                </c:pt>
                <c:pt idx="6434">
                  <c:v>0.03</c:v>
                </c:pt>
                <c:pt idx="6435">
                  <c:v>0.03</c:v>
                </c:pt>
                <c:pt idx="6436">
                  <c:v>0.03</c:v>
                </c:pt>
                <c:pt idx="6437">
                  <c:v>0.03</c:v>
                </c:pt>
                <c:pt idx="6438">
                  <c:v>0.03</c:v>
                </c:pt>
                <c:pt idx="6439">
                  <c:v>0.03</c:v>
                </c:pt>
                <c:pt idx="6440">
                  <c:v>0.03</c:v>
                </c:pt>
                <c:pt idx="6441">
                  <c:v>0.03</c:v>
                </c:pt>
                <c:pt idx="6442">
                  <c:v>0.03</c:v>
                </c:pt>
                <c:pt idx="6443">
                  <c:v>0.03</c:v>
                </c:pt>
                <c:pt idx="6444">
                  <c:v>0.03</c:v>
                </c:pt>
                <c:pt idx="6445">
                  <c:v>0.03</c:v>
                </c:pt>
                <c:pt idx="6446">
                  <c:v>0.03</c:v>
                </c:pt>
                <c:pt idx="6447">
                  <c:v>0.03</c:v>
                </c:pt>
                <c:pt idx="6448">
                  <c:v>0.03</c:v>
                </c:pt>
                <c:pt idx="6449">
                  <c:v>0.03</c:v>
                </c:pt>
                <c:pt idx="6450">
                  <c:v>0.03</c:v>
                </c:pt>
                <c:pt idx="6451">
                  <c:v>0.03</c:v>
                </c:pt>
                <c:pt idx="6452">
                  <c:v>0.03</c:v>
                </c:pt>
                <c:pt idx="6453">
                  <c:v>0.03</c:v>
                </c:pt>
                <c:pt idx="6454">
                  <c:v>0.03</c:v>
                </c:pt>
                <c:pt idx="6455">
                  <c:v>0.03</c:v>
                </c:pt>
                <c:pt idx="6456">
                  <c:v>0.03</c:v>
                </c:pt>
                <c:pt idx="6457">
                  <c:v>0.03</c:v>
                </c:pt>
                <c:pt idx="6458">
                  <c:v>0.03</c:v>
                </c:pt>
                <c:pt idx="6459">
                  <c:v>0.03</c:v>
                </c:pt>
                <c:pt idx="6460">
                  <c:v>0.03</c:v>
                </c:pt>
                <c:pt idx="6461">
                  <c:v>0.03</c:v>
                </c:pt>
                <c:pt idx="6462">
                  <c:v>0.03</c:v>
                </c:pt>
                <c:pt idx="6463">
                  <c:v>0.03</c:v>
                </c:pt>
                <c:pt idx="6464">
                  <c:v>0.03</c:v>
                </c:pt>
                <c:pt idx="6465">
                  <c:v>0.03</c:v>
                </c:pt>
                <c:pt idx="6466">
                  <c:v>0.03</c:v>
                </c:pt>
                <c:pt idx="6467">
                  <c:v>0.03</c:v>
                </c:pt>
                <c:pt idx="6468">
                  <c:v>0.03</c:v>
                </c:pt>
                <c:pt idx="6469">
                  <c:v>0.03</c:v>
                </c:pt>
                <c:pt idx="6470">
                  <c:v>0.03</c:v>
                </c:pt>
                <c:pt idx="6471">
                  <c:v>0.03</c:v>
                </c:pt>
                <c:pt idx="6472">
                  <c:v>0.03</c:v>
                </c:pt>
                <c:pt idx="6473">
                  <c:v>0.03</c:v>
                </c:pt>
                <c:pt idx="6474">
                  <c:v>0.03</c:v>
                </c:pt>
                <c:pt idx="6475">
                  <c:v>0.03</c:v>
                </c:pt>
                <c:pt idx="6476">
                  <c:v>0.03</c:v>
                </c:pt>
                <c:pt idx="6477">
                  <c:v>0.03</c:v>
                </c:pt>
                <c:pt idx="6478">
                  <c:v>0.03</c:v>
                </c:pt>
                <c:pt idx="6479">
                  <c:v>0.03</c:v>
                </c:pt>
                <c:pt idx="6480">
                  <c:v>0.03</c:v>
                </c:pt>
                <c:pt idx="6481">
                  <c:v>0.03</c:v>
                </c:pt>
                <c:pt idx="6482">
                  <c:v>0.03</c:v>
                </c:pt>
                <c:pt idx="6483">
                  <c:v>0.03</c:v>
                </c:pt>
                <c:pt idx="6484">
                  <c:v>0.03</c:v>
                </c:pt>
                <c:pt idx="6485">
                  <c:v>0.03</c:v>
                </c:pt>
                <c:pt idx="6486">
                  <c:v>0.03</c:v>
                </c:pt>
                <c:pt idx="6487">
                  <c:v>0.03</c:v>
                </c:pt>
                <c:pt idx="6488">
                  <c:v>0.03</c:v>
                </c:pt>
                <c:pt idx="6489">
                  <c:v>0.03</c:v>
                </c:pt>
                <c:pt idx="6490">
                  <c:v>0.03</c:v>
                </c:pt>
                <c:pt idx="6491">
                  <c:v>0.03</c:v>
                </c:pt>
                <c:pt idx="6492">
                  <c:v>0.03</c:v>
                </c:pt>
                <c:pt idx="6493">
                  <c:v>0.03</c:v>
                </c:pt>
                <c:pt idx="6494">
                  <c:v>0.03</c:v>
                </c:pt>
                <c:pt idx="6495">
                  <c:v>0.03</c:v>
                </c:pt>
                <c:pt idx="6496">
                  <c:v>0.03</c:v>
                </c:pt>
                <c:pt idx="6497">
                  <c:v>0.03</c:v>
                </c:pt>
                <c:pt idx="6498">
                  <c:v>0.03</c:v>
                </c:pt>
                <c:pt idx="6499">
                  <c:v>0.03</c:v>
                </c:pt>
                <c:pt idx="6500">
                  <c:v>0.03</c:v>
                </c:pt>
                <c:pt idx="6501">
                  <c:v>0.03</c:v>
                </c:pt>
                <c:pt idx="6502">
                  <c:v>0.03</c:v>
                </c:pt>
                <c:pt idx="6503">
                  <c:v>0.03</c:v>
                </c:pt>
                <c:pt idx="6504">
                  <c:v>0.03</c:v>
                </c:pt>
                <c:pt idx="6505">
                  <c:v>0.03</c:v>
                </c:pt>
                <c:pt idx="6506">
                  <c:v>0.03</c:v>
                </c:pt>
                <c:pt idx="6507">
                  <c:v>0.03</c:v>
                </c:pt>
                <c:pt idx="6508">
                  <c:v>0.03</c:v>
                </c:pt>
                <c:pt idx="6509">
                  <c:v>0.02</c:v>
                </c:pt>
                <c:pt idx="6510">
                  <c:v>0.03</c:v>
                </c:pt>
                <c:pt idx="6511">
                  <c:v>0.03</c:v>
                </c:pt>
                <c:pt idx="6512">
                  <c:v>0.03</c:v>
                </c:pt>
                <c:pt idx="6513">
                  <c:v>0.03</c:v>
                </c:pt>
                <c:pt idx="6514">
                  <c:v>0.03</c:v>
                </c:pt>
                <c:pt idx="6515">
                  <c:v>0.03</c:v>
                </c:pt>
                <c:pt idx="6516">
                  <c:v>0.03</c:v>
                </c:pt>
                <c:pt idx="6517">
                  <c:v>0.03</c:v>
                </c:pt>
                <c:pt idx="6518">
                  <c:v>0.03</c:v>
                </c:pt>
                <c:pt idx="6519">
                  <c:v>0.03</c:v>
                </c:pt>
                <c:pt idx="6520">
                  <c:v>0.03</c:v>
                </c:pt>
                <c:pt idx="6521">
                  <c:v>0.03</c:v>
                </c:pt>
                <c:pt idx="6522">
                  <c:v>0.03</c:v>
                </c:pt>
                <c:pt idx="6523">
                  <c:v>0.03</c:v>
                </c:pt>
                <c:pt idx="6524">
                  <c:v>0.03</c:v>
                </c:pt>
                <c:pt idx="6525">
                  <c:v>0.03</c:v>
                </c:pt>
                <c:pt idx="6526">
                  <c:v>0.03</c:v>
                </c:pt>
                <c:pt idx="6527">
                  <c:v>0.03</c:v>
                </c:pt>
                <c:pt idx="6528">
                  <c:v>0.02</c:v>
                </c:pt>
                <c:pt idx="6529">
                  <c:v>0.03</c:v>
                </c:pt>
                <c:pt idx="6530">
                  <c:v>0.03</c:v>
                </c:pt>
                <c:pt idx="6531">
                  <c:v>0.03</c:v>
                </c:pt>
                <c:pt idx="6532">
                  <c:v>0.03</c:v>
                </c:pt>
                <c:pt idx="6533">
                  <c:v>0.02</c:v>
                </c:pt>
                <c:pt idx="6534">
                  <c:v>0.02</c:v>
                </c:pt>
                <c:pt idx="6535">
                  <c:v>0.03</c:v>
                </c:pt>
                <c:pt idx="6536">
                  <c:v>0.03</c:v>
                </c:pt>
                <c:pt idx="6537">
                  <c:v>0.02</c:v>
                </c:pt>
                <c:pt idx="6538">
                  <c:v>0.02</c:v>
                </c:pt>
                <c:pt idx="6539">
                  <c:v>0.02</c:v>
                </c:pt>
                <c:pt idx="6540">
                  <c:v>0.03</c:v>
                </c:pt>
                <c:pt idx="6541">
                  <c:v>0.03</c:v>
                </c:pt>
                <c:pt idx="6542">
                  <c:v>0.02</c:v>
                </c:pt>
                <c:pt idx="6543">
                  <c:v>0.02</c:v>
                </c:pt>
                <c:pt idx="6544">
                  <c:v>0.03</c:v>
                </c:pt>
                <c:pt idx="6545">
                  <c:v>0.02</c:v>
                </c:pt>
                <c:pt idx="6546">
                  <c:v>0.02</c:v>
                </c:pt>
                <c:pt idx="6547">
                  <c:v>0.02</c:v>
                </c:pt>
                <c:pt idx="6548">
                  <c:v>0.03</c:v>
                </c:pt>
                <c:pt idx="6549">
                  <c:v>0.03</c:v>
                </c:pt>
                <c:pt idx="6550">
                  <c:v>0.02</c:v>
                </c:pt>
                <c:pt idx="6551">
                  <c:v>0.02</c:v>
                </c:pt>
                <c:pt idx="6552">
                  <c:v>0.02</c:v>
                </c:pt>
                <c:pt idx="6553">
                  <c:v>0.02</c:v>
                </c:pt>
                <c:pt idx="6554">
                  <c:v>0.03</c:v>
                </c:pt>
                <c:pt idx="6555">
                  <c:v>0.03</c:v>
                </c:pt>
                <c:pt idx="6556">
                  <c:v>0.02</c:v>
                </c:pt>
                <c:pt idx="6557">
                  <c:v>0.02</c:v>
                </c:pt>
                <c:pt idx="6558">
                  <c:v>0.02</c:v>
                </c:pt>
                <c:pt idx="6559">
                  <c:v>0.03</c:v>
                </c:pt>
                <c:pt idx="6560">
                  <c:v>0.02</c:v>
                </c:pt>
                <c:pt idx="6561">
                  <c:v>0.02</c:v>
                </c:pt>
                <c:pt idx="6562">
                  <c:v>0.02</c:v>
                </c:pt>
                <c:pt idx="6563">
                  <c:v>0.02</c:v>
                </c:pt>
                <c:pt idx="6564">
                  <c:v>0.02</c:v>
                </c:pt>
                <c:pt idx="6565">
                  <c:v>0.02</c:v>
                </c:pt>
                <c:pt idx="6566">
                  <c:v>0.02</c:v>
                </c:pt>
                <c:pt idx="6567">
                  <c:v>0.02</c:v>
                </c:pt>
                <c:pt idx="6568">
                  <c:v>0.03</c:v>
                </c:pt>
                <c:pt idx="6569">
                  <c:v>0.03</c:v>
                </c:pt>
                <c:pt idx="6570">
                  <c:v>0.02</c:v>
                </c:pt>
                <c:pt idx="6571">
                  <c:v>0.02</c:v>
                </c:pt>
                <c:pt idx="6572">
                  <c:v>0.03</c:v>
                </c:pt>
                <c:pt idx="6573">
                  <c:v>0.02</c:v>
                </c:pt>
                <c:pt idx="6574">
                  <c:v>0.02</c:v>
                </c:pt>
                <c:pt idx="6575">
                  <c:v>0.02</c:v>
                </c:pt>
                <c:pt idx="6576">
                  <c:v>0.02</c:v>
                </c:pt>
                <c:pt idx="6577">
                  <c:v>0.02</c:v>
                </c:pt>
                <c:pt idx="6578">
                  <c:v>0.03</c:v>
                </c:pt>
                <c:pt idx="6579">
                  <c:v>0.02</c:v>
                </c:pt>
                <c:pt idx="6580">
                  <c:v>0.02</c:v>
                </c:pt>
                <c:pt idx="6581">
                  <c:v>0.02</c:v>
                </c:pt>
                <c:pt idx="6582">
                  <c:v>0.02</c:v>
                </c:pt>
                <c:pt idx="6583">
                  <c:v>0.02</c:v>
                </c:pt>
                <c:pt idx="6584">
                  <c:v>0.02</c:v>
                </c:pt>
                <c:pt idx="6585">
                  <c:v>0.03</c:v>
                </c:pt>
                <c:pt idx="6586">
                  <c:v>0.04</c:v>
                </c:pt>
                <c:pt idx="6587">
                  <c:v>0.04</c:v>
                </c:pt>
                <c:pt idx="6588">
                  <c:v>0.04</c:v>
                </c:pt>
                <c:pt idx="6589">
                  <c:v>0.04</c:v>
                </c:pt>
                <c:pt idx="6590">
                  <c:v>0.04</c:v>
                </c:pt>
                <c:pt idx="6591">
                  <c:v>0.03</c:v>
                </c:pt>
                <c:pt idx="6592">
                  <c:v>0.04</c:v>
                </c:pt>
                <c:pt idx="6593">
                  <c:v>0.04</c:v>
                </c:pt>
                <c:pt idx="6594">
                  <c:v>0.04</c:v>
                </c:pt>
                <c:pt idx="6595">
                  <c:v>0.03</c:v>
                </c:pt>
                <c:pt idx="6596">
                  <c:v>0.04</c:v>
                </c:pt>
                <c:pt idx="6597">
                  <c:v>0.04</c:v>
                </c:pt>
                <c:pt idx="6598">
                  <c:v>0.04</c:v>
                </c:pt>
                <c:pt idx="6599">
                  <c:v>0.03</c:v>
                </c:pt>
                <c:pt idx="6600">
                  <c:v>0.04</c:v>
                </c:pt>
                <c:pt idx="6601">
                  <c:v>0.04</c:v>
                </c:pt>
                <c:pt idx="6602">
                  <c:v>0.04</c:v>
                </c:pt>
                <c:pt idx="6603">
                  <c:v>0.04</c:v>
                </c:pt>
                <c:pt idx="6604">
                  <c:v>0.03</c:v>
                </c:pt>
                <c:pt idx="6605">
                  <c:v>0.03</c:v>
                </c:pt>
                <c:pt idx="6606">
                  <c:v>0.04</c:v>
                </c:pt>
                <c:pt idx="6607">
                  <c:v>0.03</c:v>
                </c:pt>
                <c:pt idx="6608">
                  <c:v>0.04</c:v>
                </c:pt>
                <c:pt idx="6609">
                  <c:v>0.04</c:v>
                </c:pt>
                <c:pt idx="6610">
                  <c:v>0.04</c:v>
                </c:pt>
                <c:pt idx="6611">
                  <c:v>0.03</c:v>
                </c:pt>
                <c:pt idx="6612">
                  <c:v>0.03</c:v>
                </c:pt>
                <c:pt idx="6613">
                  <c:v>0.03</c:v>
                </c:pt>
                <c:pt idx="6614">
                  <c:v>0.04</c:v>
                </c:pt>
                <c:pt idx="6615">
                  <c:v>0.03</c:v>
                </c:pt>
                <c:pt idx="6616">
                  <c:v>0.04</c:v>
                </c:pt>
                <c:pt idx="6617">
                  <c:v>0.03</c:v>
                </c:pt>
                <c:pt idx="6618">
                  <c:v>0.04</c:v>
                </c:pt>
                <c:pt idx="6619">
                  <c:v>0.03</c:v>
                </c:pt>
                <c:pt idx="6620">
                  <c:v>0.03</c:v>
                </c:pt>
                <c:pt idx="6621">
                  <c:v>0.03</c:v>
                </c:pt>
                <c:pt idx="6622">
                  <c:v>0.04</c:v>
                </c:pt>
                <c:pt idx="6623">
                  <c:v>0.04</c:v>
                </c:pt>
                <c:pt idx="6624">
                  <c:v>0.03</c:v>
                </c:pt>
                <c:pt idx="6625">
                  <c:v>0.04</c:v>
                </c:pt>
                <c:pt idx="6626">
                  <c:v>0.03</c:v>
                </c:pt>
                <c:pt idx="6627">
                  <c:v>0.04</c:v>
                </c:pt>
                <c:pt idx="6628">
                  <c:v>0.03</c:v>
                </c:pt>
                <c:pt idx="6629">
                  <c:v>0.03</c:v>
                </c:pt>
                <c:pt idx="6630">
                  <c:v>0.04</c:v>
                </c:pt>
                <c:pt idx="6631">
                  <c:v>0.03</c:v>
                </c:pt>
                <c:pt idx="6632">
                  <c:v>0.03</c:v>
                </c:pt>
                <c:pt idx="6633">
                  <c:v>0.03</c:v>
                </c:pt>
                <c:pt idx="6634">
                  <c:v>0.03</c:v>
                </c:pt>
                <c:pt idx="6635">
                  <c:v>0.03</c:v>
                </c:pt>
                <c:pt idx="6636">
                  <c:v>0.03</c:v>
                </c:pt>
                <c:pt idx="6637">
                  <c:v>0.03</c:v>
                </c:pt>
                <c:pt idx="6638">
                  <c:v>0.04</c:v>
                </c:pt>
                <c:pt idx="6639">
                  <c:v>0.03</c:v>
                </c:pt>
                <c:pt idx="6640">
                  <c:v>0.03</c:v>
                </c:pt>
                <c:pt idx="6641">
                  <c:v>0.04</c:v>
                </c:pt>
                <c:pt idx="6642">
                  <c:v>0.03</c:v>
                </c:pt>
                <c:pt idx="6643">
                  <c:v>0.03</c:v>
                </c:pt>
                <c:pt idx="6644">
                  <c:v>0.03</c:v>
                </c:pt>
                <c:pt idx="6645">
                  <c:v>0.03</c:v>
                </c:pt>
                <c:pt idx="6646">
                  <c:v>0.03</c:v>
                </c:pt>
                <c:pt idx="6647">
                  <c:v>0.04</c:v>
                </c:pt>
                <c:pt idx="6648">
                  <c:v>0.03</c:v>
                </c:pt>
                <c:pt idx="6649">
                  <c:v>0.04</c:v>
                </c:pt>
                <c:pt idx="6650">
                  <c:v>0.03</c:v>
                </c:pt>
                <c:pt idx="6651">
                  <c:v>0.03</c:v>
                </c:pt>
                <c:pt idx="6652">
                  <c:v>0.03</c:v>
                </c:pt>
                <c:pt idx="6653">
                  <c:v>0.04</c:v>
                </c:pt>
                <c:pt idx="6654">
                  <c:v>0.03</c:v>
                </c:pt>
                <c:pt idx="6655">
                  <c:v>0.03</c:v>
                </c:pt>
                <c:pt idx="6656">
                  <c:v>0.03</c:v>
                </c:pt>
                <c:pt idx="6657">
                  <c:v>0.03</c:v>
                </c:pt>
                <c:pt idx="6658">
                  <c:v>0.03</c:v>
                </c:pt>
                <c:pt idx="6659">
                  <c:v>0.04</c:v>
                </c:pt>
                <c:pt idx="6660">
                  <c:v>0.03</c:v>
                </c:pt>
                <c:pt idx="6661">
                  <c:v>0.03</c:v>
                </c:pt>
                <c:pt idx="6662">
                  <c:v>0.03</c:v>
                </c:pt>
                <c:pt idx="6663">
                  <c:v>0.03</c:v>
                </c:pt>
                <c:pt idx="6664">
                  <c:v>0.03</c:v>
                </c:pt>
                <c:pt idx="6665">
                  <c:v>0.03</c:v>
                </c:pt>
                <c:pt idx="6666">
                  <c:v>0.03</c:v>
                </c:pt>
                <c:pt idx="6667">
                  <c:v>0.03</c:v>
                </c:pt>
                <c:pt idx="6668">
                  <c:v>0.03</c:v>
                </c:pt>
                <c:pt idx="6669">
                  <c:v>0.03</c:v>
                </c:pt>
                <c:pt idx="6670">
                  <c:v>0.03</c:v>
                </c:pt>
                <c:pt idx="6671">
                  <c:v>0.03</c:v>
                </c:pt>
                <c:pt idx="6672">
                  <c:v>0.03</c:v>
                </c:pt>
                <c:pt idx="6673">
                  <c:v>0.04</c:v>
                </c:pt>
                <c:pt idx="6674">
                  <c:v>0.03</c:v>
                </c:pt>
                <c:pt idx="6675">
                  <c:v>0.03</c:v>
                </c:pt>
                <c:pt idx="6676">
                  <c:v>0.03</c:v>
                </c:pt>
                <c:pt idx="6677">
                  <c:v>0.03</c:v>
                </c:pt>
                <c:pt idx="6678">
                  <c:v>0.03</c:v>
                </c:pt>
                <c:pt idx="6679">
                  <c:v>0.03</c:v>
                </c:pt>
                <c:pt idx="6680">
                  <c:v>0.03</c:v>
                </c:pt>
                <c:pt idx="6681">
                  <c:v>0.03</c:v>
                </c:pt>
                <c:pt idx="6682">
                  <c:v>0.03</c:v>
                </c:pt>
                <c:pt idx="6683">
                  <c:v>0.03</c:v>
                </c:pt>
                <c:pt idx="6684">
                  <c:v>0.04</c:v>
                </c:pt>
                <c:pt idx="6685">
                  <c:v>0.03</c:v>
                </c:pt>
                <c:pt idx="6686">
                  <c:v>0.03</c:v>
                </c:pt>
                <c:pt idx="6687">
                  <c:v>0.03</c:v>
                </c:pt>
                <c:pt idx="6688">
                  <c:v>0.03</c:v>
                </c:pt>
                <c:pt idx="6689">
                  <c:v>0.03</c:v>
                </c:pt>
                <c:pt idx="6690">
                  <c:v>0.03</c:v>
                </c:pt>
                <c:pt idx="6691">
                  <c:v>0.03</c:v>
                </c:pt>
                <c:pt idx="6692">
                  <c:v>0.03</c:v>
                </c:pt>
                <c:pt idx="6693">
                  <c:v>0.03</c:v>
                </c:pt>
                <c:pt idx="6694">
                  <c:v>0.03</c:v>
                </c:pt>
                <c:pt idx="6695">
                  <c:v>0.03</c:v>
                </c:pt>
                <c:pt idx="6696">
                  <c:v>0.03</c:v>
                </c:pt>
                <c:pt idx="6697">
                  <c:v>0.03</c:v>
                </c:pt>
                <c:pt idx="6698">
                  <c:v>0.03</c:v>
                </c:pt>
                <c:pt idx="6699">
                  <c:v>0.03</c:v>
                </c:pt>
                <c:pt idx="6700">
                  <c:v>0.03</c:v>
                </c:pt>
                <c:pt idx="6701">
                  <c:v>0.03</c:v>
                </c:pt>
                <c:pt idx="6702">
                  <c:v>0.03</c:v>
                </c:pt>
                <c:pt idx="6703">
                  <c:v>0.03</c:v>
                </c:pt>
                <c:pt idx="6704">
                  <c:v>0.03</c:v>
                </c:pt>
                <c:pt idx="6705">
                  <c:v>0.04</c:v>
                </c:pt>
                <c:pt idx="6706">
                  <c:v>0.03</c:v>
                </c:pt>
                <c:pt idx="6707">
                  <c:v>0.03</c:v>
                </c:pt>
                <c:pt idx="6708">
                  <c:v>0.03</c:v>
                </c:pt>
                <c:pt idx="6709">
                  <c:v>0.04</c:v>
                </c:pt>
                <c:pt idx="6710">
                  <c:v>0.03</c:v>
                </c:pt>
                <c:pt idx="6711">
                  <c:v>0.03</c:v>
                </c:pt>
                <c:pt idx="6712">
                  <c:v>0.03</c:v>
                </c:pt>
                <c:pt idx="6713">
                  <c:v>0.03</c:v>
                </c:pt>
                <c:pt idx="6714">
                  <c:v>0.03</c:v>
                </c:pt>
                <c:pt idx="6715">
                  <c:v>0.03</c:v>
                </c:pt>
                <c:pt idx="6716">
                  <c:v>0.03</c:v>
                </c:pt>
                <c:pt idx="6717">
                  <c:v>0.03</c:v>
                </c:pt>
                <c:pt idx="6718">
                  <c:v>0.03</c:v>
                </c:pt>
                <c:pt idx="6719">
                  <c:v>0.03</c:v>
                </c:pt>
                <c:pt idx="6720">
                  <c:v>0.03</c:v>
                </c:pt>
                <c:pt idx="6721">
                  <c:v>0.03</c:v>
                </c:pt>
                <c:pt idx="6722">
                  <c:v>0.03</c:v>
                </c:pt>
                <c:pt idx="6723">
                  <c:v>0.03</c:v>
                </c:pt>
                <c:pt idx="6724">
                  <c:v>0.03</c:v>
                </c:pt>
                <c:pt idx="6725">
                  <c:v>0.03</c:v>
                </c:pt>
                <c:pt idx="6726">
                  <c:v>0.03</c:v>
                </c:pt>
                <c:pt idx="6727">
                  <c:v>0.03</c:v>
                </c:pt>
                <c:pt idx="6728">
                  <c:v>0.03</c:v>
                </c:pt>
                <c:pt idx="6729">
                  <c:v>0.03</c:v>
                </c:pt>
                <c:pt idx="6730">
                  <c:v>0.03</c:v>
                </c:pt>
                <c:pt idx="6731">
                  <c:v>0.03</c:v>
                </c:pt>
                <c:pt idx="6732">
                  <c:v>0.03</c:v>
                </c:pt>
                <c:pt idx="6733">
                  <c:v>0.03</c:v>
                </c:pt>
                <c:pt idx="6734">
                  <c:v>0.03</c:v>
                </c:pt>
                <c:pt idx="6735">
                  <c:v>0.03</c:v>
                </c:pt>
                <c:pt idx="6736">
                  <c:v>0.03</c:v>
                </c:pt>
                <c:pt idx="6737">
                  <c:v>0.03</c:v>
                </c:pt>
                <c:pt idx="6738">
                  <c:v>0.03</c:v>
                </c:pt>
                <c:pt idx="6739">
                  <c:v>0.03</c:v>
                </c:pt>
                <c:pt idx="6740">
                  <c:v>0.03</c:v>
                </c:pt>
                <c:pt idx="6741">
                  <c:v>0.04</c:v>
                </c:pt>
                <c:pt idx="6742">
                  <c:v>0.03</c:v>
                </c:pt>
                <c:pt idx="6743">
                  <c:v>0.03</c:v>
                </c:pt>
                <c:pt idx="6744">
                  <c:v>0.03</c:v>
                </c:pt>
                <c:pt idx="6745">
                  <c:v>0.03</c:v>
                </c:pt>
                <c:pt idx="6746">
                  <c:v>0.03</c:v>
                </c:pt>
                <c:pt idx="6747">
                  <c:v>0.03</c:v>
                </c:pt>
                <c:pt idx="6748">
                  <c:v>0.03</c:v>
                </c:pt>
                <c:pt idx="6749">
                  <c:v>0.03</c:v>
                </c:pt>
                <c:pt idx="6750">
                  <c:v>0.03</c:v>
                </c:pt>
                <c:pt idx="6751">
                  <c:v>0.03</c:v>
                </c:pt>
                <c:pt idx="6752">
                  <c:v>0.03</c:v>
                </c:pt>
                <c:pt idx="6753">
                  <c:v>0.03</c:v>
                </c:pt>
                <c:pt idx="6754">
                  <c:v>0.03</c:v>
                </c:pt>
                <c:pt idx="6755">
                  <c:v>0.03</c:v>
                </c:pt>
                <c:pt idx="6756">
                  <c:v>0.03</c:v>
                </c:pt>
                <c:pt idx="6757">
                  <c:v>0.03</c:v>
                </c:pt>
                <c:pt idx="6758">
                  <c:v>0.03</c:v>
                </c:pt>
                <c:pt idx="6759">
                  <c:v>0.03</c:v>
                </c:pt>
                <c:pt idx="6760">
                  <c:v>0.03</c:v>
                </c:pt>
                <c:pt idx="6761">
                  <c:v>0.03</c:v>
                </c:pt>
                <c:pt idx="6762">
                  <c:v>0.03</c:v>
                </c:pt>
                <c:pt idx="6763">
                  <c:v>0.03</c:v>
                </c:pt>
                <c:pt idx="6764">
                  <c:v>0.03</c:v>
                </c:pt>
                <c:pt idx="6765">
                  <c:v>0.03</c:v>
                </c:pt>
                <c:pt idx="6766">
                  <c:v>0.03</c:v>
                </c:pt>
                <c:pt idx="6767">
                  <c:v>0.03</c:v>
                </c:pt>
                <c:pt idx="6768">
                  <c:v>0.03</c:v>
                </c:pt>
                <c:pt idx="6769">
                  <c:v>0.03</c:v>
                </c:pt>
                <c:pt idx="6770">
                  <c:v>0.03</c:v>
                </c:pt>
                <c:pt idx="6771">
                  <c:v>0.03</c:v>
                </c:pt>
                <c:pt idx="6772">
                  <c:v>0.03</c:v>
                </c:pt>
                <c:pt idx="6773">
                  <c:v>0.03</c:v>
                </c:pt>
                <c:pt idx="6774">
                  <c:v>0.03</c:v>
                </c:pt>
                <c:pt idx="6775">
                  <c:v>0.03</c:v>
                </c:pt>
                <c:pt idx="6776">
                  <c:v>0.03</c:v>
                </c:pt>
                <c:pt idx="6777">
                  <c:v>0.03</c:v>
                </c:pt>
                <c:pt idx="6778">
                  <c:v>0.03</c:v>
                </c:pt>
                <c:pt idx="6779">
                  <c:v>0.03</c:v>
                </c:pt>
                <c:pt idx="6780">
                  <c:v>0.03</c:v>
                </c:pt>
                <c:pt idx="6781">
                  <c:v>0.03</c:v>
                </c:pt>
                <c:pt idx="6782">
                  <c:v>0.03</c:v>
                </c:pt>
                <c:pt idx="6783">
                  <c:v>0.03</c:v>
                </c:pt>
                <c:pt idx="6784">
                  <c:v>0.03</c:v>
                </c:pt>
                <c:pt idx="6785">
                  <c:v>0.03</c:v>
                </c:pt>
                <c:pt idx="6786">
                  <c:v>0.03</c:v>
                </c:pt>
                <c:pt idx="6787">
                  <c:v>0.03</c:v>
                </c:pt>
                <c:pt idx="6788">
                  <c:v>0.03</c:v>
                </c:pt>
                <c:pt idx="6789">
                  <c:v>0.03</c:v>
                </c:pt>
                <c:pt idx="6790">
                  <c:v>0.03</c:v>
                </c:pt>
                <c:pt idx="6791">
                  <c:v>0.03</c:v>
                </c:pt>
                <c:pt idx="6792">
                  <c:v>0.03</c:v>
                </c:pt>
                <c:pt idx="6793">
                  <c:v>0.03</c:v>
                </c:pt>
                <c:pt idx="6794">
                  <c:v>0.03</c:v>
                </c:pt>
                <c:pt idx="6795">
                  <c:v>0.03</c:v>
                </c:pt>
                <c:pt idx="6796">
                  <c:v>0.03</c:v>
                </c:pt>
                <c:pt idx="6797">
                  <c:v>0.03</c:v>
                </c:pt>
                <c:pt idx="6798">
                  <c:v>0.03</c:v>
                </c:pt>
                <c:pt idx="6799">
                  <c:v>0.03</c:v>
                </c:pt>
                <c:pt idx="6800">
                  <c:v>0.03</c:v>
                </c:pt>
                <c:pt idx="6801">
                  <c:v>0.03</c:v>
                </c:pt>
                <c:pt idx="6802">
                  <c:v>0.03</c:v>
                </c:pt>
                <c:pt idx="6803">
                  <c:v>0.03</c:v>
                </c:pt>
                <c:pt idx="6804">
                  <c:v>0.03</c:v>
                </c:pt>
                <c:pt idx="6805">
                  <c:v>0.03</c:v>
                </c:pt>
                <c:pt idx="6806">
                  <c:v>0.03</c:v>
                </c:pt>
                <c:pt idx="6807">
                  <c:v>0.03</c:v>
                </c:pt>
                <c:pt idx="6808">
                  <c:v>0.03</c:v>
                </c:pt>
                <c:pt idx="6809">
                  <c:v>0.03</c:v>
                </c:pt>
                <c:pt idx="6810">
                  <c:v>0.03</c:v>
                </c:pt>
                <c:pt idx="6811">
                  <c:v>0.03</c:v>
                </c:pt>
                <c:pt idx="6812">
                  <c:v>0.03</c:v>
                </c:pt>
                <c:pt idx="6813">
                  <c:v>0.03</c:v>
                </c:pt>
                <c:pt idx="6814">
                  <c:v>0.03</c:v>
                </c:pt>
                <c:pt idx="6815">
                  <c:v>0.03</c:v>
                </c:pt>
                <c:pt idx="6816">
                  <c:v>0.03</c:v>
                </c:pt>
                <c:pt idx="6817">
                  <c:v>0.03</c:v>
                </c:pt>
                <c:pt idx="6818">
                  <c:v>0.03</c:v>
                </c:pt>
                <c:pt idx="6819">
                  <c:v>0.03</c:v>
                </c:pt>
                <c:pt idx="6820">
                  <c:v>0.03</c:v>
                </c:pt>
                <c:pt idx="6821">
                  <c:v>0.03</c:v>
                </c:pt>
                <c:pt idx="6822">
                  <c:v>0.03</c:v>
                </c:pt>
                <c:pt idx="6823">
                  <c:v>0.03</c:v>
                </c:pt>
                <c:pt idx="6824">
                  <c:v>0.03</c:v>
                </c:pt>
                <c:pt idx="6825">
                  <c:v>0.03</c:v>
                </c:pt>
                <c:pt idx="6826">
                  <c:v>0.03</c:v>
                </c:pt>
                <c:pt idx="6827">
                  <c:v>0.03</c:v>
                </c:pt>
                <c:pt idx="6828">
                  <c:v>0.03</c:v>
                </c:pt>
                <c:pt idx="6829">
                  <c:v>0.03</c:v>
                </c:pt>
                <c:pt idx="6830">
                  <c:v>0.03</c:v>
                </c:pt>
                <c:pt idx="6831">
                  <c:v>0.03</c:v>
                </c:pt>
                <c:pt idx="6832">
                  <c:v>0.03</c:v>
                </c:pt>
                <c:pt idx="6833">
                  <c:v>0.03</c:v>
                </c:pt>
                <c:pt idx="6834">
                  <c:v>0.03</c:v>
                </c:pt>
                <c:pt idx="6835">
                  <c:v>0.03</c:v>
                </c:pt>
                <c:pt idx="6836">
                  <c:v>0.03</c:v>
                </c:pt>
                <c:pt idx="6837">
                  <c:v>0.03</c:v>
                </c:pt>
                <c:pt idx="6838">
                  <c:v>0.03</c:v>
                </c:pt>
                <c:pt idx="6839">
                  <c:v>0.03</c:v>
                </c:pt>
                <c:pt idx="6840">
                  <c:v>0.03</c:v>
                </c:pt>
                <c:pt idx="6841">
                  <c:v>0.03</c:v>
                </c:pt>
                <c:pt idx="6842">
                  <c:v>0.03</c:v>
                </c:pt>
                <c:pt idx="6843">
                  <c:v>0.03</c:v>
                </c:pt>
                <c:pt idx="6844">
                  <c:v>0.03</c:v>
                </c:pt>
                <c:pt idx="6845">
                  <c:v>0.03</c:v>
                </c:pt>
                <c:pt idx="6846">
                  <c:v>0.03</c:v>
                </c:pt>
                <c:pt idx="6847">
                  <c:v>0.03</c:v>
                </c:pt>
                <c:pt idx="6848">
                  <c:v>0.03</c:v>
                </c:pt>
                <c:pt idx="6849">
                  <c:v>0.03</c:v>
                </c:pt>
                <c:pt idx="6850">
                  <c:v>0.03</c:v>
                </c:pt>
                <c:pt idx="6851">
                  <c:v>0.03</c:v>
                </c:pt>
                <c:pt idx="6852">
                  <c:v>0.03</c:v>
                </c:pt>
                <c:pt idx="6853">
                  <c:v>0.03</c:v>
                </c:pt>
                <c:pt idx="6854">
                  <c:v>0.03</c:v>
                </c:pt>
                <c:pt idx="6855">
                  <c:v>0.03</c:v>
                </c:pt>
                <c:pt idx="6856">
                  <c:v>0.03</c:v>
                </c:pt>
                <c:pt idx="6857">
                  <c:v>0.03</c:v>
                </c:pt>
                <c:pt idx="6858">
                  <c:v>0.03</c:v>
                </c:pt>
                <c:pt idx="6859">
                  <c:v>0.03</c:v>
                </c:pt>
                <c:pt idx="6860">
                  <c:v>0.03</c:v>
                </c:pt>
                <c:pt idx="6861">
                  <c:v>0.03</c:v>
                </c:pt>
                <c:pt idx="6862">
                  <c:v>0.03</c:v>
                </c:pt>
                <c:pt idx="6863">
                  <c:v>0.03</c:v>
                </c:pt>
                <c:pt idx="6864">
                  <c:v>0.03</c:v>
                </c:pt>
                <c:pt idx="6865">
                  <c:v>0.03</c:v>
                </c:pt>
                <c:pt idx="6866">
                  <c:v>0.03</c:v>
                </c:pt>
                <c:pt idx="6867">
                  <c:v>0.03</c:v>
                </c:pt>
                <c:pt idx="6868">
                  <c:v>0.03</c:v>
                </c:pt>
                <c:pt idx="6869">
                  <c:v>0.03</c:v>
                </c:pt>
                <c:pt idx="6870">
                  <c:v>0.03</c:v>
                </c:pt>
                <c:pt idx="6871">
                  <c:v>0.03</c:v>
                </c:pt>
                <c:pt idx="6872">
                  <c:v>0.03</c:v>
                </c:pt>
                <c:pt idx="6873">
                  <c:v>0.03</c:v>
                </c:pt>
                <c:pt idx="6874">
                  <c:v>0.03</c:v>
                </c:pt>
                <c:pt idx="6875">
                  <c:v>0.03</c:v>
                </c:pt>
                <c:pt idx="6876">
                  <c:v>0.03</c:v>
                </c:pt>
                <c:pt idx="6877">
                  <c:v>0.03</c:v>
                </c:pt>
                <c:pt idx="6878">
                  <c:v>0.03</c:v>
                </c:pt>
                <c:pt idx="6879">
                  <c:v>0.03</c:v>
                </c:pt>
                <c:pt idx="6880">
                  <c:v>0.03</c:v>
                </c:pt>
                <c:pt idx="6881">
                  <c:v>0.03</c:v>
                </c:pt>
                <c:pt idx="6882">
                  <c:v>0.03</c:v>
                </c:pt>
                <c:pt idx="6883">
                  <c:v>0.03</c:v>
                </c:pt>
                <c:pt idx="6884">
                  <c:v>0.02</c:v>
                </c:pt>
                <c:pt idx="6885">
                  <c:v>0.03</c:v>
                </c:pt>
                <c:pt idx="6886">
                  <c:v>0.02</c:v>
                </c:pt>
                <c:pt idx="6887">
                  <c:v>0.03</c:v>
                </c:pt>
                <c:pt idx="6888">
                  <c:v>0.03</c:v>
                </c:pt>
                <c:pt idx="6889">
                  <c:v>0.03</c:v>
                </c:pt>
                <c:pt idx="6890">
                  <c:v>0.03</c:v>
                </c:pt>
                <c:pt idx="6891">
                  <c:v>0.03</c:v>
                </c:pt>
                <c:pt idx="6892">
                  <c:v>0.02</c:v>
                </c:pt>
                <c:pt idx="6893">
                  <c:v>0.03</c:v>
                </c:pt>
                <c:pt idx="6894">
                  <c:v>0.02</c:v>
                </c:pt>
                <c:pt idx="6895">
                  <c:v>0.02</c:v>
                </c:pt>
                <c:pt idx="6896">
                  <c:v>0.02</c:v>
                </c:pt>
                <c:pt idx="6897">
                  <c:v>0.02</c:v>
                </c:pt>
                <c:pt idx="6898">
                  <c:v>0.03</c:v>
                </c:pt>
                <c:pt idx="6899">
                  <c:v>0.03</c:v>
                </c:pt>
                <c:pt idx="6900">
                  <c:v>0.02</c:v>
                </c:pt>
                <c:pt idx="6901">
                  <c:v>0.03</c:v>
                </c:pt>
                <c:pt idx="6902">
                  <c:v>0.03</c:v>
                </c:pt>
                <c:pt idx="6903">
                  <c:v>0.02</c:v>
                </c:pt>
                <c:pt idx="6904">
                  <c:v>0.03</c:v>
                </c:pt>
                <c:pt idx="6905">
                  <c:v>0.02</c:v>
                </c:pt>
                <c:pt idx="6906">
                  <c:v>0.03</c:v>
                </c:pt>
                <c:pt idx="6907">
                  <c:v>0.03</c:v>
                </c:pt>
                <c:pt idx="6908">
                  <c:v>0.03</c:v>
                </c:pt>
                <c:pt idx="6909">
                  <c:v>0.02</c:v>
                </c:pt>
                <c:pt idx="6910">
                  <c:v>0.02</c:v>
                </c:pt>
                <c:pt idx="6911">
                  <c:v>0.03</c:v>
                </c:pt>
                <c:pt idx="6912">
                  <c:v>0.03</c:v>
                </c:pt>
                <c:pt idx="6913">
                  <c:v>0.02</c:v>
                </c:pt>
                <c:pt idx="6914">
                  <c:v>0.03</c:v>
                </c:pt>
                <c:pt idx="6915">
                  <c:v>0.02</c:v>
                </c:pt>
                <c:pt idx="6916">
                  <c:v>0.02</c:v>
                </c:pt>
                <c:pt idx="6917">
                  <c:v>0.03</c:v>
                </c:pt>
                <c:pt idx="6918">
                  <c:v>0.02</c:v>
                </c:pt>
                <c:pt idx="6919">
                  <c:v>0.02</c:v>
                </c:pt>
                <c:pt idx="6920">
                  <c:v>0.03</c:v>
                </c:pt>
                <c:pt idx="6921">
                  <c:v>0.02</c:v>
                </c:pt>
                <c:pt idx="6922">
                  <c:v>0.03</c:v>
                </c:pt>
                <c:pt idx="6923">
                  <c:v>0.02</c:v>
                </c:pt>
                <c:pt idx="6924">
                  <c:v>0.02</c:v>
                </c:pt>
                <c:pt idx="6925">
                  <c:v>0.02</c:v>
                </c:pt>
                <c:pt idx="6926">
                  <c:v>0.02</c:v>
                </c:pt>
                <c:pt idx="6927">
                  <c:v>0.02</c:v>
                </c:pt>
                <c:pt idx="6928">
                  <c:v>0.02</c:v>
                </c:pt>
                <c:pt idx="6929">
                  <c:v>0.02</c:v>
                </c:pt>
                <c:pt idx="6930">
                  <c:v>0.03</c:v>
                </c:pt>
                <c:pt idx="6931">
                  <c:v>0.02</c:v>
                </c:pt>
                <c:pt idx="6932">
                  <c:v>0.02</c:v>
                </c:pt>
                <c:pt idx="6933">
                  <c:v>0.02</c:v>
                </c:pt>
                <c:pt idx="6934">
                  <c:v>0.02</c:v>
                </c:pt>
                <c:pt idx="6935">
                  <c:v>0.02</c:v>
                </c:pt>
                <c:pt idx="6936">
                  <c:v>0.02</c:v>
                </c:pt>
                <c:pt idx="6937">
                  <c:v>0.02</c:v>
                </c:pt>
                <c:pt idx="6938">
                  <c:v>0.02</c:v>
                </c:pt>
                <c:pt idx="6939">
                  <c:v>0.02</c:v>
                </c:pt>
                <c:pt idx="6940">
                  <c:v>0.02</c:v>
                </c:pt>
                <c:pt idx="6941">
                  <c:v>0.02</c:v>
                </c:pt>
                <c:pt idx="6942">
                  <c:v>0.02</c:v>
                </c:pt>
                <c:pt idx="6943">
                  <c:v>0.03</c:v>
                </c:pt>
                <c:pt idx="6944">
                  <c:v>0.02</c:v>
                </c:pt>
                <c:pt idx="6945">
                  <c:v>0.03</c:v>
                </c:pt>
                <c:pt idx="6946">
                  <c:v>0.02</c:v>
                </c:pt>
                <c:pt idx="6947">
                  <c:v>0.02</c:v>
                </c:pt>
                <c:pt idx="6948">
                  <c:v>0.02</c:v>
                </c:pt>
                <c:pt idx="6949">
                  <c:v>0.02</c:v>
                </c:pt>
                <c:pt idx="6950">
                  <c:v>0.03</c:v>
                </c:pt>
                <c:pt idx="6951">
                  <c:v>0.03</c:v>
                </c:pt>
                <c:pt idx="6952">
                  <c:v>0.02</c:v>
                </c:pt>
                <c:pt idx="6953">
                  <c:v>0.02</c:v>
                </c:pt>
                <c:pt idx="6954">
                  <c:v>0.02</c:v>
                </c:pt>
                <c:pt idx="6955">
                  <c:v>0.04</c:v>
                </c:pt>
                <c:pt idx="6956">
                  <c:v>0.04</c:v>
                </c:pt>
                <c:pt idx="6957">
                  <c:v>0.04</c:v>
                </c:pt>
                <c:pt idx="6958">
                  <c:v>0.04</c:v>
                </c:pt>
                <c:pt idx="6959">
                  <c:v>0.04</c:v>
                </c:pt>
                <c:pt idx="6960">
                  <c:v>0.04</c:v>
                </c:pt>
                <c:pt idx="6961">
                  <c:v>0.04</c:v>
                </c:pt>
                <c:pt idx="6962">
                  <c:v>0.04</c:v>
                </c:pt>
                <c:pt idx="6963">
                  <c:v>0.04</c:v>
                </c:pt>
                <c:pt idx="6964">
                  <c:v>0.04</c:v>
                </c:pt>
                <c:pt idx="6965">
                  <c:v>0.04</c:v>
                </c:pt>
                <c:pt idx="6966">
                  <c:v>0.04</c:v>
                </c:pt>
                <c:pt idx="6967">
                  <c:v>0.04</c:v>
                </c:pt>
                <c:pt idx="6968">
                  <c:v>0.04</c:v>
                </c:pt>
                <c:pt idx="6969">
                  <c:v>0.04</c:v>
                </c:pt>
                <c:pt idx="6970">
                  <c:v>0.04</c:v>
                </c:pt>
                <c:pt idx="6971">
                  <c:v>0.04</c:v>
                </c:pt>
                <c:pt idx="6972">
                  <c:v>0.04</c:v>
                </c:pt>
                <c:pt idx="6973">
                  <c:v>0.04</c:v>
                </c:pt>
                <c:pt idx="6974">
                  <c:v>0.04</c:v>
                </c:pt>
                <c:pt idx="6975">
                  <c:v>0.04</c:v>
                </c:pt>
                <c:pt idx="6976">
                  <c:v>0.03</c:v>
                </c:pt>
                <c:pt idx="6977">
                  <c:v>0.04</c:v>
                </c:pt>
                <c:pt idx="6978">
                  <c:v>0.04</c:v>
                </c:pt>
                <c:pt idx="6979">
                  <c:v>0.04</c:v>
                </c:pt>
                <c:pt idx="6980">
                  <c:v>0.03</c:v>
                </c:pt>
                <c:pt idx="6981">
                  <c:v>0.04</c:v>
                </c:pt>
                <c:pt idx="6982">
                  <c:v>0.04</c:v>
                </c:pt>
                <c:pt idx="6983">
                  <c:v>0.04</c:v>
                </c:pt>
                <c:pt idx="6984">
                  <c:v>0.04</c:v>
                </c:pt>
                <c:pt idx="6985">
                  <c:v>0.04</c:v>
                </c:pt>
                <c:pt idx="6986">
                  <c:v>0.04</c:v>
                </c:pt>
                <c:pt idx="6987">
                  <c:v>0.04</c:v>
                </c:pt>
                <c:pt idx="6988">
                  <c:v>0.03</c:v>
                </c:pt>
                <c:pt idx="6989">
                  <c:v>0.04</c:v>
                </c:pt>
                <c:pt idx="6990">
                  <c:v>0.04</c:v>
                </c:pt>
                <c:pt idx="6991">
                  <c:v>0.04</c:v>
                </c:pt>
                <c:pt idx="6992">
                  <c:v>0.04</c:v>
                </c:pt>
                <c:pt idx="6993">
                  <c:v>0.04</c:v>
                </c:pt>
                <c:pt idx="6994">
                  <c:v>0.04</c:v>
                </c:pt>
                <c:pt idx="6995">
                  <c:v>0.03</c:v>
                </c:pt>
                <c:pt idx="6996">
                  <c:v>0.04</c:v>
                </c:pt>
                <c:pt idx="6997">
                  <c:v>0.04</c:v>
                </c:pt>
                <c:pt idx="6998">
                  <c:v>0.04</c:v>
                </c:pt>
                <c:pt idx="6999">
                  <c:v>0.03</c:v>
                </c:pt>
                <c:pt idx="7000">
                  <c:v>0.04</c:v>
                </c:pt>
                <c:pt idx="7001">
                  <c:v>0.03</c:v>
                </c:pt>
                <c:pt idx="7002">
                  <c:v>0.03</c:v>
                </c:pt>
                <c:pt idx="7003">
                  <c:v>0.04</c:v>
                </c:pt>
                <c:pt idx="7004">
                  <c:v>0.04</c:v>
                </c:pt>
                <c:pt idx="7005">
                  <c:v>0.04</c:v>
                </c:pt>
                <c:pt idx="7006">
                  <c:v>0.04</c:v>
                </c:pt>
                <c:pt idx="7007">
                  <c:v>0.03</c:v>
                </c:pt>
                <c:pt idx="7008">
                  <c:v>0.04</c:v>
                </c:pt>
                <c:pt idx="7009">
                  <c:v>0.03</c:v>
                </c:pt>
                <c:pt idx="7010">
                  <c:v>0.04</c:v>
                </c:pt>
                <c:pt idx="7011">
                  <c:v>0.03</c:v>
                </c:pt>
                <c:pt idx="7012">
                  <c:v>0.04</c:v>
                </c:pt>
                <c:pt idx="7013">
                  <c:v>0.03</c:v>
                </c:pt>
                <c:pt idx="7014">
                  <c:v>0.04</c:v>
                </c:pt>
                <c:pt idx="7015">
                  <c:v>0.04</c:v>
                </c:pt>
                <c:pt idx="7016">
                  <c:v>0.03</c:v>
                </c:pt>
                <c:pt idx="7017">
                  <c:v>0.04</c:v>
                </c:pt>
                <c:pt idx="7018">
                  <c:v>0.03</c:v>
                </c:pt>
                <c:pt idx="7019">
                  <c:v>0.04</c:v>
                </c:pt>
                <c:pt idx="7020">
                  <c:v>0.03</c:v>
                </c:pt>
                <c:pt idx="7021">
                  <c:v>0.03</c:v>
                </c:pt>
                <c:pt idx="7022">
                  <c:v>0.04</c:v>
                </c:pt>
                <c:pt idx="7023">
                  <c:v>0.03</c:v>
                </c:pt>
                <c:pt idx="7024">
                  <c:v>0.03</c:v>
                </c:pt>
                <c:pt idx="7025">
                  <c:v>0.03</c:v>
                </c:pt>
                <c:pt idx="7026">
                  <c:v>0.03</c:v>
                </c:pt>
                <c:pt idx="7027">
                  <c:v>0.03</c:v>
                </c:pt>
                <c:pt idx="7028">
                  <c:v>0.04</c:v>
                </c:pt>
                <c:pt idx="7029">
                  <c:v>0.03</c:v>
                </c:pt>
                <c:pt idx="7030">
                  <c:v>0.03</c:v>
                </c:pt>
                <c:pt idx="7031">
                  <c:v>0.03</c:v>
                </c:pt>
                <c:pt idx="7032">
                  <c:v>0.04</c:v>
                </c:pt>
                <c:pt idx="7033">
                  <c:v>0.03</c:v>
                </c:pt>
                <c:pt idx="7034">
                  <c:v>0.04</c:v>
                </c:pt>
                <c:pt idx="7035">
                  <c:v>0.03</c:v>
                </c:pt>
                <c:pt idx="7036">
                  <c:v>0.04</c:v>
                </c:pt>
                <c:pt idx="7037">
                  <c:v>0.03</c:v>
                </c:pt>
                <c:pt idx="7038">
                  <c:v>0.03</c:v>
                </c:pt>
                <c:pt idx="7039">
                  <c:v>0.03</c:v>
                </c:pt>
                <c:pt idx="7040">
                  <c:v>0.04</c:v>
                </c:pt>
                <c:pt idx="7041">
                  <c:v>0.03</c:v>
                </c:pt>
                <c:pt idx="7042">
                  <c:v>0.04</c:v>
                </c:pt>
                <c:pt idx="7043">
                  <c:v>0.04</c:v>
                </c:pt>
                <c:pt idx="7044">
                  <c:v>0.03</c:v>
                </c:pt>
                <c:pt idx="7045">
                  <c:v>0.03</c:v>
                </c:pt>
                <c:pt idx="7046">
                  <c:v>0.04</c:v>
                </c:pt>
                <c:pt idx="7047">
                  <c:v>0.03</c:v>
                </c:pt>
                <c:pt idx="7048">
                  <c:v>0.03</c:v>
                </c:pt>
                <c:pt idx="7049">
                  <c:v>0.03</c:v>
                </c:pt>
                <c:pt idx="7050">
                  <c:v>0.03</c:v>
                </c:pt>
                <c:pt idx="7051">
                  <c:v>0.03</c:v>
                </c:pt>
                <c:pt idx="7052">
                  <c:v>0.04</c:v>
                </c:pt>
                <c:pt idx="7053">
                  <c:v>0.03</c:v>
                </c:pt>
                <c:pt idx="7054">
                  <c:v>0.03</c:v>
                </c:pt>
                <c:pt idx="7055">
                  <c:v>0.03</c:v>
                </c:pt>
                <c:pt idx="7056">
                  <c:v>0.03</c:v>
                </c:pt>
                <c:pt idx="7057">
                  <c:v>0.04</c:v>
                </c:pt>
                <c:pt idx="7058">
                  <c:v>0.03</c:v>
                </c:pt>
                <c:pt idx="7059">
                  <c:v>0.03</c:v>
                </c:pt>
                <c:pt idx="7060">
                  <c:v>0.03</c:v>
                </c:pt>
                <c:pt idx="7061">
                  <c:v>0.03</c:v>
                </c:pt>
                <c:pt idx="7062">
                  <c:v>0.03</c:v>
                </c:pt>
                <c:pt idx="7063">
                  <c:v>0.03</c:v>
                </c:pt>
                <c:pt idx="7064">
                  <c:v>0.03</c:v>
                </c:pt>
                <c:pt idx="7065">
                  <c:v>0.03</c:v>
                </c:pt>
                <c:pt idx="7066">
                  <c:v>0.04</c:v>
                </c:pt>
                <c:pt idx="7067">
                  <c:v>0.03</c:v>
                </c:pt>
                <c:pt idx="7068">
                  <c:v>0.03</c:v>
                </c:pt>
                <c:pt idx="7069">
                  <c:v>0.03</c:v>
                </c:pt>
                <c:pt idx="7070">
                  <c:v>0.03</c:v>
                </c:pt>
                <c:pt idx="7071">
                  <c:v>0.03</c:v>
                </c:pt>
                <c:pt idx="7072">
                  <c:v>0.03</c:v>
                </c:pt>
                <c:pt idx="7073">
                  <c:v>0.03</c:v>
                </c:pt>
                <c:pt idx="7074">
                  <c:v>0.03</c:v>
                </c:pt>
                <c:pt idx="7075">
                  <c:v>0.03</c:v>
                </c:pt>
                <c:pt idx="7076">
                  <c:v>0.04</c:v>
                </c:pt>
                <c:pt idx="7077">
                  <c:v>0.03</c:v>
                </c:pt>
                <c:pt idx="7078">
                  <c:v>0.03</c:v>
                </c:pt>
                <c:pt idx="7079">
                  <c:v>0.03</c:v>
                </c:pt>
                <c:pt idx="7080">
                  <c:v>0.03</c:v>
                </c:pt>
                <c:pt idx="7081">
                  <c:v>0.03</c:v>
                </c:pt>
                <c:pt idx="7082">
                  <c:v>0.03</c:v>
                </c:pt>
                <c:pt idx="7083">
                  <c:v>0.03</c:v>
                </c:pt>
                <c:pt idx="7084">
                  <c:v>0.04</c:v>
                </c:pt>
                <c:pt idx="7085">
                  <c:v>0.03</c:v>
                </c:pt>
                <c:pt idx="7086">
                  <c:v>0.03</c:v>
                </c:pt>
                <c:pt idx="7087">
                  <c:v>0.03</c:v>
                </c:pt>
                <c:pt idx="7088">
                  <c:v>0.03</c:v>
                </c:pt>
                <c:pt idx="7089">
                  <c:v>0.03</c:v>
                </c:pt>
                <c:pt idx="7090">
                  <c:v>0.03</c:v>
                </c:pt>
                <c:pt idx="7091">
                  <c:v>0.03</c:v>
                </c:pt>
                <c:pt idx="7092">
                  <c:v>0.03</c:v>
                </c:pt>
                <c:pt idx="7093">
                  <c:v>0.03</c:v>
                </c:pt>
                <c:pt idx="7094">
                  <c:v>0.03</c:v>
                </c:pt>
                <c:pt idx="7095">
                  <c:v>0.03</c:v>
                </c:pt>
                <c:pt idx="7096">
                  <c:v>0.03</c:v>
                </c:pt>
                <c:pt idx="7097">
                  <c:v>0.03</c:v>
                </c:pt>
                <c:pt idx="7098">
                  <c:v>0.03</c:v>
                </c:pt>
                <c:pt idx="7099">
                  <c:v>0.03</c:v>
                </c:pt>
                <c:pt idx="7100">
                  <c:v>0.03</c:v>
                </c:pt>
                <c:pt idx="7101">
                  <c:v>0.03</c:v>
                </c:pt>
                <c:pt idx="7102">
                  <c:v>0.03</c:v>
                </c:pt>
                <c:pt idx="7103">
                  <c:v>0.03</c:v>
                </c:pt>
                <c:pt idx="7104">
                  <c:v>0.03</c:v>
                </c:pt>
                <c:pt idx="7105">
                  <c:v>0.03</c:v>
                </c:pt>
                <c:pt idx="7106">
                  <c:v>0.03</c:v>
                </c:pt>
                <c:pt idx="7107">
                  <c:v>0.04</c:v>
                </c:pt>
                <c:pt idx="7108">
                  <c:v>0.03</c:v>
                </c:pt>
                <c:pt idx="7109">
                  <c:v>0.03</c:v>
                </c:pt>
                <c:pt idx="7110">
                  <c:v>0.03</c:v>
                </c:pt>
                <c:pt idx="7111">
                  <c:v>0.03</c:v>
                </c:pt>
                <c:pt idx="7112">
                  <c:v>0.03</c:v>
                </c:pt>
                <c:pt idx="7113">
                  <c:v>0.03</c:v>
                </c:pt>
                <c:pt idx="7114">
                  <c:v>0.03</c:v>
                </c:pt>
                <c:pt idx="7115">
                  <c:v>0.03</c:v>
                </c:pt>
                <c:pt idx="7116">
                  <c:v>0.03</c:v>
                </c:pt>
                <c:pt idx="7117">
                  <c:v>0.03</c:v>
                </c:pt>
                <c:pt idx="7118">
                  <c:v>0.03</c:v>
                </c:pt>
                <c:pt idx="7119">
                  <c:v>0.03</c:v>
                </c:pt>
                <c:pt idx="7120">
                  <c:v>0.03</c:v>
                </c:pt>
                <c:pt idx="7121">
                  <c:v>0.03</c:v>
                </c:pt>
                <c:pt idx="7122">
                  <c:v>0.03</c:v>
                </c:pt>
                <c:pt idx="7123">
                  <c:v>0.03</c:v>
                </c:pt>
                <c:pt idx="7124">
                  <c:v>0.03</c:v>
                </c:pt>
                <c:pt idx="7125">
                  <c:v>0.03</c:v>
                </c:pt>
                <c:pt idx="7126">
                  <c:v>0.03</c:v>
                </c:pt>
                <c:pt idx="7127">
                  <c:v>0.03</c:v>
                </c:pt>
                <c:pt idx="7128">
                  <c:v>0.04</c:v>
                </c:pt>
                <c:pt idx="7129">
                  <c:v>0.03</c:v>
                </c:pt>
                <c:pt idx="7130">
                  <c:v>0.03</c:v>
                </c:pt>
                <c:pt idx="7131">
                  <c:v>0.03</c:v>
                </c:pt>
                <c:pt idx="7132">
                  <c:v>0.03</c:v>
                </c:pt>
                <c:pt idx="7133">
                  <c:v>0.03</c:v>
                </c:pt>
                <c:pt idx="7134">
                  <c:v>0.03</c:v>
                </c:pt>
                <c:pt idx="7135">
                  <c:v>0.03</c:v>
                </c:pt>
                <c:pt idx="7136">
                  <c:v>0.03</c:v>
                </c:pt>
                <c:pt idx="7137">
                  <c:v>0.03</c:v>
                </c:pt>
                <c:pt idx="7138">
                  <c:v>0.03</c:v>
                </c:pt>
                <c:pt idx="7139">
                  <c:v>0.03</c:v>
                </c:pt>
                <c:pt idx="7140">
                  <c:v>0.03</c:v>
                </c:pt>
                <c:pt idx="7141">
                  <c:v>0.03</c:v>
                </c:pt>
                <c:pt idx="7142">
                  <c:v>0.03</c:v>
                </c:pt>
                <c:pt idx="7143">
                  <c:v>0.03</c:v>
                </c:pt>
                <c:pt idx="7144">
                  <c:v>0.03</c:v>
                </c:pt>
                <c:pt idx="7145">
                  <c:v>0.03</c:v>
                </c:pt>
                <c:pt idx="7146">
                  <c:v>0.03</c:v>
                </c:pt>
                <c:pt idx="7147">
                  <c:v>0.03</c:v>
                </c:pt>
                <c:pt idx="7148">
                  <c:v>0.03</c:v>
                </c:pt>
                <c:pt idx="7149">
                  <c:v>0.03</c:v>
                </c:pt>
                <c:pt idx="7150">
                  <c:v>0.03</c:v>
                </c:pt>
                <c:pt idx="7151">
                  <c:v>0.03</c:v>
                </c:pt>
                <c:pt idx="7152">
                  <c:v>0.03</c:v>
                </c:pt>
                <c:pt idx="7153">
                  <c:v>0.03</c:v>
                </c:pt>
                <c:pt idx="7154">
                  <c:v>0.03</c:v>
                </c:pt>
                <c:pt idx="7155">
                  <c:v>0.03</c:v>
                </c:pt>
                <c:pt idx="7156">
                  <c:v>0.03</c:v>
                </c:pt>
                <c:pt idx="7157">
                  <c:v>0.03</c:v>
                </c:pt>
                <c:pt idx="7158">
                  <c:v>0.03</c:v>
                </c:pt>
                <c:pt idx="7159">
                  <c:v>0.03</c:v>
                </c:pt>
                <c:pt idx="7160">
                  <c:v>0.03</c:v>
                </c:pt>
                <c:pt idx="7161">
                  <c:v>0.03</c:v>
                </c:pt>
                <c:pt idx="7162">
                  <c:v>0.03</c:v>
                </c:pt>
                <c:pt idx="7163">
                  <c:v>0.03</c:v>
                </c:pt>
                <c:pt idx="7164">
                  <c:v>0.03</c:v>
                </c:pt>
                <c:pt idx="7165">
                  <c:v>0.03</c:v>
                </c:pt>
                <c:pt idx="7166">
                  <c:v>0.03</c:v>
                </c:pt>
                <c:pt idx="7167">
                  <c:v>0.03</c:v>
                </c:pt>
                <c:pt idx="7168">
                  <c:v>0.03</c:v>
                </c:pt>
                <c:pt idx="7169">
                  <c:v>0.03</c:v>
                </c:pt>
                <c:pt idx="7170">
                  <c:v>0.03</c:v>
                </c:pt>
                <c:pt idx="7171">
                  <c:v>0.03</c:v>
                </c:pt>
                <c:pt idx="7172">
                  <c:v>0.03</c:v>
                </c:pt>
                <c:pt idx="7173">
                  <c:v>0.03</c:v>
                </c:pt>
                <c:pt idx="7174">
                  <c:v>0.03</c:v>
                </c:pt>
                <c:pt idx="7175">
                  <c:v>0.03</c:v>
                </c:pt>
                <c:pt idx="7176">
                  <c:v>0.03</c:v>
                </c:pt>
                <c:pt idx="7177">
                  <c:v>0.03</c:v>
                </c:pt>
                <c:pt idx="7178">
                  <c:v>0.03</c:v>
                </c:pt>
                <c:pt idx="7179">
                  <c:v>0.03</c:v>
                </c:pt>
                <c:pt idx="7180">
                  <c:v>0.03</c:v>
                </c:pt>
                <c:pt idx="7181">
                  <c:v>0.03</c:v>
                </c:pt>
                <c:pt idx="7182">
                  <c:v>0.03</c:v>
                </c:pt>
                <c:pt idx="7183">
                  <c:v>0.03</c:v>
                </c:pt>
                <c:pt idx="7184">
                  <c:v>0.03</c:v>
                </c:pt>
                <c:pt idx="7185">
                  <c:v>0.03</c:v>
                </c:pt>
                <c:pt idx="7186">
                  <c:v>0.03</c:v>
                </c:pt>
                <c:pt idx="7187">
                  <c:v>0.03</c:v>
                </c:pt>
                <c:pt idx="7188">
                  <c:v>0.03</c:v>
                </c:pt>
                <c:pt idx="7189">
                  <c:v>0.03</c:v>
                </c:pt>
                <c:pt idx="7190">
                  <c:v>0.03</c:v>
                </c:pt>
                <c:pt idx="7191">
                  <c:v>0.03</c:v>
                </c:pt>
                <c:pt idx="7192">
                  <c:v>0.03</c:v>
                </c:pt>
                <c:pt idx="7193">
                  <c:v>0.03</c:v>
                </c:pt>
                <c:pt idx="7194">
                  <c:v>0.03</c:v>
                </c:pt>
                <c:pt idx="7195">
                  <c:v>0.03</c:v>
                </c:pt>
                <c:pt idx="7196">
                  <c:v>0.03</c:v>
                </c:pt>
                <c:pt idx="7197">
                  <c:v>0.03</c:v>
                </c:pt>
                <c:pt idx="7198">
                  <c:v>0.03</c:v>
                </c:pt>
                <c:pt idx="7199">
                  <c:v>0.03</c:v>
                </c:pt>
                <c:pt idx="7200">
                  <c:v>0.03</c:v>
                </c:pt>
                <c:pt idx="7201">
                  <c:v>0.03</c:v>
                </c:pt>
                <c:pt idx="7202">
                  <c:v>0.03</c:v>
                </c:pt>
                <c:pt idx="7203">
                  <c:v>0.03</c:v>
                </c:pt>
                <c:pt idx="7204">
                  <c:v>0.03</c:v>
                </c:pt>
                <c:pt idx="7205">
                  <c:v>0.03</c:v>
                </c:pt>
                <c:pt idx="7206">
                  <c:v>0.03</c:v>
                </c:pt>
                <c:pt idx="7207">
                  <c:v>0.03</c:v>
                </c:pt>
                <c:pt idx="7208">
                  <c:v>0.03</c:v>
                </c:pt>
                <c:pt idx="7209">
                  <c:v>0.03</c:v>
                </c:pt>
                <c:pt idx="7210">
                  <c:v>0.03</c:v>
                </c:pt>
                <c:pt idx="7211">
                  <c:v>0.03</c:v>
                </c:pt>
                <c:pt idx="7212">
                  <c:v>0.03</c:v>
                </c:pt>
                <c:pt idx="7213">
                  <c:v>0.03</c:v>
                </c:pt>
                <c:pt idx="7214">
                  <c:v>0.03</c:v>
                </c:pt>
                <c:pt idx="7215">
                  <c:v>0.03</c:v>
                </c:pt>
                <c:pt idx="7216">
                  <c:v>0.03</c:v>
                </c:pt>
                <c:pt idx="7217">
                  <c:v>0.03</c:v>
                </c:pt>
                <c:pt idx="7218">
                  <c:v>0.03</c:v>
                </c:pt>
                <c:pt idx="7219">
                  <c:v>0.03</c:v>
                </c:pt>
                <c:pt idx="7220">
                  <c:v>0.03</c:v>
                </c:pt>
                <c:pt idx="7221">
                  <c:v>0.03</c:v>
                </c:pt>
                <c:pt idx="7222">
                  <c:v>0.03</c:v>
                </c:pt>
                <c:pt idx="7223">
                  <c:v>0.03</c:v>
                </c:pt>
                <c:pt idx="7224">
                  <c:v>0.03</c:v>
                </c:pt>
                <c:pt idx="7225">
                  <c:v>0.03</c:v>
                </c:pt>
                <c:pt idx="7226">
                  <c:v>0.03</c:v>
                </c:pt>
                <c:pt idx="7227">
                  <c:v>0.03</c:v>
                </c:pt>
                <c:pt idx="7228">
                  <c:v>0.03</c:v>
                </c:pt>
                <c:pt idx="7229">
                  <c:v>0.03</c:v>
                </c:pt>
                <c:pt idx="7230">
                  <c:v>0.03</c:v>
                </c:pt>
                <c:pt idx="7231">
                  <c:v>0.03</c:v>
                </c:pt>
                <c:pt idx="7232">
                  <c:v>0.03</c:v>
                </c:pt>
                <c:pt idx="7233">
                  <c:v>0.03</c:v>
                </c:pt>
                <c:pt idx="7234">
                  <c:v>0.03</c:v>
                </c:pt>
                <c:pt idx="7235">
                  <c:v>0.03</c:v>
                </c:pt>
                <c:pt idx="7236">
                  <c:v>0.03</c:v>
                </c:pt>
                <c:pt idx="7237">
                  <c:v>0.03</c:v>
                </c:pt>
                <c:pt idx="7238">
                  <c:v>0.03</c:v>
                </c:pt>
                <c:pt idx="7239">
                  <c:v>0.03</c:v>
                </c:pt>
                <c:pt idx="7240">
                  <c:v>0.03</c:v>
                </c:pt>
                <c:pt idx="7241">
                  <c:v>0.03</c:v>
                </c:pt>
                <c:pt idx="7242">
                  <c:v>0.03</c:v>
                </c:pt>
                <c:pt idx="7243">
                  <c:v>0.03</c:v>
                </c:pt>
                <c:pt idx="7244">
                  <c:v>0.03</c:v>
                </c:pt>
                <c:pt idx="7245">
                  <c:v>0.03</c:v>
                </c:pt>
                <c:pt idx="7246">
                  <c:v>0.03</c:v>
                </c:pt>
                <c:pt idx="7247">
                  <c:v>0.03</c:v>
                </c:pt>
                <c:pt idx="7248">
                  <c:v>0.03</c:v>
                </c:pt>
                <c:pt idx="7249">
                  <c:v>0.03</c:v>
                </c:pt>
                <c:pt idx="7250">
                  <c:v>0.03</c:v>
                </c:pt>
                <c:pt idx="7251">
                  <c:v>0.03</c:v>
                </c:pt>
                <c:pt idx="7252">
                  <c:v>0.03</c:v>
                </c:pt>
                <c:pt idx="7253">
                  <c:v>0.03</c:v>
                </c:pt>
                <c:pt idx="7254">
                  <c:v>0.03</c:v>
                </c:pt>
                <c:pt idx="7255">
                  <c:v>0.03</c:v>
                </c:pt>
                <c:pt idx="7256">
                  <c:v>0.03</c:v>
                </c:pt>
                <c:pt idx="7257">
                  <c:v>0.03</c:v>
                </c:pt>
                <c:pt idx="7258">
                  <c:v>0.03</c:v>
                </c:pt>
                <c:pt idx="7259">
                  <c:v>0.03</c:v>
                </c:pt>
                <c:pt idx="7260">
                  <c:v>0.03</c:v>
                </c:pt>
                <c:pt idx="7261">
                  <c:v>0.03</c:v>
                </c:pt>
                <c:pt idx="7262">
                  <c:v>0.03</c:v>
                </c:pt>
                <c:pt idx="7263">
                  <c:v>0.03</c:v>
                </c:pt>
                <c:pt idx="7264">
                  <c:v>0.03</c:v>
                </c:pt>
                <c:pt idx="7265">
                  <c:v>0.03</c:v>
                </c:pt>
                <c:pt idx="7266">
                  <c:v>0.03</c:v>
                </c:pt>
                <c:pt idx="7267">
                  <c:v>0.03</c:v>
                </c:pt>
                <c:pt idx="7268">
                  <c:v>0.03</c:v>
                </c:pt>
                <c:pt idx="7269">
                  <c:v>0.03</c:v>
                </c:pt>
                <c:pt idx="7270">
                  <c:v>0.03</c:v>
                </c:pt>
                <c:pt idx="7271">
                  <c:v>0.03</c:v>
                </c:pt>
                <c:pt idx="7272">
                  <c:v>0.03</c:v>
                </c:pt>
                <c:pt idx="7273">
                  <c:v>0.03</c:v>
                </c:pt>
                <c:pt idx="7274">
                  <c:v>0.03</c:v>
                </c:pt>
                <c:pt idx="7275">
                  <c:v>0.03</c:v>
                </c:pt>
                <c:pt idx="7276">
                  <c:v>0.03</c:v>
                </c:pt>
                <c:pt idx="7277">
                  <c:v>0.03</c:v>
                </c:pt>
                <c:pt idx="7278">
                  <c:v>0.03</c:v>
                </c:pt>
                <c:pt idx="7279">
                  <c:v>0.03</c:v>
                </c:pt>
                <c:pt idx="7280">
                  <c:v>0.03</c:v>
                </c:pt>
                <c:pt idx="7281">
                  <c:v>0.03</c:v>
                </c:pt>
                <c:pt idx="7282">
                  <c:v>0.02</c:v>
                </c:pt>
                <c:pt idx="7283">
                  <c:v>0.03</c:v>
                </c:pt>
                <c:pt idx="7284">
                  <c:v>0.03</c:v>
                </c:pt>
                <c:pt idx="7285">
                  <c:v>0.03</c:v>
                </c:pt>
                <c:pt idx="7286">
                  <c:v>0.04</c:v>
                </c:pt>
                <c:pt idx="7287">
                  <c:v>0.04</c:v>
                </c:pt>
                <c:pt idx="7288">
                  <c:v>0.03</c:v>
                </c:pt>
                <c:pt idx="7289">
                  <c:v>0.04</c:v>
                </c:pt>
                <c:pt idx="7290">
                  <c:v>0.04</c:v>
                </c:pt>
                <c:pt idx="7291">
                  <c:v>0.04</c:v>
                </c:pt>
                <c:pt idx="7292">
                  <c:v>0.04</c:v>
                </c:pt>
                <c:pt idx="7293">
                  <c:v>0.04</c:v>
                </c:pt>
                <c:pt idx="7294">
                  <c:v>0.04</c:v>
                </c:pt>
                <c:pt idx="7295">
                  <c:v>0.04</c:v>
                </c:pt>
                <c:pt idx="7296">
                  <c:v>0.03</c:v>
                </c:pt>
                <c:pt idx="7297">
                  <c:v>0.04</c:v>
                </c:pt>
                <c:pt idx="7298">
                  <c:v>0.04</c:v>
                </c:pt>
                <c:pt idx="7299">
                  <c:v>0.04</c:v>
                </c:pt>
                <c:pt idx="7300">
                  <c:v>0.03</c:v>
                </c:pt>
                <c:pt idx="7301">
                  <c:v>0.04</c:v>
                </c:pt>
                <c:pt idx="7302">
                  <c:v>0.04</c:v>
                </c:pt>
                <c:pt idx="7303">
                  <c:v>0.04</c:v>
                </c:pt>
                <c:pt idx="7304">
                  <c:v>0.04</c:v>
                </c:pt>
                <c:pt idx="7305">
                  <c:v>0.04</c:v>
                </c:pt>
                <c:pt idx="7306">
                  <c:v>0.04</c:v>
                </c:pt>
                <c:pt idx="7307">
                  <c:v>0.03</c:v>
                </c:pt>
                <c:pt idx="7308">
                  <c:v>0.03</c:v>
                </c:pt>
                <c:pt idx="7309">
                  <c:v>0.04</c:v>
                </c:pt>
                <c:pt idx="7310">
                  <c:v>0.04</c:v>
                </c:pt>
                <c:pt idx="7311">
                  <c:v>0.04</c:v>
                </c:pt>
                <c:pt idx="7312">
                  <c:v>0.04</c:v>
                </c:pt>
                <c:pt idx="7313">
                  <c:v>0.04</c:v>
                </c:pt>
                <c:pt idx="7314">
                  <c:v>0.03</c:v>
                </c:pt>
                <c:pt idx="7315">
                  <c:v>0.03</c:v>
                </c:pt>
                <c:pt idx="7316">
                  <c:v>0.04</c:v>
                </c:pt>
                <c:pt idx="7317">
                  <c:v>0.03</c:v>
                </c:pt>
                <c:pt idx="7318">
                  <c:v>0.04</c:v>
                </c:pt>
                <c:pt idx="7319">
                  <c:v>0.04</c:v>
                </c:pt>
                <c:pt idx="7320">
                  <c:v>0.04</c:v>
                </c:pt>
                <c:pt idx="7321">
                  <c:v>0.04</c:v>
                </c:pt>
                <c:pt idx="7322">
                  <c:v>0.03</c:v>
                </c:pt>
                <c:pt idx="7323">
                  <c:v>0.04</c:v>
                </c:pt>
                <c:pt idx="7324">
                  <c:v>0.03</c:v>
                </c:pt>
                <c:pt idx="7325">
                  <c:v>0.03</c:v>
                </c:pt>
                <c:pt idx="7326">
                  <c:v>0.04</c:v>
                </c:pt>
                <c:pt idx="7327">
                  <c:v>0.03</c:v>
                </c:pt>
                <c:pt idx="7328">
                  <c:v>0.03</c:v>
                </c:pt>
                <c:pt idx="7329">
                  <c:v>0.03</c:v>
                </c:pt>
                <c:pt idx="7330">
                  <c:v>0.04</c:v>
                </c:pt>
                <c:pt idx="7331">
                  <c:v>0.03</c:v>
                </c:pt>
                <c:pt idx="7332">
                  <c:v>0.03</c:v>
                </c:pt>
                <c:pt idx="7333">
                  <c:v>0.03</c:v>
                </c:pt>
                <c:pt idx="7334">
                  <c:v>0.04</c:v>
                </c:pt>
                <c:pt idx="7335">
                  <c:v>0.04</c:v>
                </c:pt>
                <c:pt idx="7336">
                  <c:v>0.04</c:v>
                </c:pt>
                <c:pt idx="7337">
                  <c:v>0.03</c:v>
                </c:pt>
                <c:pt idx="7338">
                  <c:v>0.03</c:v>
                </c:pt>
                <c:pt idx="7339">
                  <c:v>0.03</c:v>
                </c:pt>
                <c:pt idx="7340">
                  <c:v>0.03</c:v>
                </c:pt>
                <c:pt idx="7341">
                  <c:v>0.03</c:v>
                </c:pt>
                <c:pt idx="7342">
                  <c:v>0.03</c:v>
                </c:pt>
                <c:pt idx="7343">
                  <c:v>0.03</c:v>
                </c:pt>
                <c:pt idx="7344">
                  <c:v>0.03</c:v>
                </c:pt>
                <c:pt idx="7345">
                  <c:v>0.04</c:v>
                </c:pt>
                <c:pt idx="7346">
                  <c:v>0.04</c:v>
                </c:pt>
                <c:pt idx="7347">
                  <c:v>0.04</c:v>
                </c:pt>
                <c:pt idx="7348">
                  <c:v>0.03</c:v>
                </c:pt>
                <c:pt idx="7349">
                  <c:v>0.03</c:v>
                </c:pt>
                <c:pt idx="7350">
                  <c:v>0.03</c:v>
                </c:pt>
                <c:pt idx="7351">
                  <c:v>0.03</c:v>
                </c:pt>
                <c:pt idx="7352">
                  <c:v>0.04</c:v>
                </c:pt>
                <c:pt idx="7353">
                  <c:v>0.03</c:v>
                </c:pt>
                <c:pt idx="7354">
                  <c:v>0.03</c:v>
                </c:pt>
                <c:pt idx="7355">
                  <c:v>0.04</c:v>
                </c:pt>
                <c:pt idx="7356">
                  <c:v>0.03</c:v>
                </c:pt>
                <c:pt idx="7357">
                  <c:v>0.03</c:v>
                </c:pt>
                <c:pt idx="7358">
                  <c:v>0.03</c:v>
                </c:pt>
                <c:pt idx="7359">
                  <c:v>0.03</c:v>
                </c:pt>
                <c:pt idx="7360">
                  <c:v>0.03</c:v>
                </c:pt>
                <c:pt idx="7361">
                  <c:v>0.03</c:v>
                </c:pt>
                <c:pt idx="7362">
                  <c:v>0.03</c:v>
                </c:pt>
                <c:pt idx="7363">
                  <c:v>0.03</c:v>
                </c:pt>
                <c:pt idx="7364">
                  <c:v>0.03</c:v>
                </c:pt>
                <c:pt idx="7365">
                  <c:v>0.03</c:v>
                </c:pt>
                <c:pt idx="7366">
                  <c:v>0.03</c:v>
                </c:pt>
                <c:pt idx="7367">
                  <c:v>0.04</c:v>
                </c:pt>
                <c:pt idx="7368">
                  <c:v>0.03</c:v>
                </c:pt>
                <c:pt idx="7369">
                  <c:v>0.03</c:v>
                </c:pt>
                <c:pt idx="7370">
                  <c:v>0.03</c:v>
                </c:pt>
                <c:pt idx="7371">
                  <c:v>0.04</c:v>
                </c:pt>
                <c:pt idx="7372">
                  <c:v>0.03</c:v>
                </c:pt>
                <c:pt idx="7373">
                  <c:v>0.03</c:v>
                </c:pt>
                <c:pt idx="7374">
                  <c:v>0.03</c:v>
                </c:pt>
                <c:pt idx="7375">
                  <c:v>0.03</c:v>
                </c:pt>
                <c:pt idx="7376">
                  <c:v>0.03</c:v>
                </c:pt>
                <c:pt idx="7377">
                  <c:v>0.03</c:v>
                </c:pt>
                <c:pt idx="7378">
                  <c:v>0.04</c:v>
                </c:pt>
                <c:pt idx="7379">
                  <c:v>0.03</c:v>
                </c:pt>
                <c:pt idx="7380">
                  <c:v>0.03</c:v>
                </c:pt>
                <c:pt idx="7381">
                  <c:v>0.03</c:v>
                </c:pt>
                <c:pt idx="7382">
                  <c:v>0.03</c:v>
                </c:pt>
                <c:pt idx="7383">
                  <c:v>0.03</c:v>
                </c:pt>
                <c:pt idx="7384">
                  <c:v>0.03</c:v>
                </c:pt>
                <c:pt idx="7385">
                  <c:v>0.03</c:v>
                </c:pt>
                <c:pt idx="7386">
                  <c:v>0.03</c:v>
                </c:pt>
                <c:pt idx="7387">
                  <c:v>0.03</c:v>
                </c:pt>
                <c:pt idx="7388">
                  <c:v>0.03</c:v>
                </c:pt>
                <c:pt idx="7389">
                  <c:v>0.03</c:v>
                </c:pt>
                <c:pt idx="7390">
                  <c:v>0.03</c:v>
                </c:pt>
                <c:pt idx="7391">
                  <c:v>0.03</c:v>
                </c:pt>
                <c:pt idx="7392">
                  <c:v>0.03</c:v>
                </c:pt>
                <c:pt idx="7393">
                  <c:v>0.03</c:v>
                </c:pt>
                <c:pt idx="7394">
                  <c:v>0.03</c:v>
                </c:pt>
                <c:pt idx="7395">
                  <c:v>0.03</c:v>
                </c:pt>
                <c:pt idx="7396">
                  <c:v>0.03</c:v>
                </c:pt>
                <c:pt idx="7397">
                  <c:v>0.03</c:v>
                </c:pt>
                <c:pt idx="7398">
                  <c:v>0.03</c:v>
                </c:pt>
                <c:pt idx="7399">
                  <c:v>0.03</c:v>
                </c:pt>
                <c:pt idx="7400">
                  <c:v>0.03</c:v>
                </c:pt>
                <c:pt idx="7401">
                  <c:v>0.03</c:v>
                </c:pt>
                <c:pt idx="7402">
                  <c:v>0.03</c:v>
                </c:pt>
                <c:pt idx="7403">
                  <c:v>0.03</c:v>
                </c:pt>
                <c:pt idx="7404">
                  <c:v>0.03</c:v>
                </c:pt>
                <c:pt idx="7405">
                  <c:v>0.03</c:v>
                </c:pt>
                <c:pt idx="7406">
                  <c:v>0.03</c:v>
                </c:pt>
                <c:pt idx="7407">
                  <c:v>0.04</c:v>
                </c:pt>
                <c:pt idx="7408">
                  <c:v>0.03</c:v>
                </c:pt>
                <c:pt idx="7409">
                  <c:v>0.04</c:v>
                </c:pt>
                <c:pt idx="7410">
                  <c:v>0.04</c:v>
                </c:pt>
                <c:pt idx="7411">
                  <c:v>0.03</c:v>
                </c:pt>
                <c:pt idx="7412">
                  <c:v>0.03</c:v>
                </c:pt>
                <c:pt idx="7413">
                  <c:v>0.03</c:v>
                </c:pt>
                <c:pt idx="7414">
                  <c:v>0.03</c:v>
                </c:pt>
                <c:pt idx="7415">
                  <c:v>0.04</c:v>
                </c:pt>
                <c:pt idx="7416">
                  <c:v>0.03</c:v>
                </c:pt>
                <c:pt idx="7417">
                  <c:v>0.03</c:v>
                </c:pt>
                <c:pt idx="7418">
                  <c:v>0.03</c:v>
                </c:pt>
                <c:pt idx="7419">
                  <c:v>0.04</c:v>
                </c:pt>
                <c:pt idx="7420">
                  <c:v>0.03</c:v>
                </c:pt>
                <c:pt idx="7421">
                  <c:v>0.03</c:v>
                </c:pt>
                <c:pt idx="7422">
                  <c:v>0.03</c:v>
                </c:pt>
                <c:pt idx="7423">
                  <c:v>0.03</c:v>
                </c:pt>
                <c:pt idx="7424">
                  <c:v>0.03</c:v>
                </c:pt>
                <c:pt idx="7425">
                  <c:v>0.03</c:v>
                </c:pt>
                <c:pt idx="7426">
                  <c:v>0.03</c:v>
                </c:pt>
                <c:pt idx="7427">
                  <c:v>0.03</c:v>
                </c:pt>
                <c:pt idx="7428">
                  <c:v>0.04</c:v>
                </c:pt>
                <c:pt idx="7429">
                  <c:v>0.03</c:v>
                </c:pt>
                <c:pt idx="7430">
                  <c:v>0.03</c:v>
                </c:pt>
                <c:pt idx="7431">
                  <c:v>0.03</c:v>
                </c:pt>
                <c:pt idx="7432">
                  <c:v>0.03</c:v>
                </c:pt>
                <c:pt idx="7433">
                  <c:v>0.03</c:v>
                </c:pt>
                <c:pt idx="7434">
                  <c:v>0.03</c:v>
                </c:pt>
                <c:pt idx="7435">
                  <c:v>0.03</c:v>
                </c:pt>
                <c:pt idx="7436">
                  <c:v>0.03</c:v>
                </c:pt>
                <c:pt idx="7437">
                  <c:v>0.04</c:v>
                </c:pt>
                <c:pt idx="7438">
                  <c:v>0.03</c:v>
                </c:pt>
                <c:pt idx="7439">
                  <c:v>0.03</c:v>
                </c:pt>
                <c:pt idx="7440">
                  <c:v>0.03</c:v>
                </c:pt>
                <c:pt idx="7441">
                  <c:v>0.03</c:v>
                </c:pt>
                <c:pt idx="7442">
                  <c:v>0.03</c:v>
                </c:pt>
                <c:pt idx="7443">
                  <c:v>0.03</c:v>
                </c:pt>
                <c:pt idx="7444">
                  <c:v>0.03</c:v>
                </c:pt>
                <c:pt idx="7445">
                  <c:v>0.03</c:v>
                </c:pt>
                <c:pt idx="7446">
                  <c:v>0.03</c:v>
                </c:pt>
                <c:pt idx="7447">
                  <c:v>0.04</c:v>
                </c:pt>
                <c:pt idx="7448">
                  <c:v>0.03</c:v>
                </c:pt>
                <c:pt idx="7449">
                  <c:v>0.03</c:v>
                </c:pt>
                <c:pt idx="7450">
                  <c:v>0.03</c:v>
                </c:pt>
                <c:pt idx="7451">
                  <c:v>0.03</c:v>
                </c:pt>
                <c:pt idx="7452">
                  <c:v>0.03</c:v>
                </c:pt>
                <c:pt idx="7453">
                  <c:v>0.03</c:v>
                </c:pt>
                <c:pt idx="7454">
                  <c:v>0.04</c:v>
                </c:pt>
                <c:pt idx="7455">
                  <c:v>0.03</c:v>
                </c:pt>
                <c:pt idx="7456">
                  <c:v>0.03</c:v>
                </c:pt>
                <c:pt idx="7457">
                  <c:v>0.03</c:v>
                </c:pt>
                <c:pt idx="7458">
                  <c:v>0.03</c:v>
                </c:pt>
                <c:pt idx="7459">
                  <c:v>0.03</c:v>
                </c:pt>
                <c:pt idx="7460">
                  <c:v>0.03</c:v>
                </c:pt>
                <c:pt idx="7461">
                  <c:v>0.03</c:v>
                </c:pt>
                <c:pt idx="7462">
                  <c:v>0.03</c:v>
                </c:pt>
                <c:pt idx="7463">
                  <c:v>0.03</c:v>
                </c:pt>
                <c:pt idx="7464">
                  <c:v>0.03</c:v>
                </c:pt>
                <c:pt idx="7465">
                  <c:v>0.03</c:v>
                </c:pt>
                <c:pt idx="7466">
                  <c:v>0.03</c:v>
                </c:pt>
                <c:pt idx="7467">
                  <c:v>0.03</c:v>
                </c:pt>
                <c:pt idx="7468">
                  <c:v>0.04</c:v>
                </c:pt>
                <c:pt idx="7469">
                  <c:v>0.03</c:v>
                </c:pt>
                <c:pt idx="7470">
                  <c:v>0.03</c:v>
                </c:pt>
                <c:pt idx="7471">
                  <c:v>0.03</c:v>
                </c:pt>
                <c:pt idx="7472">
                  <c:v>0.03</c:v>
                </c:pt>
                <c:pt idx="7473">
                  <c:v>0.03</c:v>
                </c:pt>
                <c:pt idx="7474">
                  <c:v>0.03</c:v>
                </c:pt>
                <c:pt idx="7475">
                  <c:v>0.03</c:v>
                </c:pt>
                <c:pt idx="7476">
                  <c:v>0.03</c:v>
                </c:pt>
                <c:pt idx="7477">
                  <c:v>0.03</c:v>
                </c:pt>
                <c:pt idx="7478">
                  <c:v>0.03</c:v>
                </c:pt>
                <c:pt idx="7479">
                  <c:v>0.03</c:v>
                </c:pt>
                <c:pt idx="7480">
                  <c:v>0.03</c:v>
                </c:pt>
                <c:pt idx="7481">
                  <c:v>0.03</c:v>
                </c:pt>
                <c:pt idx="7482">
                  <c:v>0.03</c:v>
                </c:pt>
                <c:pt idx="7483">
                  <c:v>0.03</c:v>
                </c:pt>
                <c:pt idx="7484">
                  <c:v>0.03</c:v>
                </c:pt>
                <c:pt idx="7485">
                  <c:v>0.03</c:v>
                </c:pt>
                <c:pt idx="7486">
                  <c:v>0.03</c:v>
                </c:pt>
                <c:pt idx="7487">
                  <c:v>0.04</c:v>
                </c:pt>
                <c:pt idx="7488">
                  <c:v>0.03</c:v>
                </c:pt>
                <c:pt idx="7489">
                  <c:v>0.03</c:v>
                </c:pt>
                <c:pt idx="7490">
                  <c:v>0.03</c:v>
                </c:pt>
                <c:pt idx="7491">
                  <c:v>0.03</c:v>
                </c:pt>
                <c:pt idx="7492">
                  <c:v>0.03</c:v>
                </c:pt>
                <c:pt idx="7493">
                  <c:v>0.03</c:v>
                </c:pt>
                <c:pt idx="7494">
                  <c:v>0.03</c:v>
                </c:pt>
                <c:pt idx="7495">
                  <c:v>0.04</c:v>
                </c:pt>
                <c:pt idx="7496">
                  <c:v>0.03</c:v>
                </c:pt>
                <c:pt idx="7497">
                  <c:v>0.03</c:v>
                </c:pt>
                <c:pt idx="7498">
                  <c:v>0.03</c:v>
                </c:pt>
                <c:pt idx="7499">
                  <c:v>0.03</c:v>
                </c:pt>
                <c:pt idx="7500">
                  <c:v>0.03</c:v>
                </c:pt>
                <c:pt idx="7501">
                  <c:v>0.03</c:v>
                </c:pt>
                <c:pt idx="7502">
                  <c:v>0.03</c:v>
                </c:pt>
                <c:pt idx="7503">
                  <c:v>0.03</c:v>
                </c:pt>
                <c:pt idx="7504">
                  <c:v>0.04</c:v>
                </c:pt>
                <c:pt idx="7505">
                  <c:v>0.03</c:v>
                </c:pt>
                <c:pt idx="7506">
                  <c:v>0.03</c:v>
                </c:pt>
                <c:pt idx="7507">
                  <c:v>0.03</c:v>
                </c:pt>
                <c:pt idx="7508">
                  <c:v>0.03</c:v>
                </c:pt>
                <c:pt idx="7509">
                  <c:v>0.03</c:v>
                </c:pt>
                <c:pt idx="7510">
                  <c:v>0.03</c:v>
                </c:pt>
                <c:pt idx="7511">
                  <c:v>0.03</c:v>
                </c:pt>
                <c:pt idx="7512">
                  <c:v>0.03</c:v>
                </c:pt>
                <c:pt idx="7513">
                  <c:v>0.03</c:v>
                </c:pt>
                <c:pt idx="7514">
                  <c:v>0.03</c:v>
                </c:pt>
                <c:pt idx="7515">
                  <c:v>0.03</c:v>
                </c:pt>
                <c:pt idx="7516">
                  <c:v>0.03</c:v>
                </c:pt>
                <c:pt idx="7517">
                  <c:v>0.03</c:v>
                </c:pt>
                <c:pt idx="7518">
                  <c:v>0.04</c:v>
                </c:pt>
                <c:pt idx="7519">
                  <c:v>0.03</c:v>
                </c:pt>
                <c:pt idx="7520">
                  <c:v>0.03</c:v>
                </c:pt>
                <c:pt idx="7521">
                  <c:v>0.03</c:v>
                </c:pt>
                <c:pt idx="7522">
                  <c:v>0.03</c:v>
                </c:pt>
                <c:pt idx="7523">
                  <c:v>0.03</c:v>
                </c:pt>
                <c:pt idx="7524">
                  <c:v>0.04</c:v>
                </c:pt>
                <c:pt idx="7525">
                  <c:v>0.03</c:v>
                </c:pt>
                <c:pt idx="7526">
                  <c:v>0.04</c:v>
                </c:pt>
                <c:pt idx="7527">
                  <c:v>0.03</c:v>
                </c:pt>
                <c:pt idx="7528">
                  <c:v>0.03</c:v>
                </c:pt>
                <c:pt idx="7529">
                  <c:v>0.03</c:v>
                </c:pt>
                <c:pt idx="7530">
                  <c:v>0.03</c:v>
                </c:pt>
                <c:pt idx="7531">
                  <c:v>0.03</c:v>
                </c:pt>
                <c:pt idx="7532">
                  <c:v>0.03</c:v>
                </c:pt>
                <c:pt idx="7533">
                  <c:v>0.03</c:v>
                </c:pt>
                <c:pt idx="7534">
                  <c:v>0.03</c:v>
                </c:pt>
                <c:pt idx="7535">
                  <c:v>0.03</c:v>
                </c:pt>
                <c:pt idx="7536">
                  <c:v>0.03</c:v>
                </c:pt>
                <c:pt idx="7537">
                  <c:v>0.03</c:v>
                </c:pt>
                <c:pt idx="7538">
                  <c:v>0.03</c:v>
                </c:pt>
                <c:pt idx="7539">
                  <c:v>0.03</c:v>
                </c:pt>
                <c:pt idx="7540">
                  <c:v>0.03</c:v>
                </c:pt>
                <c:pt idx="7541">
                  <c:v>0.04</c:v>
                </c:pt>
                <c:pt idx="7542">
                  <c:v>0.03</c:v>
                </c:pt>
                <c:pt idx="7543">
                  <c:v>0.03</c:v>
                </c:pt>
                <c:pt idx="7544">
                  <c:v>0.03</c:v>
                </c:pt>
                <c:pt idx="7545">
                  <c:v>0.03</c:v>
                </c:pt>
                <c:pt idx="7546">
                  <c:v>0.03</c:v>
                </c:pt>
                <c:pt idx="7547">
                  <c:v>0.03</c:v>
                </c:pt>
                <c:pt idx="7548">
                  <c:v>0.03</c:v>
                </c:pt>
                <c:pt idx="7549">
                  <c:v>0.03</c:v>
                </c:pt>
                <c:pt idx="7550">
                  <c:v>0.03</c:v>
                </c:pt>
                <c:pt idx="7551">
                  <c:v>0.03</c:v>
                </c:pt>
                <c:pt idx="7552">
                  <c:v>0.03</c:v>
                </c:pt>
                <c:pt idx="7553">
                  <c:v>0.03</c:v>
                </c:pt>
                <c:pt idx="7554">
                  <c:v>0.03</c:v>
                </c:pt>
                <c:pt idx="7555">
                  <c:v>0.03</c:v>
                </c:pt>
                <c:pt idx="7556">
                  <c:v>0.03</c:v>
                </c:pt>
                <c:pt idx="7557">
                  <c:v>0.03</c:v>
                </c:pt>
                <c:pt idx="7558">
                  <c:v>0.03</c:v>
                </c:pt>
                <c:pt idx="7559">
                  <c:v>0.03</c:v>
                </c:pt>
                <c:pt idx="7560">
                  <c:v>0.03</c:v>
                </c:pt>
                <c:pt idx="7561">
                  <c:v>0.03</c:v>
                </c:pt>
                <c:pt idx="7562">
                  <c:v>0.03</c:v>
                </c:pt>
                <c:pt idx="7563">
                  <c:v>0.03</c:v>
                </c:pt>
                <c:pt idx="7564">
                  <c:v>0.03</c:v>
                </c:pt>
                <c:pt idx="7565">
                  <c:v>0.03</c:v>
                </c:pt>
                <c:pt idx="7566">
                  <c:v>0.03</c:v>
                </c:pt>
                <c:pt idx="7567">
                  <c:v>0.03</c:v>
                </c:pt>
                <c:pt idx="7568">
                  <c:v>0.03</c:v>
                </c:pt>
                <c:pt idx="7569">
                  <c:v>0.03</c:v>
                </c:pt>
                <c:pt idx="7570">
                  <c:v>0.03</c:v>
                </c:pt>
                <c:pt idx="7571">
                  <c:v>0.03</c:v>
                </c:pt>
                <c:pt idx="7572">
                  <c:v>0.03</c:v>
                </c:pt>
                <c:pt idx="7573">
                  <c:v>0.04</c:v>
                </c:pt>
                <c:pt idx="7574">
                  <c:v>0.03</c:v>
                </c:pt>
                <c:pt idx="7575">
                  <c:v>0.03</c:v>
                </c:pt>
                <c:pt idx="7576">
                  <c:v>0.03</c:v>
                </c:pt>
                <c:pt idx="7577">
                  <c:v>0.03</c:v>
                </c:pt>
                <c:pt idx="7578">
                  <c:v>0.03</c:v>
                </c:pt>
                <c:pt idx="7579">
                  <c:v>0.03</c:v>
                </c:pt>
                <c:pt idx="7580">
                  <c:v>0.03</c:v>
                </c:pt>
                <c:pt idx="7581">
                  <c:v>0.03</c:v>
                </c:pt>
                <c:pt idx="7582">
                  <c:v>0.03</c:v>
                </c:pt>
                <c:pt idx="7583">
                  <c:v>0.03</c:v>
                </c:pt>
                <c:pt idx="7584">
                  <c:v>0.03</c:v>
                </c:pt>
                <c:pt idx="7585">
                  <c:v>0.03</c:v>
                </c:pt>
                <c:pt idx="7586">
                  <c:v>0.03</c:v>
                </c:pt>
                <c:pt idx="7587">
                  <c:v>0.03</c:v>
                </c:pt>
                <c:pt idx="7588">
                  <c:v>0.03</c:v>
                </c:pt>
                <c:pt idx="7589">
                  <c:v>0.03</c:v>
                </c:pt>
                <c:pt idx="7590">
                  <c:v>0.03</c:v>
                </c:pt>
                <c:pt idx="7591">
                  <c:v>0.03</c:v>
                </c:pt>
                <c:pt idx="7592">
                  <c:v>0.03</c:v>
                </c:pt>
                <c:pt idx="7593">
                  <c:v>0.03</c:v>
                </c:pt>
                <c:pt idx="7594">
                  <c:v>0.03</c:v>
                </c:pt>
                <c:pt idx="7595">
                  <c:v>0.03</c:v>
                </c:pt>
                <c:pt idx="7596">
                  <c:v>0.03</c:v>
                </c:pt>
                <c:pt idx="7597">
                  <c:v>0.03</c:v>
                </c:pt>
                <c:pt idx="7598">
                  <c:v>0.03</c:v>
                </c:pt>
                <c:pt idx="7599">
                  <c:v>0.03</c:v>
                </c:pt>
                <c:pt idx="7600">
                  <c:v>0.03</c:v>
                </c:pt>
                <c:pt idx="7601">
                  <c:v>0.03</c:v>
                </c:pt>
                <c:pt idx="7602">
                  <c:v>0.03</c:v>
                </c:pt>
                <c:pt idx="7603">
                  <c:v>0.03</c:v>
                </c:pt>
                <c:pt idx="7604">
                  <c:v>0.03</c:v>
                </c:pt>
                <c:pt idx="7605">
                  <c:v>0.03</c:v>
                </c:pt>
                <c:pt idx="7606">
                  <c:v>0.04</c:v>
                </c:pt>
                <c:pt idx="7607">
                  <c:v>0.03</c:v>
                </c:pt>
                <c:pt idx="7608">
                  <c:v>0.04</c:v>
                </c:pt>
                <c:pt idx="7609">
                  <c:v>0.03</c:v>
                </c:pt>
                <c:pt idx="7610">
                  <c:v>0.03</c:v>
                </c:pt>
                <c:pt idx="7611">
                  <c:v>0.03</c:v>
                </c:pt>
                <c:pt idx="7612">
                  <c:v>0.03</c:v>
                </c:pt>
                <c:pt idx="7613">
                  <c:v>0.03</c:v>
                </c:pt>
                <c:pt idx="7614">
                  <c:v>0.03</c:v>
                </c:pt>
                <c:pt idx="7615">
                  <c:v>0.03</c:v>
                </c:pt>
                <c:pt idx="7616">
                  <c:v>0.03</c:v>
                </c:pt>
                <c:pt idx="7617">
                  <c:v>0.03</c:v>
                </c:pt>
                <c:pt idx="7618">
                  <c:v>0.03</c:v>
                </c:pt>
                <c:pt idx="7619">
                  <c:v>0.03</c:v>
                </c:pt>
                <c:pt idx="7620">
                  <c:v>0.03</c:v>
                </c:pt>
                <c:pt idx="7621">
                  <c:v>0.03</c:v>
                </c:pt>
                <c:pt idx="7622">
                  <c:v>0.03</c:v>
                </c:pt>
                <c:pt idx="7623">
                  <c:v>0.03</c:v>
                </c:pt>
                <c:pt idx="7624">
                  <c:v>0.03</c:v>
                </c:pt>
                <c:pt idx="7625">
                  <c:v>0.03</c:v>
                </c:pt>
                <c:pt idx="7626">
                  <c:v>0.03</c:v>
                </c:pt>
                <c:pt idx="7627">
                  <c:v>0.03</c:v>
                </c:pt>
                <c:pt idx="7628">
                  <c:v>0.03</c:v>
                </c:pt>
                <c:pt idx="7629">
                  <c:v>0.03</c:v>
                </c:pt>
                <c:pt idx="7630">
                  <c:v>0.03</c:v>
                </c:pt>
                <c:pt idx="7631">
                  <c:v>0.03</c:v>
                </c:pt>
                <c:pt idx="7632">
                  <c:v>0.03</c:v>
                </c:pt>
                <c:pt idx="7633">
                  <c:v>0.03</c:v>
                </c:pt>
                <c:pt idx="7634">
                  <c:v>0.03</c:v>
                </c:pt>
                <c:pt idx="7635">
                  <c:v>0.03</c:v>
                </c:pt>
                <c:pt idx="7636">
                  <c:v>0.03</c:v>
                </c:pt>
                <c:pt idx="7637">
                  <c:v>0.03</c:v>
                </c:pt>
                <c:pt idx="7638">
                  <c:v>0.03</c:v>
                </c:pt>
                <c:pt idx="7639">
                  <c:v>0.03</c:v>
                </c:pt>
                <c:pt idx="7640">
                  <c:v>0.03</c:v>
                </c:pt>
                <c:pt idx="7641">
                  <c:v>0.03</c:v>
                </c:pt>
                <c:pt idx="7642">
                  <c:v>0.03</c:v>
                </c:pt>
                <c:pt idx="7643">
                  <c:v>0.03</c:v>
                </c:pt>
                <c:pt idx="7644">
                  <c:v>0.03</c:v>
                </c:pt>
                <c:pt idx="7645">
                  <c:v>0.03</c:v>
                </c:pt>
                <c:pt idx="7646">
                  <c:v>0.03</c:v>
                </c:pt>
                <c:pt idx="7647">
                  <c:v>0.03</c:v>
                </c:pt>
                <c:pt idx="7648">
                  <c:v>0.03</c:v>
                </c:pt>
                <c:pt idx="7649">
                  <c:v>0.03</c:v>
                </c:pt>
                <c:pt idx="7650">
                  <c:v>0.03</c:v>
                </c:pt>
                <c:pt idx="7651">
                  <c:v>0.03</c:v>
                </c:pt>
                <c:pt idx="7652">
                  <c:v>0.03</c:v>
                </c:pt>
                <c:pt idx="7653">
                  <c:v>0.03</c:v>
                </c:pt>
                <c:pt idx="7654">
                  <c:v>0.03</c:v>
                </c:pt>
                <c:pt idx="7655">
                  <c:v>0.03</c:v>
                </c:pt>
                <c:pt idx="7656">
                  <c:v>0.03</c:v>
                </c:pt>
                <c:pt idx="7657">
                  <c:v>0.03</c:v>
                </c:pt>
                <c:pt idx="7658">
                  <c:v>0.03</c:v>
                </c:pt>
                <c:pt idx="7659">
                  <c:v>0.03</c:v>
                </c:pt>
                <c:pt idx="7660">
                  <c:v>0.03</c:v>
                </c:pt>
                <c:pt idx="7661">
                  <c:v>0.03</c:v>
                </c:pt>
                <c:pt idx="7662">
                  <c:v>0.03</c:v>
                </c:pt>
                <c:pt idx="7663">
                  <c:v>0.03</c:v>
                </c:pt>
                <c:pt idx="7664">
                  <c:v>0.03</c:v>
                </c:pt>
                <c:pt idx="7665">
                  <c:v>0.03</c:v>
                </c:pt>
                <c:pt idx="7666">
                  <c:v>0.03</c:v>
                </c:pt>
                <c:pt idx="7667">
                  <c:v>0.03</c:v>
                </c:pt>
                <c:pt idx="7668">
                  <c:v>0.03</c:v>
                </c:pt>
                <c:pt idx="7669">
                  <c:v>0.03</c:v>
                </c:pt>
                <c:pt idx="7670">
                  <c:v>0.03</c:v>
                </c:pt>
                <c:pt idx="7671">
                  <c:v>0.03</c:v>
                </c:pt>
                <c:pt idx="7672">
                  <c:v>0.03</c:v>
                </c:pt>
                <c:pt idx="7673">
                  <c:v>0.03</c:v>
                </c:pt>
                <c:pt idx="7674">
                  <c:v>0.03</c:v>
                </c:pt>
                <c:pt idx="7675">
                  <c:v>0.03</c:v>
                </c:pt>
                <c:pt idx="7676">
                  <c:v>0.03</c:v>
                </c:pt>
                <c:pt idx="7677">
                  <c:v>0.03</c:v>
                </c:pt>
                <c:pt idx="7678">
                  <c:v>0.03</c:v>
                </c:pt>
                <c:pt idx="7679">
                  <c:v>0.03</c:v>
                </c:pt>
                <c:pt idx="7680">
                  <c:v>0.03</c:v>
                </c:pt>
                <c:pt idx="7681">
                  <c:v>0.03</c:v>
                </c:pt>
                <c:pt idx="7682">
                  <c:v>0.03</c:v>
                </c:pt>
                <c:pt idx="7683">
                  <c:v>0.03</c:v>
                </c:pt>
                <c:pt idx="7684">
                  <c:v>0.03</c:v>
                </c:pt>
                <c:pt idx="7685">
                  <c:v>0.03</c:v>
                </c:pt>
                <c:pt idx="7686">
                  <c:v>0.03</c:v>
                </c:pt>
                <c:pt idx="7687">
                  <c:v>0.03</c:v>
                </c:pt>
                <c:pt idx="7688">
                  <c:v>0.03</c:v>
                </c:pt>
                <c:pt idx="7689">
                  <c:v>0.03</c:v>
                </c:pt>
                <c:pt idx="7690">
                  <c:v>0.03</c:v>
                </c:pt>
                <c:pt idx="7691">
                  <c:v>0.03</c:v>
                </c:pt>
                <c:pt idx="7692">
                  <c:v>0.03</c:v>
                </c:pt>
                <c:pt idx="7693">
                  <c:v>0.03</c:v>
                </c:pt>
                <c:pt idx="7694">
                  <c:v>0.03</c:v>
                </c:pt>
                <c:pt idx="7695">
                  <c:v>0.03</c:v>
                </c:pt>
                <c:pt idx="7696">
                  <c:v>0.03</c:v>
                </c:pt>
                <c:pt idx="7697">
                  <c:v>0.03</c:v>
                </c:pt>
                <c:pt idx="7698">
                  <c:v>0.03</c:v>
                </c:pt>
                <c:pt idx="7699">
                  <c:v>0.03</c:v>
                </c:pt>
                <c:pt idx="7700">
                  <c:v>0.03</c:v>
                </c:pt>
                <c:pt idx="7701">
                  <c:v>0.03</c:v>
                </c:pt>
                <c:pt idx="7702">
                  <c:v>0.03</c:v>
                </c:pt>
                <c:pt idx="7703">
                  <c:v>0.03</c:v>
                </c:pt>
                <c:pt idx="7704">
                  <c:v>0.03</c:v>
                </c:pt>
                <c:pt idx="7705">
                  <c:v>0.03</c:v>
                </c:pt>
                <c:pt idx="7706">
                  <c:v>0.03</c:v>
                </c:pt>
                <c:pt idx="7707">
                  <c:v>0.03</c:v>
                </c:pt>
                <c:pt idx="7708">
                  <c:v>0.03</c:v>
                </c:pt>
                <c:pt idx="7709">
                  <c:v>0.03</c:v>
                </c:pt>
                <c:pt idx="7710">
                  <c:v>0.03</c:v>
                </c:pt>
                <c:pt idx="7711">
                  <c:v>0.03</c:v>
                </c:pt>
                <c:pt idx="7712">
                  <c:v>0.03</c:v>
                </c:pt>
                <c:pt idx="7713">
                  <c:v>0.03</c:v>
                </c:pt>
                <c:pt idx="7714">
                  <c:v>0.03</c:v>
                </c:pt>
                <c:pt idx="7715">
                  <c:v>0.03</c:v>
                </c:pt>
                <c:pt idx="7716">
                  <c:v>0.03</c:v>
                </c:pt>
                <c:pt idx="7717">
                  <c:v>0.03</c:v>
                </c:pt>
                <c:pt idx="7718">
                  <c:v>0.03</c:v>
                </c:pt>
                <c:pt idx="7719">
                  <c:v>0.03</c:v>
                </c:pt>
                <c:pt idx="7720">
                  <c:v>0.03</c:v>
                </c:pt>
                <c:pt idx="7721">
                  <c:v>0.03</c:v>
                </c:pt>
                <c:pt idx="7722">
                  <c:v>0.03</c:v>
                </c:pt>
                <c:pt idx="7723">
                  <c:v>0.03</c:v>
                </c:pt>
                <c:pt idx="7724">
                  <c:v>0.03</c:v>
                </c:pt>
                <c:pt idx="7725">
                  <c:v>0.03</c:v>
                </c:pt>
                <c:pt idx="7726">
                  <c:v>0.03</c:v>
                </c:pt>
                <c:pt idx="7727">
                  <c:v>0.03</c:v>
                </c:pt>
                <c:pt idx="7728">
                  <c:v>0.03</c:v>
                </c:pt>
                <c:pt idx="7729">
                  <c:v>0.04</c:v>
                </c:pt>
                <c:pt idx="7730">
                  <c:v>0.03</c:v>
                </c:pt>
                <c:pt idx="7731">
                  <c:v>0.03</c:v>
                </c:pt>
                <c:pt idx="7732">
                  <c:v>0.03</c:v>
                </c:pt>
                <c:pt idx="7733">
                  <c:v>0.03</c:v>
                </c:pt>
                <c:pt idx="7734">
                  <c:v>0.03</c:v>
                </c:pt>
                <c:pt idx="7735">
                  <c:v>0.03</c:v>
                </c:pt>
                <c:pt idx="7736">
                  <c:v>0.03</c:v>
                </c:pt>
                <c:pt idx="7737">
                  <c:v>0.03</c:v>
                </c:pt>
                <c:pt idx="7738">
                  <c:v>0.03</c:v>
                </c:pt>
                <c:pt idx="7739">
                  <c:v>0.03</c:v>
                </c:pt>
                <c:pt idx="7740">
                  <c:v>0.04</c:v>
                </c:pt>
                <c:pt idx="7741">
                  <c:v>0.04</c:v>
                </c:pt>
                <c:pt idx="7742">
                  <c:v>0.04</c:v>
                </c:pt>
                <c:pt idx="7743">
                  <c:v>0.03</c:v>
                </c:pt>
                <c:pt idx="7744">
                  <c:v>0.03</c:v>
                </c:pt>
                <c:pt idx="7745">
                  <c:v>0.03</c:v>
                </c:pt>
                <c:pt idx="7746">
                  <c:v>0.03</c:v>
                </c:pt>
                <c:pt idx="7747">
                  <c:v>0.03</c:v>
                </c:pt>
                <c:pt idx="7748">
                  <c:v>0.03</c:v>
                </c:pt>
                <c:pt idx="7749">
                  <c:v>0.03</c:v>
                </c:pt>
                <c:pt idx="7750">
                  <c:v>0.03</c:v>
                </c:pt>
                <c:pt idx="7751">
                  <c:v>0.03</c:v>
                </c:pt>
                <c:pt idx="7752">
                  <c:v>0.03</c:v>
                </c:pt>
                <c:pt idx="7753">
                  <c:v>0.03</c:v>
                </c:pt>
                <c:pt idx="7754">
                  <c:v>0.03</c:v>
                </c:pt>
                <c:pt idx="7755">
                  <c:v>0.03</c:v>
                </c:pt>
                <c:pt idx="7756">
                  <c:v>0.03</c:v>
                </c:pt>
                <c:pt idx="7757">
                  <c:v>0.03</c:v>
                </c:pt>
                <c:pt idx="7758">
                  <c:v>0.03</c:v>
                </c:pt>
                <c:pt idx="7759">
                  <c:v>0.03</c:v>
                </c:pt>
                <c:pt idx="7760">
                  <c:v>0.03</c:v>
                </c:pt>
                <c:pt idx="7761">
                  <c:v>0.03</c:v>
                </c:pt>
                <c:pt idx="7762">
                  <c:v>0.03</c:v>
                </c:pt>
                <c:pt idx="7763">
                  <c:v>0.03</c:v>
                </c:pt>
                <c:pt idx="7764">
                  <c:v>0.03</c:v>
                </c:pt>
                <c:pt idx="7765">
                  <c:v>0.03</c:v>
                </c:pt>
                <c:pt idx="7766">
                  <c:v>0.03</c:v>
                </c:pt>
                <c:pt idx="7767">
                  <c:v>0.03</c:v>
                </c:pt>
                <c:pt idx="7768">
                  <c:v>0.03</c:v>
                </c:pt>
                <c:pt idx="7769">
                  <c:v>0.03</c:v>
                </c:pt>
                <c:pt idx="7770">
                  <c:v>0.03</c:v>
                </c:pt>
                <c:pt idx="7771">
                  <c:v>0.03</c:v>
                </c:pt>
                <c:pt idx="7772">
                  <c:v>0.03</c:v>
                </c:pt>
                <c:pt idx="7773">
                  <c:v>0.03</c:v>
                </c:pt>
                <c:pt idx="7774">
                  <c:v>0.03</c:v>
                </c:pt>
                <c:pt idx="7775">
                  <c:v>0.03</c:v>
                </c:pt>
                <c:pt idx="7776">
                  <c:v>0.03</c:v>
                </c:pt>
                <c:pt idx="7777">
                  <c:v>0.03</c:v>
                </c:pt>
                <c:pt idx="7778">
                  <c:v>0.03</c:v>
                </c:pt>
                <c:pt idx="7779">
                  <c:v>0.03</c:v>
                </c:pt>
                <c:pt idx="7780">
                  <c:v>0.03</c:v>
                </c:pt>
                <c:pt idx="7781">
                  <c:v>0.03</c:v>
                </c:pt>
                <c:pt idx="7782">
                  <c:v>0.03</c:v>
                </c:pt>
                <c:pt idx="7783">
                  <c:v>0.03</c:v>
                </c:pt>
                <c:pt idx="7784">
                  <c:v>0.03</c:v>
                </c:pt>
                <c:pt idx="7785">
                  <c:v>0.04</c:v>
                </c:pt>
                <c:pt idx="7786">
                  <c:v>0.03</c:v>
                </c:pt>
                <c:pt idx="7787">
                  <c:v>0.03</c:v>
                </c:pt>
                <c:pt idx="7788">
                  <c:v>0.03</c:v>
                </c:pt>
                <c:pt idx="7789">
                  <c:v>0.03</c:v>
                </c:pt>
                <c:pt idx="7790">
                  <c:v>0.03</c:v>
                </c:pt>
                <c:pt idx="7791">
                  <c:v>0.03</c:v>
                </c:pt>
                <c:pt idx="7792">
                  <c:v>0.03</c:v>
                </c:pt>
                <c:pt idx="7793">
                  <c:v>0.03</c:v>
                </c:pt>
                <c:pt idx="7794">
                  <c:v>0.03</c:v>
                </c:pt>
                <c:pt idx="7795">
                  <c:v>0.03</c:v>
                </c:pt>
                <c:pt idx="7796">
                  <c:v>0.03</c:v>
                </c:pt>
                <c:pt idx="7797">
                  <c:v>0.03</c:v>
                </c:pt>
                <c:pt idx="7798">
                  <c:v>0.03</c:v>
                </c:pt>
                <c:pt idx="7799">
                  <c:v>0.03</c:v>
                </c:pt>
                <c:pt idx="7800">
                  <c:v>0.03</c:v>
                </c:pt>
                <c:pt idx="7801">
                  <c:v>0.03</c:v>
                </c:pt>
                <c:pt idx="7802">
                  <c:v>0.03</c:v>
                </c:pt>
                <c:pt idx="7803">
                  <c:v>0.03</c:v>
                </c:pt>
                <c:pt idx="7804">
                  <c:v>0.03</c:v>
                </c:pt>
                <c:pt idx="7805">
                  <c:v>0.03</c:v>
                </c:pt>
                <c:pt idx="7806">
                  <c:v>0.03</c:v>
                </c:pt>
                <c:pt idx="7807">
                  <c:v>0.03</c:v>
                </c:pt>
                <c:pt idx="7808">
                  <c:v>0.03</c:v>
                </c:pt>
                <c:pt idx="7809">
                  <c:v>0.03</c:v>
                </c:pt>
                <c:pt idx="7810">
                  <c:v>0.03</c:v>
                </c:pt>
                <c:pt idx="7811">
                  <c:v>0.03</c:v>
                </c:pt>
                <c:pt idx="7812">
                  <c:v>0.03</c:v>
                </c:pt>
                <c:pt idx="7813">
                  <c:v>0.03</c:v>
                </c:pt>
                <c:pt idx="7814">
                  <c:v>0.03</c:v>
                </c:pt>
                <c:pt idx="7815">
                  <c:v>0.04</c:v>
                </c:pt>
                <c:pt idx="7816">
                  <c:v>0.03</c:v>
                </c:pt>
                <c:pt idx="7817">
                  <c:v>0.03</c:v>
                </c:pt>
                <c:pt idx="7818">
                  <c:v>0.03</c:v>
                </c:pt>
                <c:pt idx="7819">
                  <c:v>0.03</c:v>
                </c:pt>
                <c:pt idx="7820">
                  <c:v>0.03</c:v>
                </c:pt>
                <c:pt idx="7821">
                  <c:v>0.03</c:v>
                </c:pt>
                <c:pt idx="7822">
                  <c:v>0.03</c:v>
                </c:pt>
                <c:pt idx="7823">
                  <c:v>0.03</c:v>
                </c:pt>
                <c:pt idx="7824">
                  <c:v>0.04</c:v>
                </c:pt>
                <c:pt idx="7825">
                  <c:v>0.03</c:v>
                </c:pt>
                <c:pt idx="7826">
                  <c:v>0.03</c:v>
                </c:pt>
                <c:pt idx="7827">
                  <c:v>0.03</c:v>
                </c:pt>
                <c:pt idx="7828">
                  <c:v>0.04</c:v>
                </c:pt>
                <c:pt idx="7829">
                  <c:v>0.03</c:v>
                </c:pt>
                <c:pt idx="7830">
                  <c:v>0.03</c:v>
                </c:pt>
                <c:pt idx="7831">
                  <c:v>0.03</c:v>
                </c:pt>
                <c:pt idx="7832">
                  <c:v>0.03</c:v>
                </c:pt>
                <c:pt idx="7833">
                  <c:v>0.03</c:v>
                </c:pt>
                <c:pt idx="7834">
                  <c:v>0.03</c:v>
                </c:pt>
                <c:pt idx="7835">
                  <c:v>0.03</c:v>
                </c:pt>
                <c:pt idx="7836">
                  <c:v>0.03</c:v>
                </c:pt>
                <c:pt idx="7837">
                  <c:v>0.03</c:v>
                </c:pt>
                <c:pt idx="7838">
                  <c:v>0.03</c:v>
                </c:pt>
                <c:pt idx="7839">
                  <c:v>0.03</c:v>
                </c:pt>
                <c:pt idx="7840">
                  <c:v>0.03</c:v>
                </c:pt>
                <c:pt idx="7841">
                  <c:v>0.03</c:v>
                </c:pt>
                <c:pt idx="7842">
                  <c:v>0.03</c:v>
                </c:pt>
                <c:pt idx="7843">
                  <c:v>0.03</c:v>
                </c:pt>
                <c:pt idx="7844">
                  <c:v>0.03</c:v>
                </c:pt>
                <c:pt idx="7845">
                  <c:v>0.03</c:v>
                </c:pt>
                <c:pt idx="7846">
                  <c:v>0.03</c:v>
                </c:pt>
                <c:pt idx="7847">
                  <c:v>0.03</c:v>
                </c:pt>
                <c:pt idx="7848">
                  <c:v>0.04</c:v>
                </c:pt>
                <c:pt idx="7849">
                  <c:v>0.03</c:v>
                </c:pt>
                <c:pt idx="7850">
                  <c:v>0.03</c:v>
                </c:pt>
                <c:pt idx="7851">
                  <c:v>0.03</c:v>
                </c:pt>
                <c:pt idx="7852">
                  <c:v>0.03</c:v>
                </c:pt>
                <c:pt idx="7853">
                  <c:v>0.03</c:v>
                </c:pt>
                <c:pt idx="7854">
                  <c:v>0.03</c:v>
                </c:pt>
                <c:pt idx="7855">
                  <c:v>0.03</c:v>
                </c:pt>
                <c:pt idx="7856">
                  <c:v>0.03</c:v>
                </c:pt>
                <c:pt idx="7857">
                  <c:v>0.03</c:v>
                </c:pt>
                <c:pt idx="7858">
                  <c:v>0.03</c:v>
                </c:pt>
                <c:pt idx="7859">
                  <c:v>0.03</c:v>
                </c:pt>
                <c:pt idx="7860">
                  <c:v>0.03</c:v>
                </c:pt>
                <c:pt idx="7861">
                  <c:v>0.03</c:v>
                </c:pt>
                <c:pt idx="7862">
                  <c:v>0.03</c:v>
                </c:pt>
                <c:pt idx="7863">
                  <c:v>0.03</c:v>
                </c:pt>
                <c:pt idx="7864">
                  <c:v>0.03</c:v>
                </c:pt>
                <c:pt idx="7865">
                  <c:v>0.03</c:v>
                </c:pt>
                <c:pt idx="7866">
                  <c:v>0.03</c:v>
                </c:pt>
                <c:pt idx="7867">
                  <c:v>0.03</c:v>
                </c:pt>
                <c:pt idx="7868">
                  <c:v>0.04</c:v>
                </c:pt>
                <c:pt idx="7869">
                  <c:v>0.03</c:v>
                </c:pt>
                <c:pt idx="7870">
                  <c:v>0.03</c:v>
                </c:pt>
                <c:pt idx="7871">
                  <c:v>0.03</c:v>
                </c:pt>
                <c:pt idx="7872">
                  <c:v>0.03</c:v>
                </c:pt>
                <c:pt idx="7873">
                  <c:v>0.03</c:v>
                </c:pt>
                <c:pt idx="7874">
                  <c:v>0.03</c:v>
                </c:pt>
                <c:pt idx="7875">
                  <c:v>0.03</c:v>
                </c:pt>
                <c:pt idx="7876">
                  <c:v>0.03</c:v>
                </c:pt>
                <c:pt idx="7877">
                  <c:v>0.03</c:v>
                </c:pt>
                <c:pt idx="7878">
                  <c:v>0.03</c:v>
                </c:pt>
                <c:pt idx="7879">
                  <c:v>0.03</c:v>
                </c:pt>
                <c:pt idx="7880">
                  <c:v>0.03</c:v>
                </c:pt>
                <c:pt idx="7881">
                  <c:v>0.03</c:v>
                </c:pt>
                <c:pt idx="7882">
                  <c:v>0.03</c:v>
                </c:pt>
                <c:pt idx="7883">
                  <c:v>0.03</c:v>
                </c:pt>
                <c:pt idx="7884">
                  <c:v>0.03</c:v>
                </c:pt>
                <c:pt idx="7885">
                  <c:v>0.03</c:v>
                </c:pt>
                <c:pt idx="7886">
                  <c:v>0.03</c:v>
                </c:pt>
                <c:pt idx="7887">
                  <c:v>0.03</c:v>
                </c:pt>
                <c:pt idx="7888">
                  <c:v>0.03</c:v>
                </c:pt>
                <c:pt idx="7889">
                  <c:v>0.03</c:v>
                </c:pt>
                <c:pt idx="7890">
                  <c:v>0.03</c:v>
                </c:pt>
                <c:pt idx="7891">
                  <c:v>0.03</c:v>
                </c:pt>
                <c:pt idx="7892">
                  <c:v>0.03</c:v>
                </c:pt>
                <c:pt idx="7893">
                  <c:v>0.03</c:v>
                </c:pt>
                <c:pt idx="7894">
                  <c:v>0.03</c:v>
                </c:pt>
                <c:pt idx="7895">
                  <c:v>0.03</c:v>
                </c:pt>
                <c:pt idx="7896">
                  <c:v>0.03</c:v>
                </c:pt>
                <c:pt idx="7897">
                  <c:v>0.03</c:v>
                </c:pt>
                <c:pt idx="7898">
                  <c:v>0.03</c:v>
                </c:pt>
                <c:pt idx="7899">
                  <c:v>0.04</c:v>
                </c:pt>
                <c:pt idx="7900">
                  <c:v>0.03</c:v>
                </c:pt>
                <c:pt idx="7901">
                  <c:v>0.03</c:v>
                </c:pt>
                <c:pt idx="7902">
                  <c:v>0.03</c:v>
                </c:pt>
                <c:pt idx="7903">
                  <c:v>0.03</c:v>
                </c:pt>
                <c:pt idx="7904">
                  <c:v>0.03</c:v>
                </c:pt>
                <c:pt idx="7905">
                  <c:v>0.03</c:v>
                </c:pt>
                <c:pt idx="7906">
                  <c:v>0.03</c:v>
                </c:pt>
                <c:pt idx="7907">
                  <c:v>0.03</c:v>
                </c:pt>
                <c:pt idx="7908">
                  <c:v>0.03</c:v>
                </c:pt>
                <c:pt idx="7909">
                  <c:v>0.03</c:v>
                </c:pt>
                <c:pt idx="7910">
                  <c:v>0.03</c:v>
                </c:pt>
                <c:pt idx="7911">
                  <c:v>0.03</c:v>
                </c:pt>
                <c:pt idx="7912">
                  <c:v>0.03</c:v>
                </c:pt>
                <c:pt idx="7913">
                  <c:v>0.03</c:v>
                </c:pt>
                <c:pt idx="7914">
                  <c:v>0.03</c:v>
                </c:pt>
                <c:pt idx="7915">
                  <c:v>0.03</c:v>
                </c:pt>
                <c:pt idx="7916">
                  <c:v>0.03</c:v>
                </c:pt>
                <c:pt idx="7917">
                  <c:v>0.03</c:v>
                </c:pt>
                <c:pt idx="7918">
                  <c:v>0.03</c:v>
                </c:pt>
                <c:pt idx="7919">
                  <c:v>0.03</c:v>
                </c:pt>
                <c:pt idx="7920">
                  <c:v>0.04</c:v>
                </c:pt>
                <c:pt idx="7921">
                  <c:v>0.03</c:v>
                </c:pt>
                <c:pt idx="7922">
                  <c:v>0.03</c:v>
                </c:pt>
                <c:pt idx="7923">
                  <c:v>0.03</c:v>
                </c:pt>
                <c:pt idx="7924">
                  <c:v>0.03</c:v>
                </c:pt>
                <c:pt idx="7925">
                  <c:v>0.03</c:v>
                </c:pt>
                <c:pt idx="7926">
                  <c:v>0.03</c:v>
                </c:pt>
                <c:pt idx="7927">
                  <c:v>0.03</c:v>
                </c:pt>
                <c:pt idx="7928">
                  <c:v>0.03</c:v>
                </c:pt>
                <c:pt idx="7929">
                  <c:v>0.03</c:v>
                </c:pt>
                <c:pt idx="7930">
                  <c:v>0.03</c:v>
                </c:pt>
                <c:pt idx="7931">
                  <c:v>0.03</c:v>
                </c:pt>
                <c:pt idx="7932">
                  <c:v>0.03</c:v>
                </c:pt>
                <c:pt idx="7933">
                  <c:v>0.03</c:v>
                </c:pt>
                <c:pt idx="7934">
                  <c:v>0.03</c:v>
                </c:pt>
                <c:pt idx="7935">
                  <c:v>0.03</c:v>
                </c:pt>
                <c:pt idx="7936">
                  <c:v>0.03</c:v>
                </c:pt>
                <c:pt idx="7937">
                  <c:v>0.03</c:v>
                </c:pt>
                <c:pt idx="7938">
                  <c:v>0.03</c:v>
                </c:pt>
                <c:pt idx="7939">
                  <c:v>0.03</c:v>
                </c:pt>
                <c:pt idx="7940">
                  <c:v>0.03</c:v>
                </c:pt>
                <c:pt idx="7941">
                  <c:v>0.03</c:v>
                </c:pt>
                <c:pt idx="7942">
                  <c:v>0.03</c:v>
                </c:pt>
                <c:pt idx="7943">
                  <c:v>0.03</c:v>
                </c:pt>
                <c:pt idx="7944">
                  <c:v>0.03</c:v>
                </c:pt>
                <c:pt idx="7945">
                  <c:v>0.03</c:v>
                </c:pt>
                <c:pt idx="7946">
                  <c:v>0.03</c:v>
                </c:pt>
                <c:pt idx="7947">
                  <c:v>0.03</c:v>
                </c:pt>
                <c:pt idx="7948">
                  <c:v>0.03</c:v>
                </c:pt>
                <c:pt idx="7949">
                  <c:v>0.03</c:v>
                </c:pt>
                <c:pt idx="7950">
                  <c:v>0.03</c:v>
                </c:pt>
                <c:pt idx="7951">
                  <c:v>0.03</c:v>
                </c:pt>
                <c:pt idx="7952">
                  <c:v>0.03</c:v>
                </c:pt>
                <c:pt idx="7953">
                  <c:v>0.03</c:v>
                </c:pt>
                <c:pt idx="7954">
                  <c:v>0.03</c:v>
                </c:pt>
                <c:pt idx="7955">
                  <c:v>0.03</c:v>
                </c:pt>
                <c:pt idx="7956">
                  <c:v>0.03</c:v>
                </c:pt>
                <c:pt idx="7957">
                  <c:v>0.03</c:v>
                </c:pt>
                <c:pt idx="7958">
                  <c:v>0.03</c:v>
                </c:pt>
                <c:pt idx="7959">
                  <c:v>0.03</c:v>
                </c:pt>
                <c:pt idx="7960">
                  <c:v>0.03</c:v>
                </c:pt>
                <c:pt idx="7961">
                  <c:v>0.03</c:v>
                </c:pt>
                <c:pt idx="7962">
                  <c:v>0.03</c:v>
                </c:pt>
                <c:pt idx="7963">
                  <c:v>0.03</c:v>
                </c:pt>
                <c:pt idx="7964">
                  <c:v>0.03</c:v>
                </c:pt>
                <c:pt idx="7965">
                  <c:v>0.03</c:v>
                </c:pt>
                <c:pt idx="7966">
                  <c:v>0.03</c:v>
                </c:pt>
                <c:pt idx="7967">
                  <c:v>0.03</c:v>
                </c:pt>
                <c:pt idx="7968">
                  <c:v>0.03</c:v>
                </c:pt>
                <c:pt idx="7969">
                  <c:v>0.03</c:v>
                </c:pt>
                <c:pt idx="7970">
                  <c:v>0.03</c:v>
                </c:pt>
                <c:pt idx="7971">
                  <c:v>0.03</c:v>
                </c:pt>
                <c:pt idx="7972">
                  <c:v>0.03</c:v>
                </c:pt>
                <c:pt idx="7973">
                  <c:v>0.03</c:v>
                </c:pt>
                <c:pt idx="7974">
                  <c:v>0.03</c:v>
                </c:pt>
                <c:pt idx="7975">
                  <c:v>0.03</c:v>
                </c:pt>
                <c:pt idx="7976">
                  <c:v>0.03</c:v>
                </c:pt>
                <c:pt idx="7977">
                  <c:v>0.03</c:v>
                </c:pt>
                <c:pt idx="7978">
                  <c:v>0.03</c:v>
                </c:pt>
                <c:pt idx="7979">
                  <c:v>0.03</c:v>
                </c:pt>
                <c:pt idx="7980">
                  <c:v>0.03</c:v>
                </c:pt>
                <c:pt idx="7981">
                  <c:v>0.03</c:v>
                </c:pt>
                <c:pt idx="7982">
                  <c:v>0.03</c:v>
                </c:pt>
                <c:pt idx="7983">
                  <c:v>0.03</c:v>
                </c:pt>
                <c:pt idx="7984">
                  <c:v>0.03</c:v>
                </c:pt>
                <c:pt idx="7985">
                  <c:v>0.03</c:v>
                </c:pt>
                <c:pt idx="7986">
                  <c:v>0.03</c:v>
                </c:pt>
                <c:pt idx="7987">
                  <c:v>0.03</c:v>
                </c:pt>
                <c:pt idx="7988">
                  <c:v>0.03</c:v>
                </c:pt>
                <c:pt idx="7989">
                  <c:v>0.03</c:v>
                </c:pt>
                <c:pt idx="7990">
                  <c:v>0.03</c:v>
                </c:pt>
                <c:pt idx="7991">
                  <c:v>0.03</c:v>
                </c:pt>
                <c:pt idx="7992">
                  <c:v>0.03</c:v>
                </c:pt>
                <c:pt idx="7993">
                  <c:v>0.03</c:v>
                </c:pt>
                <c:pt idx="7994">
                  <c:v>0.03</c:v>
                </c:pt>
                <c:pt idx="7995">
                  <c:v>0.03</c:v>
                </c:pt>
                <c:pt idx="7996">
                  <c:v>0.04</c:v>
                </c:pt>
                <c:pt idx="7997">
                  <c:v>0.03</c:v>
                </c:pt>
                <c:pt idx="7998">
                  <c:v>0.04</c:v>
                </c:pt>
                <c:pt idx="7999">
                  <c:v>0.03</c:v>
                </c:pt>
                <c:pt idx="8000">
                  <c:v>0.03</c:v>
                </c:pt>
                <c:pt idx="8001">
                  <c:v>0.03</c:v>
                </c:pt>
                <c:pt idx="8002">
                  <c:v>0.03</c:v>
                </c:pt>
                <c:pt idx="8003">
                  <c:v>0.03</c:v>
                </c:pt>
                <c:pt idx="8004">
                  <c:v>0.03</c:v>
                </c:pt>
                <c:pt idx="8005">
                  <c:v>0.03</c:v>
                </c:pt>
                <c:pt idx="8006">
                  <c:v>0.03</c:v>
                </c:pt>
                <c:pt idx="8007">
                  <c:v>0.03</c:v>
                </c:pt>
                <c:pt idx="8008">
                  <c:v>0.03</c:v>
                </c:pt>
                <c:pt idx="8009">
                  <c:v>0.04</c:v>
                </c:pt>
                <c:pt idx="8010">
                  <c:v>0.03</c:v>
                </c:pt>
                <c:pt idx="8011">
                  <c:v>0.03</c:v>
                </c:pt>
                <c:pt idx="8012">
                  <c:v>0.03</c:v>
                </c:pt>
                <c:pt idx="8013">
                  <c:v>0.03</c:v>
                </c:pt>
                <c:pt idx="8014">
                  <c:v>0.03</c:v>
                </c:pt>
                <c:pt idx="8015">
                  <c:v>0.03</c:v>
                </c:pt>
                <c:pt idx="8016">
                  <c:v>0.03</c:v>
                </c:pt>
                <c:pt idx="8017">
                  <c:v>0.03</c:v>
                </c:pt>
                <c:pt idx="8018">
                  <c:v>0.03</c:v>
                </c:pt>
                <c:pt idx="8019">
                  <c:v>0.03</c:v>
                </c:pt>
                <c:pt idx="8020">
                  <c:v>0.03</c:v>
                </c:pt>
                <c:pt idx="8021">
                  <c:v>0.03</c:v>
                </c:pt>
                <c:pt idx="8022">
                  <c:v>0.03</c:v>
                </c:pt>
                <c:pt idx="8023">
                  <c:v>0.03</c:v>
                </c:pt>
                <c:pt idx="8024">
                  <c:v>0.03</c:v>
                </c:pt>
                <c:pt idx="8025">
                  <c:v>0.03</c:v>
                </c:pt>
                <c:pt idx="8026">
                  <c:v>0.03</c:v>
                </c:pt>
                <c:pt idx="8027">
                  <c:v>0.03</c:v>
                </c:pt>
                <c:pt idx="8028">
                  <c:v>0.03</c:v>
                </c:pt>
                <c:pt idx="8029">
                  <c:v>0.03</c:v>
                </c:pt>
                <c:pt idx="8030">
                  <c:v>0.03</c:v>
                </c:pt>
                <c:pt idx="8031">
                  <c:v>0.03</c:v>
                </c:pt>
                <c:pt idx="8032">
                  <c:v>0.03</c:v>
                </c:pt>
                <c:pt idx="8033">
                  <c:v>0.03</c:v>
                </c:pt>
                <c:pt idx="8034">
                  <c:v>0.03</c:v>
                </c:pt>
                <c:pt idx="8035">
                  <c:v>0.03</c:v>
                </c:pt>
                <c:pt idx="8036">
                  <c:v>0.03</c:v>
                </c:pt>
                <c:pt idx="8037">
                  <c:v>0.03</c:v>
                </c:pt>
                <c:pt idx="8038">
                  <c:v>0.03</c:v>
                </c:pt>
                <c:pt idx="8039">
                  <c:v>0.03</c:v>
                </c:pt>
                <c:pt idx="8040">
                  <c:v>0.03</c:v>
                </c:pt>
                <c:pt idx="8041">
                  <c:v>0.03</c:v>
                </c:pt>
                <c:pt idx="8042">
                  <c:v>0.03</c:v>
                </c:pt>
                <c:pt idx="8043">
                  <c:v>0.03</c:v>
                </c:pt>
                <c:pt idx="8044">
                  <c:v>0.04</c:v>
                </c:pt>
                <c:pt idx="8045">
                  <c:v>0.03</c:v>
                </c:pt>
                <c:pt idx="8046">
                  <c:v>0.03</c:v>
                </c:pt>
                <c:pt idx="8047">
                  <c:v>0.03</c:v>
                </c:pt>
                <c:pt idx="8048">
                  <c:v>0.03</c:v>
                </c:pt>
                <c:pt idx="8049">
                  <c:v>0.03</c:v>
                </c:pt>
                <c:pt idx="8050">
                  <c:v>0.03</c:v>
                </c:pt>
                <c:pt idx="8051">
                  <c:v>0.03</c:v>
                </c:pt>
                <c:pt idx="8052">
                  <c:v>0.03</c:v>
                </c:pt>
                <c:pt idx="8053">
                  <c:v>0.03</c:v>
                </c:pt>
                <c:pt idx="8054">
                  <c:v>0.03</c:v>
                </c:pt>
                <c:pt idx="8055">
                  <c:v>0.03</c:v>
                </c:pt>
                <c:pt idx="8056">
                  <c:v>0.03</c:v>
                </c:pt>
                <c:pt idx="8057">
                  <c:v>0.03</c:v>
                </c:pt>
                <c:pt idx="8058">
                  <c:v>0.03</c:v>
                </c:pt>
                <c:pt idx="8059">
                  <c:v>0.03</c:v>
                </c:pt>
                <c:pt idx="8060">
                  <c:v>0.03</c:v>
                </c:pt>
                <c:pt idx="8061">
                  <c:v>0.03</c:v>
                </c:pt>
                <c:pt idx="8062">
                  <c:v>0.03</c:v>
                </c:pt>
                <c:pt idx="8063">
                  <c:v>0.03</c:v>
                </c:pt>
                <c:pt idx="8064">
                  <c:v>0.03</c:v>
                </c:pt>
                <c:pt idx="8065">
                  <c:v>0.03</c:v>
                </c:pt>
                <c:pt idx="8066">
                  <c:v>0.03</c:v>
                </c:pt>
                <c:pt idx="8067">
                  <c:v>0.03</c:v>
                </c:pt>
                <c:pt idx="8068">
                  <c:v>0.03</c:v>
                </c:pt>
                <c:pt idx="8069">
                  <c:v>0.03</c:v>
                </c:pt>
                <c:pt idx="8070">
                  <c:v>0.03</c:v>
                </c:pt>
                <c:pt idx="8071">
                  <c:v>0.03</c:v>
                </c:pt>
                <c:pt idx="8072">
                  <c:v>0.03</c:v>
                </c:pt>
                <c:pt idx="8073">
                  <c:v>0.03</c:v>
                </c:pt>
                <c:pt idx="8074">
                  <c:v>0.03</c:v>
                </c:pt>
                <c:pt idx="8075">
                  <c:v>0.03</c:v>
                </c:pt>
                <c:pt idx="8076">
                  <c:v>0.04</c:v>
                </c:pt>
                <c:pt idx="8077">
                  <c:v>0.03</c:v>
                </c:pt>
                <c:pt idx="8078">
                  <c:v>0.03</c:v>
                </c:pt>
                <c:pt idx="8079">
                  <c:v>0.03</c:v>
                </c:pt>
                <c:pt idx="8080">
                  <c:v>0.03</c:v>
                </c:pt>
                <c:pt idx="8081">
                  <c:v>0.03</c:v>
                </c:pt>
                <c:pt idx="8082">
                  <c:v>0.03</c:v>
                </c:pt>
                <c:pt idx="8083">
                  <c:v>0.03</c:v>
                </c:pt>
                <c:pt idx="8084">
                  <c:v>0.03</c:v>
                </c:pt>
                <c:pt idx="8085">
                  <c:v>0.03</c:v>
                </c:pt>
                <c:pt idx="8086">
                  <c:v>0.03</c:v>
                </c:pt>
                <c:pt idx="8087">
                  <c:v>0.03</c:v>
                </c:pt>
                <c:pt idx="8088">
                  <c:v>0.04</c:v>
                </c:pt>
                <c:pt idx="8089">
                  <c:v>0.03</c:v>
                </c:pt>
                <c:pt idx="8090">
                  <c:v>0.03</c:v>
                </c:pt>
                <c:pt idx="8091">
                  <c:v>0.03</c:v>
                </c:pt>
                <c:pt idx="8092">
                  <c:v>0.03</c:v>
                </c:pt>
                <c:pt idx="8093">
                  <c:v>0.03</c:v>
                </c:pt>
                <c:pt idx="8094">
                  <c:v>0.03</c:v>
                </c:pt>
                <c:pt idx="8095">
                  <c:v>0.03</c:v>
                </c:pt>
                <c:pt idx="8096">
                  <c:v>0.03</c:v>
                </c:pt>
                <c:pt idx="8097">
                  <c:v>0.03</c:v>
                </c:pt>
                <c:pt idx="8098">
                  <c:v>0.03</c:v>
                </c:pt>
                <c:pt idx="8099">
                  <c:v>0.03</c:v>
                </c:pt>
                <c:pt idx="8100">
                  <c:v>0.03</c:v>
                </c:pt>
                <c:pt idx="8101">
                  <c:v>0.03</c:v>
                </c:pt>
                <c:pt idx="8102">
                  <c:v>0.03</c:v>
                </c:pt>
                <c:pt idx="8103">
                  <c:v>0.03</c:v>
                </c:pt>
                <c:pt idx="8104">
                  <c:v>0.03</c:v>
                </c:pt>
                <c:pt idx="8105">
                  <c:v>0.03</c:v>
                </c:pt>
                <c:pt idx="8106">
                  <c:v>0.03</c:v>
                </c:pt>
                <c:pt idx="8107">
                  <c:v>0.03</c:v>
                </c:pt>
                <c:pt idx="8108">
                  <c:v>0.03</c:v>
                </c:pt>
                <c:pt idx="8109">
                  <c:v>0.03</c:v>
                </c:pt>
                <c:pt idx="8110">
                  <c:v>0.03</c:v>
                </c:pt>
                <c:pt idx="8111">
                  <c:v>0.03</c:v>
                </c:pt>
                <c:pt idx="8112">
                  <c:v>0.03</c:v>
                </c:pt>
                <c:pt idx="8113">
                  <c:v>0.03</c:v>
                </c:pt>
                <c:pt idx="8114">
                  <c:v>0.03</c:v>
                </c:pt>
                <c:pt idx="8115">
                  <c:v>0.03</c:v>
                </c:pt>
                <c:pt idx="8116">
                  <c:v>0.03</c:v>
                </c:pt>
                <c:pt idx="8117">
                  <c:v>0.03</c:v>
                </c:pt>
                <c:pt idx="8118">
                  <c:v>0.03</c:v>
                </c:pt>
                <c:pt idx="8119">
                  <c:v>0.04</c:v>
                </c:pt>
                <c:pt idx="8120">
                  <c:v>0.03</c:v>
                </c:pt>
                <c:pt idx="8121">
                  <c:v>0.03</c:v>
                </c:pt>
                <c:pt idx="8122">
                  <c:v>0.03</c:v>
                </c:pt>
                <c:pt idx="8123">
                  <c:v>0.03</c:v>
                </c:pt>
                <c:pt idx="8124">
                  <c:v>0.03</c:v>
                </c:pt>
                <c:pt idx="8125">
                  <c:v>0.03</c:v>
                </c:pt>
                <c:pt idx="8126">
                  <c:v>0.03</c:v>
                </c:pt>
                <c:pt idx="8127">
                  <c:v>0.03</c:v>
                </c:pt>
                <c:pt idx="8128">
                  <c:v>0.03</c:v>
                </c:pt>
                <c:pt idx="8129">
                  <c:v>0.03</c:v>
                </c:pt>
                <c:pt idx="8130">
                  <c:v>0.03</c:v>
                </c:pt>
                <c:pt idx="8131">
                  <c:v>0.03</c:v>
                </c:pt>
                <c:pt idx="8132">
                  <c:v>0.03</c:v>
                </c:pt>
                <c:pt idx="8133">
                  <c:v>0.03</c:v>
                </c:pt>
                <c:pt idx="8134">
                  <c:v>0.03</c:v>
                </c:pt>
                <c:pt idx="8135">
                  <c:v>0.03</c:v>
                </c:pt>
                <c:pt idx="8136">
                  <c:v>0.04</c:v>
                </c:pt>
                <c:pt idx="8137">
                  <c:v>0.03</c:v>
                </c:pt>
                <c:pt idx="8138">
                  <c:v>0.03</c:v>
                </c:pt>
                <c:pt idx="8139">
                  <c:v>0.03</c:v>
                </c:pt>
                <c:pt idx="8140">
                  <c:v>0.03</c:v>
                </c:pt>
                <c:pt idx="8141">
                  <c:v>0.03</c:v>
                </c:pt>
                <c:pt idx="8142">
                  <c:v>0.03</c:v>
                </c:pt>
                <c:pt idx="8143">
                  <c:v>0.03</c:v>
                </c:pt>
                <c:pt idx="8144">
                  <c:v>0.03</c:v>
                </c:pt>
                <c:pt idx="8145">
                  <c:v>0.04</c:v>
                </c:pt>
                <c:pt idx="8146">
                  <c:v>0.03</c:v>
                </c:pt>
                <c:pt idx="8147">
                  <c:v>0.03</c:v>
                </c:pt>
                <c:pt idx="8148">
                  <c:v>0.03</c:v>
                </c:pt>
                <c:pt idx="8149">
                  <c:v>0.03</c:v>
                </c:pt>
                <c:pt idx="8150">
                  <c:v>0.03</c:v>
                </c:pt>
                <c:pt idx="8151">
                  <c:v>0.04</c:v>
                </c:pt>
                <c:pt idx="8152">
                  <c:v>0.04</c:v>
                </c:pt>
                <c:pt idx="8153">
                  <c:v>0.03</c:v>
                </c:pt>
                <c:pt idx="8154">
                  <c:v>0.04</c:v>
                </c:pt>
                <c:pt idx="8155">
                  <c:v>0.03</c:v>
                </c:pt>
                <c:pt idx="8156">
                  <c:v>0.03</c:v>
                </c:pt>
                <c:pt idx="8157">
                  <c:v>0.03</c:v>
                </c:pt>
                <c:pt idx="8158">
                  <c:v>0.03</c:v>
                </c:pt>
                <c:pt idx="8159">
                  <c:v>0.03</c:v>
                </c:pt>
                <c:pt idx="8160">
                  <c:v>0.03</c:v>
                </c:pt>
                <c:pt idx="8161">
                  <c:v>0.03</c:v>
                </c:pt>
                <c:pt idx="8162">
                  <c:v>0.03</c:v>
                </c:pt>
                <c:pt idx="8163">
                  <c:v>0.03</c:v>
                </c:pt>
                <c:pt idx="8164">
                  <c:v>0.03</c:v>
                </c:pt>
                <c:pt idx="8165">
                  <c:v>0.03</c:v>
                </c:pt>
                <c:pt idx="8166">
                  <c:v>0.03</c:v>
                </c:pt>
                <c:pt idx="8167">
                  <c:v>0.03</c:v>
                </c:pt>
                <c:pt idx="8168">
                  <c:v>0.03</c:v>
                </c:pt>
                <c:pt idx="8169">
                  <c:v>0.03</c:v>
                </c:pt>
                <c:pt idx="8170">
                  <c:v>0.03</c:v>
                </c:pt>
                <c:pt idx="8171">
                  <c:v>0.03</c:v>
                </c:pt>
                <c:pt idx="8172">
                  <c:v>0.04</c:v>
                </c:pt>
                <c:pt idx="8173">
                  <c:v>0.03</c:v>
                </c:pt>
                <c:pt idx="8174">
                  <c:v>0.03</c:v>
                </c:pt>
                <c:pt idx="8175">
                  <c:v>0.03</c:v>
                </c:pt>
                <c:pt idx="8176">
                  <c:v>0.03</c:v>
                </c:pt>
                <c:pt idx="8177">
                  <c:v>0.03</c:v>
                </c:pt>
                <c:pt idx="8178">
                  <c:v>0.03</c:v>
                </c:pt>
                <c:pt idx="8179">
                  <c:v>0.03</c:v>
                </c:pt>
                <c:pt idx="8180">
                  <c:v>0.03</c:v>
                </c:pt>
                <c:pt idx="8181">
                  <c:v>0.03</c:v>
                </c:pt>
                <c:pt idx="8182">
                  <c:v>0.03</c:v>
                </c:pt>
                <c:pt idx="8183">
                  <c:v>0.03</c:v>
                </c:pt>
                <c:pt idx="8184">
                  <c:v>0.03</c:v>
                </c:pt>
                <c:pt idx="8185">
                  <c:v>0.03</c:v>
                </c:pt>
                <c:pt idx="8186">
                  <c:v>0.03</c:v>
                </c:pt>
                <c:pt idx="8187">
                  <c:v>0.03</c:v>
                </c:pt>
                <c:pt idx="8188">
                  <c:v>0.03</c:v>
                </c:pt>
                <c:pt idx="8189">
                  <c:v>0.04</c:v>
                </c:pt>
                <c:pt idx="8190">
                  <c:v>0.03</c:v>
                </c:pt>
                <c:pt idx="8191">
                  <c:v>0.04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566344"/>
        <c:axId val="285287392"/>
      </c:scatterChart>
      <c:scatterChart>
        <c:scatterStyle val="smoothMarker"/>
        <c:varyColors val="0"/>
        <c:ser>
          <c:idx val="1"/>
          <c:order val="1"/>
          <c:tx>
            <c:strRef>
              <c:f>Overall!$C$1</c:f>
              <c:strCache>
                <c:ptCount val="1"/>
                <c:pt idx="0">
                  <c:v>Temperature (°C)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Overall!$A$2:$A$23830</c:f>
              <c:numCache>
                <c:formatCode>m/d/yyyy\ h:mm</c:formatCode>
                <c:ptCount val="23829"/>
                <c:pt idx="0">
                  <c:v>42401.30972222222</c:v>
                </c:pt>
                <c:pt idx="1">
                  <c:v>42401.310416666667</c:v>
                </c:pt>
                <c:pt idx="2">
                  <c:v>42401.311111111114</c:v>
                </c:pt>
                <c:pt idx="3">
                  <c:v>42401.311805555561</c:v>
                </c:pt>
                <c:pt idx="4">
                  <c:v>42401.312500000007</c:v>
                </c:pt>
                <c:pt idx="5">
                  <c:v>42401.313194444454</c:v>
                </c:pt>
                <c:pt idx="6">
                  <c:v>42401.313888888901</c:v>
                </c:pt>
                <c:pt idx="7">
                  <c:v>42401.314583333347</c:v>
                </c:pt>
                <c:pt idx="8">
                  <c:v>42401.315277777794</c:v>
                </c:pt>
                <c:pt idx="9">
                  <c:v>42401.315972222241</c:v>
                </c:pt>
                <c:pt idx="10">
                  <c:v>42401.316666666688</c:v>
                </c:pt>
                <c:pt idx="11">
                  <c:v>42401.317361111134</c:v>
                </c:pt>
                <c:pt idx="12">
                  <c:v>42401.318055555581</c:v>
                </c:pt>
                <c:pt idx="13">
                  <c:v>42401.318750000028</c:v>
                </c:pt>
                <c:pt idx="14">
                  <c:v>42401.319444444474</c:v>
                </c:pt>
                <c:pt idx="15">
                  <c:v>42401.320138888921</c:v>
                </c:pt>
                <c:pt idx="16">
                  <c:v>42401.320833333368</c:v>
                </c:pt>
                <c:pt idx="17">
                  <c:v>42401.321527777814</c:v>
                </c:pt>
                <c:pt idx="18">
                  <c:v>42401.322222222261</c:v>
                </c:pt>
                <c:pt idx="19">
                  <c:v>42401.322916666708</c:v>
                </c:pt>
                <c:pt idx="20">
                  <c:v>42401.323611111155</c:v>
                </c:pt>
                <c:pt idx="21">
                  <c:v>42401.324305555601</c:v>
                </c:pt>
                <c:pt idx="22">
                  <c:v>42401.325000000048</c:v>
                </c:pt>
                <c:pt idx="23">
                  <c:v>42401.325694444495</c:v>
                </c:pt>
                <c:pt idx="24">
                  <c:v>42401.326388888941</c:v>
                </c:pt>
                <c:pt idx="25">
                  <c:v>42401.327083333388</c:v>
                </c:pt>
                <c:pt idx="26">
                  <c:v>42401.327777777835</c:v>
                </c:pt>
                <c:pt idx="27">
                  <c:v>42401.328472222282</c:v>
                </c:pt>
                <c:pt idx="28">
                  <c:v>42401.329166666728</c:v>
                </c:pt>
                <c:pt idx="29">
                  <c:v>42401.329861111175</c:v>
                </c:pt>
                <c:pt idx="30">
                  <c:v>42401.330555555622</c:v>
                </c:pt>
                <c:pt idx="31">
                  <c:v>42401.331250000068</c:v>
                </c:pt>
                <c:pt idx="32">
                  <c:v>42401.331944444515</c:v>
                </c:pt>
                <c:pt idx="33">
                  <c:v>42401.332638888962</c:v>
                </c:pt>
                <c:pt idx="34">
                  <c:v>42401.333333333409</c:v>
                </c:pt>
                <c:pt idx="35">
                  <c:v>42401.334027777855</c:v>
                </c:pt>
                <c:pt idx="36">
                  <c:v>42401.334722222302</c:v>
                </c:pt>
                <c:pt idx="37">
                  <c:v>42401.335416666749</c:v>
                </c:pt>
                <c:pt idx="38">
                  <c:v>42401.336111111195</c:v>
                </c:pt>
                <c:pt idx="39">
                  <c:v>42401.336805555642</c:v>
                </c:pt>
                <c:pt idx="40">
                  <c:v>42401.337500000089</c:v>
                </c:pt>
                <c:pt idx="41">
                  <c:v>42401.338194444535</c:v>
                </c:pt>
                <c:pt idx="42">
                  <c:v>42401.338888888982</c:v>
                </c:pt>
                <c:pt idx="43">
                  <c:v>42401.339583333429</c:v>
                </c:pt>
                <c:pt idx="44">
                  <c:v>42401.340277777876</c:v>
                </c:pt>
                <c:pt idx="45">
                  <c:v>42401.340972222322</c:v>
                </c:pt>
                <c:pt idx="46">
                  <c:v>42401.341666666769</c:v>
                </c:pt>
                <c:pt idx="47">
                  <c:v>42401.342361111216</c:v>
                </c:pt>
                <c:pt idx="48">
                  <c:v>42401.343055555662</c:v>
                </c:pt>
                <c:pt idx="49">
                  <c:v>42401.343750000109</c:v>
                </c:pt>
                <c:pt idx="50">
                  <c:v>42401.344444444556</c:v>
                </c:pt>
                <c:pt idx="51">
                  <c:v>42401.345138889003</c:v>
                </c:pt>
                <c:pt idx="52">
                  <c:v>42401.345833333449</c:v>
                </c:pt>
                <c:pt idx="53">
                  <c:v>42401.346527777896</c:v>
                </c:pt>
                <c:pt idx="54">
                  <c:v>42401.347222222343</c:v>
                </c:pt>
                <c:pt idx="55">
                  <c:v>42401.347916666789</c:v>
                </c:pt>
                <c:pt idx="56">
                  <c:v>42401.348611111236</c:v>
                </c:pt>
                <c:pt idx="57">
                  <c:v>42401.349305555683</c:v>
                </c:pt>
                <c:pt idx="58">
                  <c:v>42401.35000000013</c:v>
                </c:pt>
                <c:pt idx="59">
                  <c:v>42401.350694444576</c:v>
                </c:pt>
                <c:pt idx="60">
                  <c:v>42401.351388889023</c:v>
                </c:pt>
                <c:pt idx="61">
                  <c:v>42401.35208333347</c:v>
                </c:pt>
                <c:pt idx="62">
                  <c:v>42401.352777777916</c:v>
                </c:pt>
                <c:pt idx="63">
                  <c:v>42401.353472222363</c:v>
                </c:pt>
                <c:pt idx="64">
                  <c:v>42401.35416666681</c:v>
                </c:pt>
                <c:pt idx="65">
                  <c:v>42401.354861111256</c:v>
                </c:pt>
                <c:pt idx="66">
                  <c:v>42401.355555555703</c:v>
                </c:pt>
                <c:pt idx="67">
                  <c:v>42401.35625000015</c:v>
                </c:pt>
                <c:pt idx="68">
                  <c:v>42401.356944444597</c:v>
                </c:pt>
                <c:pt idx="69">
                  <c:v>42401.357638889043</c:v>
                </c:pt>
                <c:pt idx="70">
                  <c:v>42401.35833333349</c:v>
                </c:pt>
                <c:pt idx="71">
                  <c:v>42401.359027777937</c:v>
                </c:pt>
                <c:pt idx="72">
                  <c:v>42401.359722222383</c:v>
                </c:pt>
                <c:pt idx="73">
                  <c:v>42401.36041666683</c:v>
                </c:pt>
                <c:pt idx="74">
                  <c:v>42401.361111111277</c:v>
                </c:pt>
                <c:pt idx="75">
                  <c:v>42401.361805555724</c:v>
                </c:pt>
                <c:pt idx="76">
                  <c:v>42401.36250000017</c:v>
                </c:pt>
                <c:pt idx="77">
                  <c:v>42401.363194444617</c:v>
                </c:pt>
                <c:pt idx="78">
                  <c:v>42401.363888889064</c:v>
                </c:pt>
                <c:pt idx="79">
                  <c:v>42401.36458333351</c:v>
                </c:pt>
                <c:pt idx="80">
                  <c:v>42401.365277777957</c:v>
                </c:pt>
                <c:pt idx="81">
                  <c:v>42401.365972222404</c:v>
                </c:pt>
                <c:pt idx="82">
                  <c:v>42401.366666666851</c:v>
                </c:pt>
                <c:pt idx="83">
                  <c:v>42401.367361111297</c:v>
                </c:pt>
                <c:pt idx="84">
                  <c:v>42401.368055555744</c:v>
                </c:pt>
                <c:pt idx="85">
                  <c:v>42401.368750000191</c:v>
                </c:pt>
                <c:pt idx="86">
                  <c:v>42401.369444444637</c:v>
                </c:pt>
                <c:pt idx="87">
                  <c:v>42401.370138889084</c:v>
                </c:pt>
                <c:pt idx="88">
                  <c:v>42401.370833333531</c:v>
                </c:pt>
                <c:pt idx="89">
                  <c:v>42401.371527777977</c:v>
                </c:pt>
                <c:pt idx="90">
                  <c:v>42401.372222222424</c:v>
                </c:pt>
                <c:pt idx="91">
                  <c:v>42401.372916666871</c:v>
                </c:pt>
                <c:pt idx="92">
                  <c:v>42401.373611111318</c:v>
                </c:pt>
                <c:pt idx="93">
                  <c:v>42401.374305555764</c:v>
                </c:pt>
                <c:pt idx="94">
                  <c:v>42401.375000000211</c:v>
                </c:pt>
                <c:pt idx="95">
                  <c:v>42401.375694444658</c:v>
                </c:pt>
                <c:pt idx="96">
                  <c:v>42401.376388889104</c:v>
                </c:pt>
                <c:pt idx="97">
                  <c:v>42401.377083333551</c:v>
                </c:pt>
                <c:pt idx="98">
                  <c:v>42401.377777777998</c:v>
                </c:pt>
                <c:pt idx="99">
                  <c:v>42401.378472222445</c:v>
                </c:pt>
                <c:pt idx="100">
                  <c:v>42401.379166666891</c:v>
                </c:pt>
                <c:pt idx="101">
                  <c:v>42401.379861111338</c:v>
                </c:pt>
                <c:pt idx="102">
                  <c:v>42401.380555555785</c:v>
                </c:pt>
                <c:pt idx="103">
                  <c:v>42401.381250000231</c:v>
                </c:pt>
                <c:pt idx="104">
                  <c:v>42401.381944444678</c:v>
                </c:pt>
                <c:pt idx="105">
                  <c:v>42401.382638889125</c:v>
                </c:pt>
                <c:pt idx="106">
                  <c:v>42401.383333333571</c:v>
                </c:pt>
                <c:pt idx="107">
                  <c:v>42401.384027778018</c:v>
                </c:pt>
                <c:pt idx="108">
                  <c:v>42401.384722222465</c:v>
                </c:pt>
                <c:pt idx="109">
                  <c:v>42401.385416666912</c:v>
                </c:pt>
                <c:pt idx="110">
                  <c:v>42401.386111111358</c:v>
                </c:pt>
                <c:pt idx="111">
                  <c:v>42401.386805555805</c:v>
                </c:pt>
                <c:pt idx="112">
                  <c:v>42401.387500000252</c:v>
                </c:pt>
                <c:pt idx="113">
                  <c:v>42401.388194444698</c:v>
                </c:pt>
                <c:pt idx="114">
                  <c:v>42401.388888889145</c:v>
                </c:pt>
                <c:pt idx="115">
                  <c:v>42401.389583333592</c:v>
                </c:pt>
                <c:pt idx="116">
                  <c:v>42401.390277778039</c:v>
                </c:pt>
                <c:pt idx="117">
                  <c:v>42401.390972222485</c:v>
                </c:pt>
                <c:pt idx="118">
                  <c:v>42401.391666666932</c:v>
                </c:pt>
                <c:pt idx="119">
                  <c:v>42401.392361111379</c:v>
                </c:pt>
                <c:pt idx="120">
                  <c:v>42401.393055555825</c:v>
                </c:pt>
                <c:pt idx="121">
                  <c:v>42401.393750000272</c:v>
                </c:pt>
                <c:pt idx="122">
                  <c:v>42401.394444444719</c:v>
                </c:pt>
                <c:pt idx="123">
                  <c:v>42401.395138889166</c:v>
                </c:pt>
                <c:pt idx="124">
                  <c:v>42401.395833333612</c:v>
                </c:pt>
                <c:pt idx="125">
                  <c:v>42401.396527778059</c:v>
                </c:pt>
                <c:pt idx="126">
                  <c:v>42401.397222222506</c:v>
                </c:pt>
                <c:pt idx="127">
                  <c:v>42401.397916666952</c:v>
                </c:pt>
                <c:pt idx="128">
                  <c:v>42401.398611111399</c:v>
                </c:pt>
                <c:pt idx="129">
                  <c:v>42401.399305555846</c:v>
                </c:pt>
                <c:pt idx="130">
                  <c:v>42401.400000000292</c:v>
                </c:pt>
                <c:pt idx="131">
                  <c:v>42401.400694444739</c:v>
                </c:pt>
                <c:pt idx="132">
                  <c:v>42401.401388889186</c:v>
                </c:pt>
                <c:pt idx="133">
                  <c:v>42401.402083333633</c:v>
                </c:pt>
                <c:pt idx="134">
                  <c:v>42401.402777778079</c:v>
                </c:pt>
                <c:pt idx="135">
                  <c:v>42401.403472222526</c:v>
                </c:pt>
                <c:pt idx="136">
                  <c:v>42401.404166666973</c:v>
                </c:pt>
                <c:pt idx="137">
                  <c:v>42401.404861111419</c:v>
                </c:pt>
                <c:pt idx="138">
                  <c:v>42401.405555555866</c:v>
                </c:pt>
                <c:pt idx="139">
                  <c:v>42401.406250000313</c:v>
                </c:pt>
                <c:pt idx="140">
                  <c:v>42401.40694444476</c:v>
                </c:pt>
                <c:pt idx="141">
                  <c:v>42401.407638889206</c:v>
                </c:pt>
                <c:pt idx="142">
                  <c:v>42401.408333333653</c:v>
                </c:pt>
                <c:pt idx="143">
                  <c:v>42401.4090277781</c:v>
                </c:pt>
                <c:pt idx="144">
                  <c:v>42401.409722222546</c:v>
                </c:pt>
                <c:pt idx="145">
                  <c:v>42401.410416666993</c:v>
                </c:pt>
                <c:pt idx="146">
                  <c:v>42401.41111111144</c:v>
                </c:pt>
                <c:pt idx="147">
                  <c:v>42401.411805555887</c:v>
                </c:pt>
                <c:pt idx="148">
                  <c:v>42401.412500000333</c:v>
                </c:pt>
                <c:pt idx="149">
                  <c:v>42401.41319444478</c:v>
                </c:pt>
                <c:pt idx="150">
                  <c:v>42401.413888889227</c:v>
                </c:pt>
                <c:pt idx="151">
                  <c:v>42401.414583333673</c:v>
                </c:pt>
                <c:pt idx="152">
                  <c:v>42401.41527777812</c:v>
                </c:pt>
                <c:pt idx="153">
                  <c:v>42401.415972222567</c:v>
                </c:pt>
                <c:pt idx="154">
                  <c:v>42401.416666667013</c:v>
                </c:pt>
                <c:pt idx="155">
                  <c:v>42401.41736111146</c:v>
                </c:pt>
                <c:pt idx="156">
                  <c:v>42401.418055555907</c:v>
                </c:pt>
                <c:pt idx="157">
                  <c:v>42401.418750000354</c:v>
                </c:pt>
                <c:pt idx="158">
                  <c:v>42401.4194444448</c:v>
                </c:pt>
                <c:pt idx="159">
                  <c:v>42401.420138889247</c:v>
                </c:pt>
                <c:pt idx="160">
                  <c:v>42401.420833333694</c:v>
                </c:pt>
                <c:pt idx="161">
                  <c:v>42401.42152777814</c:v>
                </c:pt>
                <c:pt idx="162">
                  <c:v>42401.422222222587</c:v>
                </c:pt>
                <c:pt idx="163">
                  <c:v>42401.422916667034</c:v>
                </c:pt>
                <c:pt idx="164">
                  <c:v>42401.423611111481</c:v>
                </c:pt>
                <c:pt idx="165">
                  <c:v>42401.424305555927</c:v>
                </c:pt>
                <c:pt idx="166">
                  <c:v>42401.425000000374</c:v>
                </c:pt>
                <c:pt idx="167">
                  <c:v>42401.425694444821</c:v>
                </c:pt>
                <c:pt idx="168">
                  <c:v>42401.426388889267</c:v>
                </c:pt>
                <c:pt idx="169">
                  <c:v>42401.427083333714</c:v>
                </c:pt>
                <c:pt idx="170">
                  <c:v>42401.427777778161</c:v>
                </c:pt>
                <c:pt idx="171">
                  <c:v>42401.428472222608</c:v>
                </c:pt>
                <c:pt idx="172">
                  <c:v>42401.429166667054</c:v>
                </c:pt>
                <c:pt idx="173">
                  <c:v>42401.429861111501</c:v>
                </c:pt>
                <c:pt idx="174">
                  <c:v>42401.430555555948</c:v>
                </c:pt>
                <c:pt idx="175">
                  <c:v>42401.431250000394</c:v>
                </c:pt>
                <c:pt idx="176">
                  <c:v>42401.431944444841</c:v>
                </c:pt>
                <c:pt idx="177">
                  <c:v>42401.432638889288</c:v>
                </c:pt>
                <c:pt idx="178">
                  <c:v>42401.433333333734</c:v>
                </c:pt>
                <c:pt idx="179">
                  <c:v>42401.434027778181</c:v>
                </c:pt>
                <c:pt idx="180">
                  <c:v>42401.434722222628</c:v>
                </c:pt>
                <c:pt idx="181">
                  <c:v>42401.435416667075</c:v>
                </c:pt>
                <c:pt idx="182">
                  <c:v>42401.436111111521</c:v>
                </c:pt>
                <c:pt idx="183">
                  <c:v>42401.436805555968</c:v>
                </c:pt>
                <c:pt idx="184">
                  <c:v>42401.437500000415</c:v>
                </c:pt>
                <c:pt idx="185">
                  <c:v>42401.438194444861</c:v>
                </c:pt>
                <c:pt idx="186">
                  <c:v>42401.438888889308</c:v>
                </c:pt>
                <c:pt idx="187">
                  <c:v>42401.439583333755</c:v>
                </c:pt>
                <c:pt idx="188">
                  <c:v>42401.440277778202</c:v>
                </c:pt>
                <c:pt idx="189">
                  <c:v>42401.440972222648</c:v>
                </c:pt>
                <c:pt idx="190">
                  <c:v>42401.441666667095</c:v>
                </c:pt>
                <c:pt idx="191">
                  <c:v>42401.442361111542</c:v>
                </c:pt>
                <c:pt idx="192">
                  <c:v>42401.443055555988</c:v>
                </c:pt>
                <c:pt idx="193">
                  <c:v>42401.443750000435</c:v>
                </c:pt>
                <c:pt idx="194">
                  <c:v>42401.444444444882</c:v>
                </c:pt>
                <c:pt idx="195">
                  <c:v>42401.445138889329</c:v>
                </c:pt>
                <c:pt idx="196">
                  <c:v>42401.445833333775</c:v>
                </c:pt>
                <c:pt idx="197">
                  <c:v>42401.446527778222</c:v>
                </c:pt>
                <c:pt idx="198">
                  <c:v>42401.447222222669</c:v>
                </c:pt>
                <c:pt idx="199">
                  <c:v>42401.447916667115</c:v>
                </c:pt>
                <c:pt idx="200">
                  <c:v>42401.448611111562</c:v>
                </c:pt>
                <c:pt idx="201">
                  <c:v>42401.449305556009</c:v>
                </c:pt>
                <c:pt idx="202">
                  <c:v>42401.450000000455</c:v>
                </c:pt>
                <c:pt idx="203">
                  <c:v>42401.450694444902</c:v>
                </c:pt>
                <c:pt idx="204">
                  <c:v>42401.451388889349</c:v>
                </c:pt>
                <c:pt idx="205">
                  <c:v>42401.452083333796</c:v>
                </c:pt>
                <c:pt idx="206">
                  <c:v>42401.452777778242</c:v>
                </c:pt>
                <c:pt idx="207">
                  <c:v>42401.453472222689</c:v>
                </c:pt>
                <c:pt idx="208">
                  <c:v>42401.454166667136</c:v>
                </c:pt>
                <c:pt idx="209">
                  <c:v>42401.454861111582</c:v>
                </c:pt>
                <c:pt idx="210">
                  <c:v>42401.455555556029</c:v>
                </c:pt>
                <c:pt idx="211">
                  <c:v>42401.456250000476</c:v>
                </c:pt>
                <c:pt idx="212">
                  <c:v>42401.456944444923</c:v>
                </c:pt>
                <c:pt idx="213">
                  <c:v>42401.457638889369</c:v>
                </c:pt>
                <c:pt idx="214">
                  <c:v>42401.458333333816</c:v>
                </c:pt>
                <c:pt idx="215">
                  <c:v>42401.459027778263</c:v>
                </c:pt>
                <c:pt idx="216">
                  <c:v>42401.459722222709</c:v>
                </c:pt>
                <c:pt idx="217">
                  <c:v>42401.460416667156</c:v>
                </c:pt>
                <c:pt idx="218">
                  <c:v>42401.461111111603</c:v>
                </c:pt>
                <c:pt idx="219">
                  <c:v>42401.46180555605</c:v>
                </c:pt>
                <c:pt idx="220">
                  <c:v>42401.462500000496</c:v>
                </c:pt>
                <c:pt idx="221">
                  <c:v>42401.463194444943</c:v>
                </c:pt>
                <c:pt idx="222">
                  <c:v>42401.46388888939</c:v>
                </c:pt>
                <c:pt idx="223">
                  <c:v>42401.464583333836</c:v>
                </c:pt>
                <c:pt idx="224">
                  <c:v>42401.465277778283</c:v>
                </c:pt>
                <c:pt idx="225">
                  <c:v>42401.46597222273</c:v>
                </c:pt>
                <c:pt idx="226">
                  <c:v>42401.466666667176</c:v>
                </c:pt>
                <c:pt idx="227">
                  <c:v>42401.467361111623</c:v>
                </c:pt>
                <c:pt idx="228">
                  <c:v>42401.46805555607</c:v>
                </c:pt>
                <c:pt idx="229">
                  <c:v>42401.468750000517</c:v>
                </c:pt>
                <c:pt idx="230">
                  <c:v>42401.469444444963</c:v>
                </c:pt>
                <c:pt idx="231">
                  <c:v>42401.47013888941</c:v>
                </c:pt>
                <c:pt idx="232">
                  <c:v>42401.470833333857</c:v>
                </c:pt>
                <c:pt idx="233">
                  <c:v>42401.471527778303</c:v>
                </c:pt>
                <c:pt idx="234">
                  <c:v>42401.47222222275</c:v>
                </c:pt>
                <c:pt idx="235">
                  <c:v>42401.472916667197</c:v>
                </c:pt>
                <c:pt idx="236">
                  <c:v>42401.473611111644</c:v>
                </c:pt>
                <c:pt idx="237">
                  <c:v>42401.47430555609</c:v>
                </c:pt>
                <c:pt idx="238">
                  <c:v>42401.475000000537</c:v>
                </c:pt>
                <c:pt idx="239">
                  <c:v>42401.475694444984</c:v>
                </c:pt>
                <c:pt idx="240">
                  <c:v>42401.47638888943</c:v>
                </c:pt>
                <c:pt idx="241">
                  <c:v>42401.477083333877</c:v>
                </c:pt>
                <c:pt idx="242">
                  <c:v>42401.477777778324</c:v>
                </c:pt>
                <c:pt idx="243">
                  <c:v>42401.478472222771</c:v>
                </c:pt>
                <c:pt idx="244">
                  <c:v>42401.479166667217</c:v>
                </c:pt>
                <c:pt idx="245">
                  <c:v>42401.479861111664</c:v>
                </c:pt>
                <c:pt idx="246">
                  <c:v>42401.480555556111</c:v>
                </c:pt>
                <c:pt idx="247">
                  <c:v>42401.481250000557</c:v>
                </c:pt>
                <c:pt idx="248">
                  <c:v>42401.481944445004</c:v>
                </c:pt>
                <c:pt idx="249">
                  <c:v>42401.482638889451</c:v>
                </c:pt>
                <c:pt idx="250">
                  <c:v>42401.483333333897</c:v>
                </c:pt>
                <c:pt idx="251">
                  <c:v>42401.484027778344</c:v>
                </c:pt>
                <c:pt idx="252">
                  <c:v>42401.484722222791</c:v>
                </c:pt>
                <c:pt idx="253">
                  <c:v>42401.485416667238</c:v>
                </c:pt>
                <c:pt idx="254">
                  <c:v>42401.486111111684</c:v>
                </c:pt>
                <c:pt idx="255">
                  <c:v>42401.486805556131</c:v>
                </c:pt>
                <c:pt idx="256">
                  <c:v>42401.487500000578</c:v>
                </c:pt>
                <c:pt idx="257">
                  <c:v>42401.488194445024</c:v>
                </c:pt>
                <c:pt idx="258">
                  <c:v>42401.488888889471</c:v>
                </c:pt>
                <c:pt idx="259">
                  <c:v>42401.489583333918</c:v>
                </c:pt>
                <c:pt idx="260">
                  <c:v>42401.490277778365</c:v>
                </c:pt>
                <c:pt idx="261">
                  <c:v>42401.490972222811</c:v>
                </c:pt>
                <c:pt idx="262">
                  <c:v>42401.491666667258</c:v>
                </c:pt>
                <c:pt idx="263">
                  <c:v>42401.492361111705</c:v>
                </c:pt>
                <c:pt idx="264">
                  <c:v>42401.493055556151</c:v>
                </c:pt>
                <c:pt idx="265">
                  <c:v>42401.493750000598</c:v>
                </c:pt>
                <c:pt idx="266">
                  <c:v>42401.494444445045</c:v>
                </c:pt>
                <c:pt idx="267">
                  <c:v>42401.495138889491</c:v>
                </c:pt>
                <c:pt idx="268">
                  <c:v>42401.495833333938</c:v>
                </c:pt>
                <c:pt idx="269">
                  <c:v>42401.496527778385</c:v>
                </c:pt>
                <c:pt idx="270">
                  <c:v>42401.497222222832</c:v>
                </c:pt>
                <c:pt idx="271">
                  <c:v>42401.497916667278</c:v>
                </c:pt>
                <c:pt idx="272">
                  <c:v>42401.498611111725</c:v>
                </c:pt>
                <c:pt idx="273">
                  <c:v>42401.499305556172</c:v>
                </c:pt>
                <c:pt idx="274">
                  <c:v>42401.500000000618</c:v>
                </c:pt>
                <c:pt idx="275">
                  <c:v>42401.500694445065</c:v>
                </c:pt>
                <c:pt idx="276">
                  <c:v>42401.501388889512</c:v>
                </c:pt>
                <c:pt idx="277">
                  <c:v>42401.502083333959</c:v>
                </c:pt>
                <c:pt idx="278">
                  <c:v>42401.502777778405</c:v>
                </c:pt>
                <c:pt idx="279">
                  <c:v>42401.503472222852</c:v>
                </c:pt>
                <c:pt idx="280">
                  <c:v>42401.504166667299</c:v>
                </c:pt>
                <c:pt idx="281">
                  <c:v>42401.504861111745</c:v>
                </c:pt>
                <c:pt idx="282">
                  <c:v>42401.505555556192</c:v>
                </c:pt>
                <c:pt idx="283">
                  <c:v>42401.506250000639</c:v>
                </c:pt>
                <c:pt idx="284">
                  <c:v>42401.506944445086</c:v>
                </c:pt>
                <c:pt idx="285">
                  <c:v>42401.507638889532</c:v>
                </c:pt>
                <c:pt idx="286">
                  <c:v>42401.508333333979</c:v>
                </c:pt>
                <c:pt idx="287">
                  <c:v>42401.509027778426</c:v>
                </c:pt>
                <c:pt idx="288">
                  <c:v>42401.509722222872</c:v>
                </c:pt>
                <c:pt idx="289">
                  <c:v>42401.510416667319</c:v>
                </c:pt>
                <c:pt idx="290">
                  <c:v>42401.511111111766</c:v>
                </c:pt>
                <c:pt idx="291">
                  <c:v>42401.511805556212</c:v>
                </c:pt>
                <c:pt idx="292">
                  <c:v>42401.512500000659</c:v>
                </c:pt>
                <c:pt idx="293">
                  <c:v>42401.513194445106</c:v>
                </c:pt>
                <c:pt idx="294">
                  <c:v>42401.513888889553</c:v>
                </c:pt>
                <c:pt idx="295">
                  <c:v>42401.514583333999</c:v>
                </c:pt>
                <c:pt idx="296">
                  <c:v>42401.515277778446</c:v>
                </c:pt>
                <c:pt idx="297">
                  <c:v>42401.515972222893</c:v>
                </c:pt>
                <c:pt idx="298">
                  <c:v>42401.516666667339</c:v>
                </c:pt>
                <c:pt idx="299">
                  <c:v>42401.517361111786</c:v>
                </c:pt>
                <c:pt idx="300">
                  <c:v>42401.518055556233</c:v>
                </c:pt>
                <c:pt idx="301">
                  <c:v>42401.51875000068</c:v>
                </c:pt>
                <c:pt idx="302">
                  <c:v>42401.519444445126</c:v>
                </c:pt>
                <c:pt idx="303">
                  <c:v>42401.520138889573</c:v>
                </c:pt>
                <c:pt idx="304">
                  <c:v>42401.52083333402</c:v>
                </c:pt>
                <c:pt idx="305">
                  <c:v>42401.521527778466</c:v>
                </c:pt>
                <c:pt idx="306">
                  <c:v>42401.522222222913</c:v>
                </c:pt>
                <c:pt idx="307">
                  <c:v>42401.52291666736</c:v>
                </c:pt>
                <c:pt idx="308">
                  <c:v>42401.523611111807</c:v>
                </c:pt>
                <c:pt idx="309">
                  <c:v>42401.524305556253</c:v>
                </c:pt>
                <c:pt idx="310">
                  <c:v>42401.5250000007</c:v>
                </c:pt>
                <c:pt idx="311">
                  <c:v>42401.525694445147</c:v>
                </c:pt>
                <c:pt idx="312">
                  <c:v>42401.526388889593</c:v>
                </c:pt>
                <c:pt idx="313">
                  <c:v>42401.52708333404</c:v>
                </c:pt>
                <c:pt idx="314">
                  <c:v>42401.527777778487</c:v>
                </c:pt>
                <c:pt idx="315">
                  <c:v>42401.528472222933</c:v>
                </c:pt>
                <c:pt idx="316">
                  <c:v>42401.52916666738</c:v>
                </c:pt>
                <c:pt idx="317">
                  <c:v>42401.529861111827</c:v>
                </c:pt>
                <c:pt idx="318">
                  <c:v>42401.530555556274</c:v>
                </c:pt>
                <c:pt idx="319">
                  <c:v>42401.53125000072</c:v>
                </c:pt>
                <c:pt idx="320">
                  <c:v>42401.531944445167</c:v>
                </c:pt>
                <c:pt idx="321">
                  <c:v>42401.532638889614</c:v>
                </c:pt>
                <c:pt idx="322">
                  <c:v>42401.53333333406</c:v>
                </c:pt>
                <c:pt idx="323">
                  <c:v>42401.534027778507</c:v>
                </c:pt>
                <c:pt idx="324">
                  <c:v>42401.534722222954</c:v>
                </c:pt>
                <c:pt idx="325">
                  <c:v>42401.535416667401</c:v>
                </c:pt>
                <c:pt idx="326">
                  <c:v>42401.536111111847</c:v>
                </c:pt>
                <c:pt idx="327">
                  <c:v>42401.536805556294</c:v>
                </c:pt>
                <c:pt idx="328">
                  <c:v>42401.537500000741</c:v>
                </c:pt>
                <c:pt idx="329">
                  <c:v>42401.538194445187</c:v>
                </c:pt>
                <c:pt idx="330">
                  <c:v>42401.538888889634</c:v>
                </c:pt>
                <c:pt idx="331">
                  <c:v>42401.539583334081</c:v>
                </c:pt>
                <c:pt idx="332">
                  <c:v>42401.540277778528</c:v>
                </c:pt>
                <c:pt idx="333">
                  <c:v>42401.540972222974</c:v>
                </c:pt>
                <c:pt idx="334">
                  <c:v>42401.541666667421</c:v>
                </c:pt>
                <c:pt idx="335">
                  <c:v>42401.542361111868</c:v>
                </c:pt>
                <c:pt idx="336">
                  <c:v>42401.543055556314</c:v>
                </c:pt>
                <c:pt idx="337">
                  <c:v>42401.543750000761</c:v>
                </c:pt>
                <c:pt idx="338">
                  <c:v>42401.544444445208</c:v>
                </c:pt>
                <c:pt idx="339">
                  <c:v>42401.545138889654</c:v>
                </c:pt>
                <c:pt idx="340">
                  <c:v>42401.545833334101</c:v>
                </c:pt>
                <c:pt idx="341">
                  <c:v>42401.546527778548</c:v>
                </c:pt>
                <c:pt idx="342">
                  <c:v>42401.547222222995</c:v>
                </c:pt>
                <c:pt idx="343">
                  <c:v>42401.547916667441</c:v>
                </c:pt>
                <c:pt idx="344">
                  <c:v>42401.548611111888</c:v>
                </c:pt>
                <c:pt idx="345">
                  <c:v>42401.549305556335</c:v>
                </c:pt>
                <c:pt idx="346">
                  <c:v>42401.550000000781</c:v>
                </c:pt>
                <c:pt idx="347">
                  <c:v>42401.550694445228</c:v>
                </c:pt>
                <c:pt idx="348">
                  <c:v>42401.551388889675</c:v>
                </c:pt>
                <c:pt idx="349">
                  <c:v>42401.552083334122</c:v>
                </c:pt>
                <c:pt idx="350">
                  <c:v>42401.552777778568</c:v>
                </c:pt>
                <c:pt idx="351">
                  <c:v>42401.553472223015</c:v>
                </c:pt>
                <c:pt idx="352">
                  <c:v>42401.554166667462</c:v>
                </c:pt>
                <c:pt idx="353">
                  <c:v>42401.554861111908</c:v>
                </c:pt>
                <c:pt idx="354">
                  <c:v>42401.555555556355</c:v>
                </c:pt>
                <c:pt idx="355">
                  <c:v>42401.556250000802</c:v>
                </c:pt>
                <c:pt idx="356">
                  <c:v>42401.556944445249</c:v>
                </c:pt>
                <c:pt idx="357">
                  <c:v>42401.557638889695</c:v>
                </c:pt>
                <c:pt idx="358">
                  <c:v>42401.558333334142</c:v>
                </c:pt>
                <c:pt idx="359">
                  <c:v>42401.559027778589</c:v>
                </c:pt>
                <c:pt idx="360">
                  <c:v>42401.559722223035</c:v>
                </c:pt>
                <c:pt idx="361">
                  <c:v>42401.560416667482</c:v>
                </c:pt>
                <c:pt idx="362">
                  <c:v>42401.561111111929</c:v>
                </c:pt>
                <c:pt idx="363">
                  <c:v>42401.561805556375</c:v>
                </c:pt>
                <c:pt idx="364">
                  <c:v>42401.562500000822</c:v>
                </c:pt>
                <c:pt idx="365">
                  <c:v>42401.563194445269</c:v>
                </c:pt>
                <c:pt idx="366">
                  <c:v>42401.563888889716</c:v>
                </c:pt>
                <c:pt idx="367">
                  <c:v>42401.564583334162</c:v>
                </c:pt>
                <c:pt idx="368">
                  <c:v>42401.565277778609</c:v>
                </c:pt>
                <c:pt idx="369">
                  <c:v>42401.565972223056</c:v>
                </c:pt>
                <c:pt idx="370">
                  <c:v>42401.566666667502</c:v>
                </c:pt>
                <c:pt idx="371">
                  <c:v>42401.567361111949</c:v>
                </c:pt>
                <c:pt idx="372">
                  <c:v>42401.568055556396</c:v>
                </c:pt>
                <c:pt idx="373">
                  <c:v>42401.568750000843</c:v>
                </c:pt>
                <c:pt idx="374">
                  <c:v>42401.569444445289</c:v>
                </c:pt>
                <c:pt idx="375">
                  <c:v>42401.570138889736</c:v>
                </c:pt>
                <c:pt idx="376">
                  <c:v>42401.570833334183</c:v>
                </c:pt>
                <c:pt idx="377">
                  <c:v>42401.571527778629</c:v>
                </c:pt>
                <c:pt idx="378">
                  <c:v>42401.572222223076</c:v>
                </c:pt>
                <c:pt idx="379">
                  <c:v>42401.572916667523</c:v>
                </c:pt>
                <c:pt idx="380">
                  <c:v>42401.57361111197</c:v>
                </c:pt>
                <c:pt idx="381">
                  <c:v>42401.574305556416</c:v>
                </c:pt>
                <c:pt idx="382">
                  <c:v>42401.575000000863</c:v>
                </c:pt>
                <c:pt idx="383">
                  <c:v>42401.57569444531</c:v>
                </c:pt>
                <c:pt idx="384">
                  <c:v>42401.576388889756</c:v>
                </c:pt>
                <c:pt idx="385">
                  <c:v>42401.577083334203</c:v>
                </c:pt>
                <c:pt idx="386">
                  <c:v>42401.57777777865</c:v>
                </c:pt>
                <c:pt idx="387">
                  <c:v>42401.578472223096</c:v>
                </c:pt>
                <c:pt idx="388">
                  <c:v>42401.579166667543</c:v>
                </c:pt>
                <c:pt idx="389">
                  <c:v>42401.57986111199</c:v>
                </c:pt>
                <c:pt idx="390">
                  <c:v>42401.580555556437</c:v>
                </c:pt>
                <c:pt idx="391">
                  <c:v>42401.581250000883</c:v>
                </c:pt>
                <c:pt idx="392">
                  <c:v>42401.58194444533</c:v>
                </c:pt>
                <c:pt idx="393">
                  <c:v>42401.582638889777</c:v>
                </c:pt>
                <c:pt idx="394">
                  <c:v>42401.583333334223</c:v>
                </c:pt>
                <c:pt idx="395">
                  <c:v>42401.58402777867</c:v>
                </c:pt>
                <c:pt idx="396">
                  <c:v>42401.584722223117</c:v>
                </c:pt>
                <c:pt idx="397">
                  <c:v>42401.585416667564</c:v>
                </c:pt>
                <c:pt idx="398">
                  <c:v>42401.58611111201</c:v>
                </c:pt>
                <c:pt idx="399">
                  <c:v>42401.586805556457</c:v>
                </c:pt>
                <c:pt idx="400">
                  <c:v>42401.587500000904</c:v>
                </c:pt>
                <c:pt idx="401">
                  <c:v>42401.58819444535</c:v>
                </c:pt>
                <c:pt idx="402">
                  <c:v>42401.588888889797</c:v>
                </c:pt>
                <c:pt idx="403">
                  <c:v>42401.589583334244</c:v>
                </c:pt>
                <c:pt idx="404">
                  <c:v>42401.590277778691</c:v>
                </c:pt>
                <c:pt idx="405">
                  <c:v>42401.590972223137</c:v>
                </c:pt>
                <c:pt idx="406">
                  <c:v>42401.591666667584</c:v>
                </c:pt>
                <c:pt idx="407">
                  <c:v>42401.592361112031</c:v>
                </c:pt>
                <c:pt idx="408">
                  <c:v>42401.593055556477</c:v>
                </c:pt>
                <c:pt idx="409">
                  <c:v>42401.593750000924</c:v>
                </c:pt>
                <c:pt idx="410">
                  <c:v>42401.594444445371</c:v>
                </c:pt>
                <c:pt idx="411">
                  <c:v>42401.595138889817</c:v>
                </c:pt>
                <c:pt idx="412">
                  <c:v>42401.595833334264</c:v>
                </c:pt>
                <c:pt idx="413">
                  <c:v>42401.596527778711</c:v>
                </c:pt>
                <c:pt idx="414">
                  <c:v>42401.597222223158</c:v>
                </c:pt>
                <c:pt idx="415">
                  <c:v>42401.597916667604</c:v>
                </c:pt>
                <c:pt idx="416">
                  <c:v>42401.598611112051</c:v>
                </c:pt>
                <c:pt idx="417">
                  <c:v>42401.599305556498</c:v>
                </c:pt>
                <c:pt idx="418">
                  <c:v>42401.600000000944</c:v>
                </c:pt>
                <c:pt idx="419">
                  <c:v>42401.600694445391</c:v>
                </c:pt>
                <c:pt idx="420">
                  <c:v>42401.601388889838</c:v>
                </c:pt>
                <c:pt idx="421">
                  <c:v>42401.602083334285</c:v>
                </c:pt>
                <c:pt idx="422">
                  <c:v>42401.602777778731</c:v>
                </c:pt>
                <c:pt idx="423">
                  <c:v>42401.603472223178</c:v>
                </c:pt>
                <c:pt idx="424">
                  <c:v>42401.604166667625</c:v>
                </c:pt>
                <c:pt idx="425">
                  <c:v>42401.604861112071</c:v>
                </c:pt>
                <c:pt idx="426">
                  <c:v>42401.605555556518</c:v>
                </c:pt>
                <c:pt idx="427">
                  <c:v>42401.606250000965</c:v>
                </c:pt>
                <c:pt idx="428">
                  <c:v>42401.606944445412</c:v>
                </c:pt>
                <c:pt idx="429">
                  <c:v>42401.607638889858</c:v>
                </c:pt>
                <c:pt idx="430">
                  <c:v>42401.608333334305</c:v>
                </c:pt>
                <c:pt idx="431">
                  <c:v>42401.609027778752</c:v>
                </c:pt>
                <c:pt idx="432">
                  <c:v>42401.609722223198</c:v>
                </c:pt>
                <c:pt idx="433">
                  <c:v>42401.610416667645</c:v>
                </c:pt>
                <c:pt idx="434">
                  <c:v>42401.611111112092</c:v>
                </c:pt>
                <c:pt idx="435">
                  <c:v>42401.611805556538</c:v>
                </c:pt>
                <c:pt idx="436">
                  <c:v>42401.612500000985</c:v>
                </c:pt>
                <c:pt idx="437">
                  <c:v>42401.613194445432</c:v>
                </c:pt>
                <c:pt idx="438">
                  <c:v>42401.613888889879</c:v>
                </c:pt>
                <c:pt idx="439">
                  <c:v>42401.614583334325</c:v>
                </c:pt>
                <c:pt idx="440">
                  <c:v>42401.615277778772</c:v>
                </c:pt>
                <c:pt idx="441">
                  <c:v>42401.615972223219</c:v>
                </c:pt>
                <c:pt idx="442">
                  <c:v>42401.616666667665</c:v>
                </c:pt>
                <c:pt idx="443">
                  <c:v>42401.617361112112</c:v>
                </c:pt>
                <c:pt idx="444">
                  <c:v>42401.618055556559</c:v>
                </c:pt>
                <c:pt idx="445">
                  <c:v>42401.618750001006</c:v>
                </c:pt>
                <c:pt idx="446">
                  <c:v>42401.619444445452</c:v>
                </c:pt>
                <c:pt idx="447">
                  <c:v>42401.620138889899</c:v>
                </c:pt>
                <c:pt idx="448">
                  <c:v>42401.620833334346</c:v>
                </c:pt>
                <c:pt idx="449">
                  <c:v>42401.621527778792</c:v>
                </c:pt>
                <c:pt idx="450">
                  <c:v>42401.622222223239</c:v>
                </c:pt>
                <c:pt idx="451">
                  <c:v>42401.622916667686</c:v>
                </c:pt>
                <c:pt idx="452">
                  <c:v>42401.623611112132</c:v>
                </c:pt>
                <c:pt idx="453">
                  <c:v>42401.624305556579</c:v>
                </c:pt>
                <c:pt idx="454">
                  <c:v>42401.625000001026</c:v>
                </c:pt>
                <c:pt idx="455">
                  <c:v>42401.625694445473</c:v>
                </c:pt>
                <c:pt idx="456">
                  <c:v>42401.626388889919</c:v>
                </c:pt>
                <c:pt idx="457">
                  <c:v>42401.627083334366</c:v>
                </c:pt>
                <c:pt idx="458">
                  <c:v>42401.627777778813</c:v>
                </c:pt>
                <c:pt idx="459">
                  <c:v>42401.628472223259</c:v>
                </c:pt>
                <c:pt idx="460">
                  <c:v>42401.629166667706</c:v>
                </c:pt>
                <c:pt idx="461">
                  <c:v>42401.629861112153</c:v>
                </c:pt>
                <c:pt idx="462">
                  <c:v>42401.6305555566</c:v>
                </c:pt>
                <c:pt idx="463">
                  <c:v>42401.631250001046</c:v>
                </c:pt>
                <c:pt idx="464">
                  <c:v>42401.631944445493</c:v>
                </c:pt>
                <c:pt idx="465">
                  <c:v>42401.63263888994</c:v>
                </c:pt>
                <c:pt idx="466">
                  <c:v>42401.633333334386</c:v>
                </c:pt>
                <c:pt idx="467">
                  <c:v>42401.634027778833</c:v>
                </c:pt>
                <c:pt idx="468">
                  <c:v>42401.63472222328</c:v>
                </c:pt>
                <c:pt idx="469">
                  <c:v>42401.635416667727</c:v>
                </c:pt>
                <c:pt idx="470">
                  <c:v>42401.636111112173</c:v>
                </c:pt>
                <c:pt idx="471">
                  <c:v>42401.63680555662</c:v>
                </c:pt>
                <c:pt idx="472">
                  <c:v>42401.637500001067</c:v>
                </c:pt>
                <c:pt idx="473">
                  <c:v>42401.638194445513</c:v>
                </c:pt>
                <c:pt idx="474">
                  <c:v>42401.63888888996</c:v>
                </c:pt>
                <c:pt idx="475">
                  <c:v>42401.639583334407</c:v>
                </c:pt>
                <c:pt idx="476">
                  <c:v>42401.640277778853</c:v>
                </c:pt>
                <c:pt idx="477">
                  <c:v>42401.6409722233</c:v>
                </c:pt>
                <c:pt idx="478">
                  <c:v>42401.641666667747</c:v>
                </c:pt>
                <c:pt idx="479">
                  <c:v>42401.642361112194</c:v>
                </c:pt>
                <c:pt idx="480">
                  <c:v>42401.64305555664</c:v>
                </c:pt>
                <c:pt idx="481">
                  <c:v>42401.643750001087</c:v>
                </c:pt>
                <c:pt idx="482">
                  <c:v>42401.644444445534</c:v>
                </c:pt>
                <c:pt idx="483">
                  <c:v>42401.64513888998</c:v>
                </c:pt>
                <c:pt idx="484">
                  <c:v>42401.645833334427</c:v>
                </c:pt>
                <c:pt idx="485">
                  <c:v>42401.646527778874</c:v>
                </c:pt>
                <c:pt idx="486">
                  <c:v>42401.647222223321</c:v>
                </c:pt>
                <c:pt idx="487">
                  <c:v>42401.647916667767</c:v>
                </c:pt>
                <c:pt idx="488">
                  <c:v>42401.648611112214</c:v>
                </c:pt>
                <c:pt idx="489">
                  <c:v>42401.649305556661</c:v>
                </c:pt>
                <c:pt idx="490">
                  <c:v>42401.650000001107</c:v>
                </c:pt>
                <c:pt idx="491">
                  <c:v>42401.650694445554</c:v>
                </c:pt>
                <c:pt idx="492">
                  <c:v>42401.651388890001</c:v>
                </c:pt>
                <c:pt idx="493">
                  <c:v>42401.652083334448</c:v>
                </c:pt>
                <c:pt idx="494">
                  <c:v>42401.652777778894</c:v>
                </c:pt>
                <c:pt idx="495">
                  <c:v>42401.653472223341</c:v>
                </c:pt>
                <c:pt idx="496">
                  <c:v>42401.654166667788</c:v>
                </c:pt>
                <c:pt idx="497">
                  <c:v>42401.654861112234</c:v>
                </c:pt>
                <c:pt idx="498">
                  <c:v>42401.655555556681</c:v>
                </c:pt>
                <c:pt idx="499">
                  <c:v>42401.656250001128</c:v>
                </c:pt>
                <c:pt idx="500">
                  <c:v>42401.656944445574</c:v>
                </c:pt>
                <c:pt idx="501">
                  <c:v>42401.657638890021</c:v>
                </c:pt>
                <c:pt idx="502">
                  <c:v>42401.658333334468</c:v>
                </c:pt>
                <c:pt idx="503">
                  <c:v>42401.659027778915</c:v>
                </c:pt>
                <c:pt idx="504">
                  <c:v>42401.659722223361</c:v>
                </c:pt>
                <c:pt idx="505">
                  <c:v>42401.660416667808</c:v>
                </c:pt>
                <c:pt idx="506">
                  <c:v>42401.661111112255</c:v>
                </c:pt>
                <c:pt idx="507">
                  <c:v>42401.661805556701</c:v>
                </c:pt>
                <c:pt idx="508">
                  <c:v>42401.662500001148</c:v>
                </c:pt>
                <c:pt idx="509">
                  <c:v>42401.663194445595</c:v>
                </c:pt>
                <c:pt idx="510">
                  <c:v>42401.663888890042</c:v>
                </c:pt>
                <c:pt idx="511">
                  <c:v>42401.664583334488</c:v>
                </c:pt>
                <c:pt idx="512">
                  <c:v>42401.665277778935</c:v>
                </c:pt>
                <c:pt idx="513">
                  <c:v>42401.665972223382</c:v>
                </c:pt>
                <c:pt idx="514">
                  <c:v>42401.666666667828</c:v>
                </c:pt>
                <c:pt idx="515">
                  <c:v>42401.667361112275</c:v>
                </c:pt>
                <c:pt idx="516">
                  <c:v>42401.668055556722</c:v>
                </c:pt>
                <c:pt idx="517">
                  <c:v>42401.668750001169</c:v>
                </c:pt>
                <c:pt idx="518">
                  <c:v>42401.669444445615</c:v>
                </c:pt>
                <c:pt idx="519">
                  <c:v>42401.670138890062</c:v>
                </c:pt>
                <c:pt idx="520">
                  <c:v>42401.670833334509</c:v>
                </c:pt>
                <c:pt idx="521">
                  <c:v>42401.671527778955</c:v>
                </c:pt>
                <c:pt idx="522">
                  <c:v>42401.672222223402</c:v>
                </c:pt>
                <c:pt idx="523">
                  <c:v>42401.672916667849</c:v>
                </c:pt>
                <c:pt idx="524">
                  <c:v>42401.673611112295</c:v>
                </c:pt>
                <c:pt idx="525">
                  <c:v>42401.674305556742</c:v>
                </c:pt>
                <c:pt idx="526">
                  <c:v>42401.675000001189</c:v>
                </c:pt>
                <c:pt idx="527">
                  <c:v>42401.675694445636</c:v>
                </c:pt>
                <c:pt idx="528">
                  <c:v>42401.676388890082</c:v>
                </c:pt>
                <c:pt idx="529">
                  <c:v>42401.677083334529</c:v>
                </c:pt>
                <c:pt idx="530">
                  <c:v>42401.677777778976</c:v>
                </c:pt>
                <c:pt idx="531">
                  <c:v>42401.678472223422</c:v>
                </c:pt>
                <c:pt idx="532">
                  <c:v>42401.679166667869</c:v>
                </c:pt>
                <c:pt idx="533">
                  <c:v>42401.679861112316</c:v>
                </c:pt>
                <c:pt idx="534">
                  <c:v>42401.680555556763</c:v>
                </c:pt>
                <c:pt idx="535">
                  <c:v>42401.681250001209</c:v>
                </c:pt>
                <c:pt idx="536">
                  <c:v>42401.681944445656</c:v>
                </c:pt>
                <c:pt idx="537">
                  <c:v>42401.682638890103</c:v>
                </c:pt>
                <c:pt idx="538">
                  <c:v>42401.683333334549</c:v>
                </c:pt>
                <c:pt idx="539">
                  <c:v>42401.684027778996</c:v>
                </c:pt>
                <c:pt idx="540">
                  <c:v>42401.684722223443</c:v>
                </c:pt>
                <c:pt idx="541">
                  <c:v>42401.68541666789</c:v>
                </c:pt>
                <c:pt idx="542">
                  <c:v>42401.686111112336</c:v>
                </c:pt>
                <c:pt idx="543">
                  <c:v>42401.686805556783</c:v>
                </c:pt>
                <c:pt idx="544">
                  <c:v>42401.68750000123</c:v>
                </c:pt>
                <c:pt idx="545">
                  <c:v>42401.688194445676</c:v>
                </c:pt>
                <c:pt idx="546">
                  <c:v>42401.688888890123</c:v>
                </c:pt>
                <c:pt idx="547">
                  <c:v>42401.68958333457</c:v>
                </c:pt>
                <c:pt idx="548">
                  <c:v>42401.690277779016</c:v>
                </c:pt>
                <c:pt idx="549">
                  <c:v>42401.690972223463</c:v>
                </c:pt>
                <c:pt idx="550">
                  <c:v>42401.69166666791</c:v>
                </c:pt>
                <c:pt idx="551">
                  <c:v>42401.692361112357</c:v>
                </c:pt>
                <c:pt idx="552">
                  <c:v>42401.693055556803</c:v>
                </c:pt>
                <c:pt idx="553">
                  <c:v>42401.69375000125</c:v>
                </c:pt>
                <c:pt idx="554">
                  <c:v>42401.694444445697</c:v>
                </c:pt>
                <c:pt idx="555">
                  <c:v>42401.695138890143</c:v>
                </c:pt>
                <c:pt idx="556">
                  <c:v>42401.69583333459</c:v>
                </c:pt>
                <c:pt idx="557">
                  <c:v>42401.696527779037</c:v>
                </c:pt>
                <c:pt idx="558">
                  <c:v>42401.697222223484</c:v>
                </c:pt>
                <c:pt idx="559">
                  <c:v>42401.69791666793</c:v>
                </c:pt>
                <c:pt idx="560">
                  <c:v>42401.698611112377</c:v>
                </c:pt>
                <c:pt idx="561">
                  <c:v>42401.699305556824</c:v>
                </c:pt>
                <c:pt idx="562">
                  <c:v>42401.70000000127</c:v>
                </c:pt>
                <c:pt idx="563">
                  <c:v>42401.700694445717</c:v>
                </c:pt>
                <c:pt idx="564">
                  <c:v>42401.701388890164</c:v>
                </c:pt>
                <c:pt idx="565">
                  <c:v>42401.702083334611</c:v>
                </c:pt>
                <c:pt idx="566">
                  <c:v>42401.702777779057</c:v>
                </c:pt>
                <c:pt idx="567">
                  <c:v>42401.703472223504</c:v>
                </c:pt>
                <c:pt idx="568">
                  <c:v>42401.704166667951</c:v>
                </c:pt>
                <c:pt idx="569">
                  <c:v>42401.704861112397</c:v>
                </c:pt>
                <c:pt idx="570">
                  <c:v>42401.705555556844</c:v>
                </c:pt>
                <c:pt idx="571">
                  <c:v>42401.706250001291</c:v>
                </c:pt>
                <c:pt idx="572">
                  <c:v>42401.706944445737</c:v>
                </c:pt>
                <c:pt idx="573">
                  <c:v>42401.707638890184</c:v>
                </c:pt>
                <c:pt idx="574">
                  <c:v>42401.708333334631</c:v>
                </c:pt>
                <c:pt idx="575">
                  <c:v>42401.709027779078</c:v>
                </c:pt>
                <c:pt idx="576">
                  <c:v>42401.709722223524</c:v>
                </c:pt>
                <c:pt idx="577">
                  <c:v>42401.710416667971</c:v>
                </c:pt>
                <c:pt idx="578">
                  <c:v>42401.711111112418</c:v>
                </c:pt>
                <c:pt idx="579">
                  <c:v>42401.711805556864</c:v>
                </c:pt>
                <c:pt idx="580">
                  <c:v>42401.712500001311</c:v>
                </c:pt>
                <c:pt idx="581">
                  <c:v>42401.713194445758</c:v>
                </c:pt>
                <c:pt idx="582">
                  <c:v>42401.713888890205</c:v>
                </c:pt>
                <c:pt idx="583">
                  <c:v>42401.714583334651</c:v>
                </c:pt>
                <c:pt idx="584">
                  <c:v>42401.715277779098</c:v>
                </c:pt>
                <c:pt idx="585">
                  <c:v>42401.715972223545</c:v>
                </c:pt>
                <c:pt idx="586">
                  <c:v>42401.716666667991</c:v>
                </c:pt>
                <c:pt idx="587">
                  <c:v>42401.717361112438</c:v>
                </c:pt>
                <c:pt idx="588">
                  <c:v>42401.718055556885</c:v>
                </c:pt>
                <c:pt idx="589">
                  <c:v>42401.718750001332</c:v>
                </c:pt>
                <c:pt idx="590">
                  <c:v>42401.719444445778</c:v>
                </c:pt>
                <c:pt idx="591">
                  <c:v>42401.720138890225</c:v>
                </c:pt>
                <c:pt idx="592">
                  <c:v>42401.720833334672</c:v>
                </c:pt>
                <c:pt idx="593">
                  <c:v>42401.721527779118</c:v>
                </c:pt>
                <c:pt idx="594">
                  <c:v>42401.722222223565</c:v>
                </c:pt>
                <c:pt idx="595">
                  <c:v>42401.722916668012</c:v>
                </c:pt>
                <c:pt idx="596">
                  <c:v>42401.723611112458</c:v>
                </c:pt>
                <c:pt idx="597">
                  <c:v>42401.724305556905</c:v>
                </c:pt>
                <c:pt idx="598">
                  <c:v>42401.725000001352</c:v>
                </c:pt>
                <c:pt idx="599">
                  <c:v>42401.725694445799</c:v>
                </c:pt>
                <c:pt idx="600">
                  <c:v>42401.726388890245</c:v>
                </c:pt>
                <c:pt idx="601">
                  <c:v>42401.727083334692</c:v>
                </c:pt>
                <c:pt idx="602">
                  <c:v>42401.727777779139</c:v>
                </c:pt>
                <c:pt idx="603">
                  <c:v>42401.728472223585</c:v>
                </c:pt>
                <c:pt idx="604">
                  <c:v>42401.729166668032</c:v>
                </c:pt>
                <c:pt idx="605">
                  <c:v>42401.729861112479</c:v>
                </c:pt>
                <c:pt idx="606">
                  <c:v>42401.730555556926</c:v>
                </c:pt>
                <c:pt idx="607">
                  <c:v>42401.731250001372</c:v>
                </c:pt>
                <c:pt idx="608">
                  <c:v>42401.731944445819</c:v>
                </c:pt>
                <c:pt idx="609">
                  <c:v>42401.732638890266</c:v>
                </c:pt>
                <c:pt idx="610">
                  <c:v>42401.733333334712</c:v>
                </c:pt>
                <c:pt idx="611">
                  <c:v>42401.734027779159</c:v>
                </c:pt>
                <c:pt idx="612">
                  <c:v>42401.734722223606</c:v>
                </c:pt>
                <c:pt idx="613">
                  <c:v>42401.735416668052</c:v>
                </c:pt>
                <c:pt idx="614">
                  <c:v>42401.736111112499</c:v>
                </c:pt>
                <c:pt idx="615">
                  <c:v>42401.736805556946</c:v>
                </c:pt>
                <c:pt idx="616">
                  <c:v>42401.737500001393</c:v>
                </c:pt>
                <c:pt idx="617">
                  <c:v>42401.738194445839</c:v>
                </c:pt>
                <c:pt idx="618">
                  <c:v>42401.738888890286</c:v>
                </c:pt>
                <c:pt idx="619">
                  <c:v>42401.739583334733</c:v>
                </c:pt>
                <c:pt idx="620">
                  <c:v>42401.740277779179</c:v>
                </c:pt>
                <c:pt idx="621">
                  <c:v>42401.740972223626</c:v>
                </c:pt>
                <c:pt idx="622">
                  <c:v>42401.741666668073</c:v>
                </c:pt>
                <c:pt idx="623">
                  <c:v>42401.74236111252</c:v>
                </c:pt>
                <c:pt idx="624">
                  <c:v>42401.743055556966</c:v>
                </c:pt>
                <c:pt idx="625">
                  <c:v>42401.743750001413</c:v>
                </c:pt>
                <c:pt idx="626">
                  <c:v>42401.74444444586</c:v>
                </c:pt>
                <c:pt idx="627">
                  <c:v>42401.745138890306</c:v>
                </c:pt>
                <c:pt idx="628">
                  <c:v>42401.745833334753</c:v>
                </c:pt>
                <c:pt idx="629">
                  <c:v>42401.7465277792</c:v>
                </c:pt>
                <c:pt idx="630">
                  <c:v>42401.747222223647</c:v>
                </c:pt>
                <c:pt idx="631">
                  <c:v>42401.747916668093</c:v>
                </c:pt>
                <c:pt idx="632">
                  <c:v>42401.74861111254</c:v>
                </c:pt>
                <c:pt idx="633">
                  <c:v>42401.749305556987</c:v>
                </c:pt>
                <c:pt idx="634">
                  <c:v>42401.750000001433</c:v>
                </c:pt>
                <c:pt idx="635">
                  <c:v>42401.75069444588</c:v>
                </c:pt>
                <c:pt idx="636">
                  <c:v>42401.751388890327</c:v>
                </c:pt>
                <c:pt idx="637">
                  <c:v>42401.752083334773</c:v>
                </c:pt>
                <c:pt idx="638">
                  <c:v>42401.75277777922</c:v>
                </c:pt>
                <c:pt idx="639">
                  <c:v>42401.753472223667</c:v>
                </c:pt>
                <c:pt idx="640">
                  <c:v>42401.754166668114</c:v>
                </c:pt>
                <c:pt idx="641">
                  <c:v>42401.75486111256</c:v>
                </c:pt>
                <c:pt idx="642">
                  <c:v>42401.755555557007</c:v>
                </c:pt>
                <c:pt idx="643">
                  <c:v>42401.756250001454</c:v>
                </c:pt>
                <c:pt idx="644">
                  <c:v>42401.7569444459</c:v>
                </c:pt>
                <c:pt idx="645">
                  <c:v>42401.757638890347</c:v>
                </c:pt>
                <c:pt idx="646">
                  <c:v>42401.758333334794</c:v>
                </c:pt>
                <c:pt idx="647">
                  <c:v>42401.759027779241</c:v>
                </c:pt>
                <c:pt idx="648">
                  <c:v>42401.759722223687</c:v>
                </c:pt>
                <c:pt idx="649">
                  <c:v>42401.760416668134</c:v>
                </c:pt>
                <c:pt idx="650">
                  <c:v>42401.761111112581</c:v>
                </c:pt>
                <c:pt idx="651">
                  <c:v>42401.761805557027</c:v>
                </c:pt>
                <c:pt idx="652">
                  <c:v>42401.762500001474</c:v>
                </c:pt>
                <c:pt idx="653">
                  <c:v>42401.763194445921</c:v>
                </c:pt>
                <c:pt idx="654">
                  <c:v>42401.763888890368</c:v>
                </c:pt>
                <c:pt idx="655">
                  <c:v>42401.764583334814</c:v>
                </c:pt>
                <c:pt idx="656">
                  <c:v>42401.765277779261</c:v>
                </c:pt>
                <c:pt idx="657">
                  <c:v>42401.765972223708</c:v>
                </c:pt>
                <c:pt idx="658">
                  <c:v>42401.766666668154</c:v>
                </c:pt>
                <c:pt idx="659">
                  <c:v>42401.767361112601</c:v>
                </c:pt>
                <c:pt idx="660">
                  <c:v>42401.768055557048</c:v>
                </c:pt>
                <c:pt idx="661">
                  <c:v>42401.768750001494</c:v>
                </c:pt>
                <c:pt idx="662">
                  <c:v>42401.769444445941</c:v>
                </c:pt>
                <c:pt idx="663">
                  <c:v>42401.770138890388</c:v>
                </c:pt>
                <c:pt idx="664">
                  <c:v>42401.770833334835</c:v>
                </c:pt>
                <c:pt idx="665">
                  <c:v>42401.771527779281</c:v>
                </c:pt>
                <c:pt idx="666">
                  <c:v>42401.772222223728</c:v>
                </c:pt>
                <c:pt idx="667">
                  <c:v>42401.772916668175</c:v>
                </c:pt>
                <c:pt idx="668">
                  <c:v>42401.773611112621</c:v>
                </c:pt>
                <c:pt idx="669">
                  <c:v>42401.774305557068</c:v>
                </c:pt>
                <c:pt idx="670">
                  <c:v>42401.775000001515</c:v>
                </c:pt>
                <c:pt idx="671">
                  <c:v>42401.775694445962</c:v>
                </c:pt>
                <c:pt idx="672">
                  <c:v>42401.776388890408</c:v>
                </c:pt>
                <c:pt idx="673">
                  <c:v>42401.777083334855</c:v>
                </c:pt>
                <c:pt idx="674">
                  <c:v>42401.777777779302</c:v>
                </c:pt>
                <c:pt idx="675">
                  <c:v>42401.778472223748</c:v>
                </c:pt>
                <c:pt idx="676">
                  <c:v>42401.779166668195</c:v>
                </c:pt>
                <c:pt idx="677">
                  <c:v>42401.779861112642</c:v>
                </c:pt>
                <c:pt idx="678">
                  <c:v>42401.780555557089</c:v>
                </c:pt>
                <c:pt idx="679">
                  <c:v>42401.781250001535</c:v>
                </c:pt>
                <c:pt idx="680">
                  <c:v>42401.781944445982</c:v>
                </c:pt>
                <c:pt idx="681">
                  <c:v>42401.782638890429</c:v>
                </c:pt>
                <c:pt idx="682">
                  <c:v>42401.783333334875</c:v>
                </c:pt>
                <c:pt idx="683">
                  <c:v>42401.784027779322</c:v>
                </c:pt>
                <c:pt idx="684">
                  <c:v>42401.784722223769</c:v>
                </c:pt>
                <c:pt idx="685">
                  <c:v>42401.785416668215</c:v>
                </c:pt>
                <c:pt idx="686">
                  <c:v>42401.786111112662</c:v>
                </c:pt>
                <c:pt idx="687">
                  <c:v>42401.786805557109</c:v>
                </c:pt>
                <c:pt idx="688">
                  <c:v>42401.787500001556</c:v>
                </c:pt>
                <c:pt idx="689">
                  <c:v>42401.788194446002</c:v>
                </c:pt>
                <c:pt idx="690">
                  <c:v>42401.788888890449</c:v>
                </c:pt>
                <c:pt idx="691">
                  <c:v>42401.789583334896</c:v>
                </c:pt>
                <c:pt idx="692">
                  <c:v>42401.790277779342</c:v>
                </c:pt>
                <c:pt idx="693">
                  <c:v>42401.790972223789</c:v>
                </c:pt>
                <c:pt idx="694">
                  <c:v>42401.791666668236</c:v>
                </c:pt>
                <c:pt idx="695">
                  <c:v>42401.792361112683</c:v>
                </c:pt>
                <c:pt idx="696">
                  <c:v>42401.793055557129</c:v>
                </c:pt>
                <c:pt idx="697">
                  <c:v>42401.793750001576</c:v>
                </c:pt>
                <c:pt idx="698">
                  <c:v>42401.794444446023</c:v>
                </c:pt>
                <c:pt idx="699">
                  <c:v>42401.795138890469</c:v>
                </c:pt>
                <c:pt idx="700">
                  <c:v>42401.795833334916</c:v>
                </c:pt>
                <c:pt idx="701">
                  <c:v>42401.796527779363</c:v>
                </c:pt>
                <c:pt idx="702">
                  <c:v>42401.79722222381</c:v>
                </c:pt>
                <c:pt idx="703">
                  <c:v>42401.797916668256</c:v>
                </c:pt>
                <c:pt idx="704">
                  <c:v>42401.798611112703</c:v>
                </c:pt>
                <c:pt idx="705">
                  <c:v>42401.79930555715</c:v>
                </c:pt>
                <c:pt idx="706">
                  <c:v>42401.800000001596</c:v>
                </c:pt>
                <c:pt idx="707">
                  <c:v>42401.800694446043</c:v>
                </c:pt>
                <c:pt idx="708">
                  <c:v>42401.80138889049</c:v>
                </c:pt>
                <c:pt idx="709">
                  <c:v>42401.802083334936</c:v>
                </c:pt>
                <c:pt idx="710">
                  <c:v>42401.802777779383</c:v>
                </c:pt>
                <c:pt idx="711">
                  <c:v>42401.80347222383</c:v>
                </c:pt>
                <c:pt idx="712">
                  <c:v>42401.804166668277</c:v>
                </c:pt>
                <c:pt idx="713">
                  <c:v>42401.804861112723</c:v>
                </c:pt>
                <c:pt idx="714">
                  <c:v>42401.80555555717</c:v>
                </c:pt>
                <c:pt idx="715">
                  <c:v>42401.806250001617</c:v>
                </c:pt>
                <c:pt idx="716">
                  <c:v>42401.806944446063</c:v>
                </c:pt>
                <c:pt idx="717">
                  <c:v>42401.80763889051</c:v>
                </c:pt>
                <c:pt idx="718">
                  <c:v>42401.808333334957</c:v>
                </c:pt>
                <c:pt idx="719">
                  <c:v>42401.809027779404</c:v>
                </c:pt>
                <c:pt idx="720">
                  <c:v>42401.80972222385</c:v>
                </c:pt>
                <c:pt idx="721">
                  <c:v>42401.810416668297</c:v>
                </c:pt>
                <c:pt idx="722">
                  <c:v>42401.811111112744</c:v>
                </c:pt>
                <c:pt idx="723">
                  <c:v>42401.81180555719</c:v>
                </c:pt>
                <c:pt idx="724">
                  <c:v>42401.812500001637</c:v>
                </c:pt>
                <c:pt idx="725">
                  <c:v>42401.813194446084</c:v>
                </c:pt>
                <c:pt idx="726">
                  <c:v>42401.813888890531</c:v>
                </c:pt>
                <c:pt idx="727">
                  <c:v>42401.814583334977</c:v>
                </c:pt>
                <c:pt idx="728">
                  <c:v>42401.815277779424</c:v>
                </c:pt>
                <c:pt idx="729">
                  <c:v>42401.815972223871</c:v>
                </c:pt>
                <c:pt idx="730">
                  <c:v>42401.816666668317</c:v>
                </c:pt>
                <c:pt idx="731">
                  <c:v>42401.817361112764</c:v>
                </c:pt>
                <c:pt idx="732">
                  <c:v>42401.818055557211</c:v>
                </c:pt>
                <c:pt idx="733">
                  <c:v>42401.818750001657</c:v>
                </c:pt>
                <c:pt idx="734">
                  <c:v>42401.819444446104</c:v>
                </c:pt>
                <c:pt idx="735">
                  <c:v>42401.820138890551</c:v>
                </c:pt>
                <c:pt idx="736">
                  <c:v>42401.820833334998</c:v>
                </c:pt>
                <c:pt idx="737">
                  <c:v>42401.821527779444</c:v>
                </c:pt>
                <c:pt idx="738">
                  <c:v>42401.822222223891</c:v>
                </c:pt>
                <c:pt idx="739">
                  <c:v>42401.822916668338</c:v>
                </c:pt>
                <c:pt idx="740">
                  <c:v>42401.823611112784</c:v>
                </c:pt>
                <c:pt idx="741">
                  <c:v>42401.824305557231</c:v>
                </c:pt>
                <c:pt idx="742">
                  <c:v>42401.825000001678</c:v>
                </c:pt>
                <c:pt idx="743">
                  <c:v>42401.825694446125</c:v>
                </c:pt>
                <c:pt idx="744">
                  <c:v>42401.826388890571</c:v>
                </c:pt>
                <c:pt idx="745">
                  <c:v>42401.827083335018</c:v>
                </c:pt>
                <c:pt idx="746">
                  <c:v>42401.827777779465</c:v>
                </c:pt>
                <c:pt idx="747">
                  <c:v>42401.828472223911</c:v>
                </c:pt>
                <c:pt idx="748">
                  <c:v>42401.829166668358</c:v>
                </c:pt>
                <c:pt idx="749">
                  <c:v>42401.829861112805</c:v>
                </c:pt>
                <c:pt idx="750">
                  <c:v>42401.830555557252</c:v>
                </c:pt>
                <c:pt idx="751">
                  <c:v>42401.831250001698</c:v>
                </c:pt>
                <c:pt idx="752">
                  <c:v>42401.831944446145</c:v>
                </c:pt>
                <c:pt idx="753">
                  <c:v>42401.832638890592</c:v>
                </c:pt>
                <c:pt idx="754">
                  <c:v>42401.833333335038</c:v>
                </c:pt>
                <c:pt idx="755">
                  <c:v>42401.834027779485</c:v>
                </c:pt>
                <c:pt idx="756">
                  <c:v>42401.834722223932</c:v>
                </c:pt>
                <c:pt idx="757">
                  <c:v>42401.835416668378</c:v>
                </c:pt>
                <c:pt idx="758">
                  <c:v>42401.836111112825</c:v>
                </c:pt>
                <c:pt idx="759">
                  <c:v>42401.836805557272</c:v>
                </c:pt>
                <c:pt idx="760">
                  <c:v>42401.837500001719</c:v>
                </c:pt>
                <c:pt idx="761">
                  <c:v>42401.838194446165</c:v>
                </c:pt>
                <c:pt idx="762">
                  <c:v>42401.838888890612</c:v>
                </c:pt>
                <c:pt idx="763">
                  <c:v>42401.839583335059</c:v>
                </c:pt>
                <c:pt idx="764">
                  <c:v>42401.840277779505</c:v>
                </c:pt>
                <c:pt idx="765">
                  <c:v>42401.840972223952</c:v>
                </c:pt>
                <c:pt idx="766">
                  <c:v>42401.841666668399</c:v>
                </c:pt>
                <c:pt idx="767">
                  <c:v>42401.842361112846</c:v>
                </c:pt>
                <c:pt idx="768">
                  <c:v>42401.843055557292</c:v>
                </c:pt>
                <c:pt idx="769">
                  <c:v>42401.843750001739</c:v>
                </c:pt>
                <c:pt idx="770">
                  <c:v>42401.844444446186</c:v>
                </c:pt>
                <c:pt idx="771">
                  <c:v>42401.845138890632</c:v>
                </c:pt>
                <c:pt idx="772">
                  <c:v>42401.845833335079</c:v>
                </c:pt>
                <c:pt idx="773">
                  <c:v>42401.846527779526</c:v>
                </c:pt>
                <c:pt idx="774">
                  <c:v>42401.847222223972</c:v>
                </c:pt>
                <c:pt idx="775">
                  <c:v>42401.847916668419</c:v>
                </c:pt>
                <c:pt idx="776">
                  <c:v>42401.848611112866</c:v>
                </c:pt>
                <c:pt idx="777">
                  <c:v>42401.849305557313</c:v>
                </c:pt>
                <c:pt idx="778">
                  <c:v>42401.850000001759</c:v>
                </c:pt>
                <c:pt idx="779">
                  <c:v>42401.850694446206</c:v>
                </c:pt>
                <c:pt idx="780">
                  <c:v>42401.851388890653</c:v>
                </c:pt>
                <c:pt idx="781">
                  <c:v>42401.852083335099</c:v>
                </c:pt>
                <c:pt idx="782">
                  <c:v>42401.852777779546</c:v>
                </c:pt>
                <c:pt idx="783">
                  <c:v>42401.853472223993</c:v>
                </c:pt>
                <c:pt idx="784">
                  <c:v>42401.85416666844</c:v>
                </c:pt>
                <c:pt idx="785">
                  <c:v>42401.854861112886</c:v>
                </c:pt>
                <c:pt idx="786">
                  <c:v>42401.855555557333</c:v>
                </c:pt>
                <c:pt idx="787">
                  <c:v>42401.85625000178</c:v>
                </c:pt>
                <c:pt idx="788">
                  <c:v>42401.856944446226</c:v>
                </c:pt>
                <c:pt idx="789">
                  <c:v>42401.857638890673</c:v>
                </c:pt>
                <c:pt idx="790">
                  <c:v>42401.85833333512</c:v>
                </c:pt>
                <c:pt idx="791">
                  <c:v>42401.859027779567</c:v>
                </c:pt>
                <c:pt idx="792">
                  <c:v>42401.859722224013</c:v>
                </c:pt>
                <c:pt idx="793">
                  <c:v>42401.86041666846</c:v>
                </c:pt>
                <c:pt idx="794">
                  <c:v>42401.861111112907</c:v>
                </c:pt>
                <c:pt idx="795">
                  <c:v>42401.861805557353</c:v>
                </c:pt>
                <c:pt idx="796">
                  <c:v>42401.8625000018</c:v>
                </c:pt>
                <c:pt idx="797">
                  <c:v>42401.863194446247</c:v>
                </c:pt>
                <c:pt idx="798">
                  <c:v>42401.863888890693</c:v>
                </c:pt>
                <c:pt idx="799">
                  <c:v>42401.86458333514</c:v>
                </c:pt>
                <c:pt idx="800">
                  <c:v>42401.865277779587</c:v>
                </c:pt>
                <c:pt idx="801">
                  <c:v>42401.865972224034</c:v>
                </c:pt>
                <c:pt idx="802">
                  <c:v>42401.86666666848</c:v>
                </c:pt>
                <c:pt idx="803">
                  <c:v>42401.867361112927</c:v>
                </c:pt>
                <c:pt idx="804">
                  <c:v>42401.868055557374</c:v>
                </c:pt>
                <c:pt idx="805">
                  <c:v>42401.86875000182</c:v>
                </c:pt>
                <c:pt idx="806">
                  <c:v>42401.869444446267</c:v>
                </c:pt>
                <c:pt idx="807">
                  <c:v>42401.870138890714</c:v>
                </c:pt>
                <c:pt idx="808">
                  <c:v>42401.870833335161</c:v>
                </c:pt>
                <c:pt idx="809">
                  <c:v>42401.871527779607</c:v>
                </c:pt>
                <c:pt idx="810">
                  <c:v>42401.872222224054</c:v>
                </c:pt>
                <c:pt idx="811">
                  <c:v>42401.872916668501</c:v>
                </c:pt>
                <c:pt idx="812">
                  <c:v>42401.873611112947</c:v>
                </c:pt>
                <c:pt idx="813">
                  <c:v>42401.874305557394</c:v>
                </c:pt>
                <c:pt idx="814">
                  <c:v>42401.875000001841</c:v>
                </c:pt>
                <c:pt idx="815">
                  <c:v>42401.875694446288</c:v>
                </c:pt>
                <c:pt idx="816">
                  <c:v>42401.876388890734</c:v>
                </c:pt>
                <c:pt idx="817">
                  <c:v>42401.877083335181</c:v>
                </c:pt>
                <c:pt idx="818">
                  <c:v>42401.877777779628</c:v>
                </c:pt>
                <c:pt idx="819">
                  <c:v>42401.878472224074</c:v>
                </c:pt>
                <c:pt idx="820">
                  <c:v>42401.879166668521</c:v>
                </c:pt>
                <c:pt idx="821">
                  <c:v>42401.879861112968</c:v>
                </c:pt>
                <c:pt idx="822">
                  <c:v>42401.880555557414</c:v>
                </c:pt>
                <c:pt idx="823">
                  <c:v>42401.881250001861</c:v>
                </c:pt>
                <c:pt idx="824">
                  <c:v>42401.881944446308</c:v>
                </c:pt>
                <c:pt idx="825">
                  <c:v>42401.882638890755</c:v>
                </c:pt>
                <c:pt idx="826">
                  <c:v>42401.883333335201</c:v>
                </c:pt>
                <c:pt idx="827">
                  <c:v>42401.884027779648</c:v>
                </c:pt>
                <c:pt idx="828">
                  <c:v>42401.884722224095</c:v>
                </c:pt>
                <c:pt idx="829">
                  <c:v>42401.885416668541</c:v>
                </c:pt>
                <c:pt idx="830">
                  <c:v>42401.886111112988</c:v>
                </c:pt>
                <c:pt idx="831">
                  <c:v>42401.886805557435</c:v>
                </c:pt>
                <c:pt idx="832">
                  <c:v>42401.887500001882</c:v>
                </c:pt>
                <c:pt idx="833">
                  <c:v>42401.888194446328</c:v>
                </c:pt>
                <c:pt idx="834">
                  <c:v>42401.888888890775</c:v>
                </c:pt>
                <c:pt idx="835">
                  <c:v>42401.889583335222</c:v>
                </c:pt>
                <c:pt idx="836">
                  <c:v>42401.890277779668</c:v>
                </c:pt>
                <c:pt idx="837">
                  <c:v>42401.890972224115</c:v>
                </c:pt>
                <c:pt idx="838">
                  <c:v>42401.891666668562</c:v>
                </c:pt>
                <c:pt idx="839">
                  <c:v>42401.892361113009</c:v>
                </c:pt>
                <c:pt idx="840">
                  <c:v>42401.893055557455</c:v>
                </c:pt>
                <c:pt idx="841">
                  <c:v>42401.893750001902</c:v>
                </c:pt>
                <c:pt idx="842">
                  <c:v>42401.894444446349</c:v>
                </c:pt>
                <c:pt idx="843">
                  <c:v>42401.895138890795</c:v>
                </c:pt>
                <c:pt idx="844">
                  <c:v>42401.895833335242</c:v>
                </c:pt>
                <c:pt idx="845">
                  <c:v>42401.896527779689</c:v>
                </c:pt>
                <c:pt idx="846">
                  <c:v>42401.897222224135</c:v>
                </c:pt>
                <c:pt idx="847">
                  <c:v>42401.897916668582</c:v>
                </c:pt>
                <c:pt idx="848">
                  <c:v>42401.898611113029</c:v>
                </c:pt>
                <c:pt idx="849">
                  <c:v>42401.899305557476</c:v>
                </c:pt>
                <c:pt idx="850">
                  <c:v>42401.900000001922</c:v>
                </c:pt>
                <c:pt idx="851">
                  <c:v>42401.900694446369</c:v>
                </c:pt>
                <c:pt idx="852">
                  <c:v>42401.901388890816</c:v>
                </c:pt>
                <c:pt idx="853">
                  <c:v>42401.902083335262</c:v>
                </c:pt>
                <c:pt idx="854">
                  <c:v>42401.902777779709</c:v>
                </c:pt>
                <c:pt idx="855">
                  <c:v>42401.903472224156</c:v>
                </c:pt>
                <c:pt idx="856">
                  <c:v>42401.904166668603</c:v>
                </c:pt>
                <c:pt idx="857">
                  <c:v>42401.904861113049</c:v>
                </c:pt>
                <c:pt idx="858">
                  <c:v>42401.905555557496</c:v>
                </c:pt>
                <c:pt idx="859">
                  <c:v>42401.906250001943</c:v>
                </c:pt>
                <c:pt idx="860">
                  <c:v>42401.906944446389</c:v>
                </c:pt>
                <c:pt idx="861">
                  <c:v>42401.907638890836</c:v>
                </c:pt>
                <c:pt idx="862">
                  <c:v>42401.908333335283</c:v>
                </c:pt>
                <c:pt idx="863">
                  <c:v>42401.90902777973</c:v>
                </c:pt>
                <c:pt idx="864">
                  <c:v>42401.909722224176</c:v>
                </c:pt>
                <c:pt idx="865">
                  <c:v>42401.910416668623</c:v>
                </c:pt>
                <c:pt idx="866">
                  <c:v>42401.91111111307</c:v>
                </c:pt>
                <c:pt idx="867">
                  <c:v>42401.911805557516</c:v>
                </c:pt>
                <c:pt idx="868">
                  <c:v>42401.912500001963</c:v>
                </c:pt>
                <c:pt idx="869">
                  <c:v>42401.91319444641</c:v>
                </c:pt>
                <c:pt idx="870">
                  <c:v>42401.913888890856</c:v>
                </c:pt>
                <c:pt idx="871">
                  <c:v>42401.914583335303</c:v>
                </c:pt>
                <c:pt idx="872">
                  <c:v>42401.91527777975</c:v>
                </c:pt>
                <c:pt idx="873">
                  <c:v>42401.915972224197</c:v>
                </c:pt>
                <c:pt idx="874">
                  <c:v>42401.916666668643</c:v>
                </c:pt>
                <c:pt idx="875">
                  <c:v>42401.91736111309</c:v>
                </c:pt>
                <c:pt idx="876">
                  <c:v>42401.918055557537</c:v>
                </c:pt>
                <c:pt idx="877">
                  <c:v>42401.918750001983</c:v>
                </c:pt>
                <c:pt idx="878">
                  <c:v>42401.91944444643</c:v>
                </c:pt>
                <c:pt idx="879">
                  <c:v>42401.920138890877</c:v>
                </c:pt>
                <c:pt idx="880">
                  <c:v>42401.920833335324</c:v>
                </c:pt>
                <c:pt idx="881">
                  <c:v>42401.92152777977</c:v>
                </c:pt>
                <c:pt idx="882">
                  <c:v>42401.922222224217</c:v>
                </c:pt>
                <c:pt idx="883">
                  <c:v>42401.922916668664</c:v>
                </c:pt>
                <c:pt idx="884">
                  <c:v>42401.92361111311</c:v>
                </c:pt>
                <c:pt idx="885">
                  <c:v>42401.924305557557</c:v>
                </c:pt>
                <c:pt idx="886">
                  <c:v>42401.925000002004</c:v>
                </c:pt>
                <c:pt idx="887">
                  <c:v>42401.925694446451</c:v>
                </c:pt>
                <c:pt idx="888">
                  <c:v>42401.926388890897</c:v>
                </c:pt>
                <c:pt idx="889">
                  <c:v>42401.927083335344</c:v>
                </c:pt>
                <c:pt idx="890">
                  <c:v>42401.927777779791</c:v>
                </c:pt>
                <c:pt idx="891">
                  <c:v>42401.928472224237</c:v>
                </c:pt>
                <c:pt idx="892">
                  <c:v>42401.929166668684</c:v>
                </c:pt>
                <c:pt idx="893">
                  <c:v>42401.929861113131</c:v>
                </c:pt>
                <c:pt idx="894">
                  <c:v>42401.930555557577</c:v>
                </c:pt>
                <c:pt idx="895">
                  <c:v>42401.931250002024</c:v>
                </c:pt>
                <c:pt idx="896">
                  <c:v>42401.931944446471</c:v>
                </c:pt>
                <c:pt idx="897">
                  <c:v>42401.932638890918</c:v>
                </c:pt>
                <c:pt idx="898">
                  <c:v>42401.933333335364</c:v>
                </c:pt>
                <c:pt idx="899">
                  <c:v>42401.934027779811</c:v>
                </c:pt>
                <c:pt idx="900">
                  <c:v>42401.934722224258</c:v>
                </c:pt>
                <c:pt idx="901">
                  <c:v>42401.935416668704</c:v>
                </c:pt>
                <c:pt idx="902">
                  <c:v>42401.936111113151</c:v>
                </c:pt>
                <c:pt idx="903">
                  <c:v>42401.936805557598</c:v>
                </c:pt>
                <c:pt idx="904">
                  <c:v>42401.937500002045</c:v>
                </c:pt>
                <c:pt idx="905">
                  <c:v>42401.938194446491</c:v>
                </c:pt>
                <c:pt idx="906">
                  <c:v>42401.938888890938</c:v>
                </c:pt>
                <c:pt idx="907">
                  <c:v>42401.939583335385</c:v>
                </c:pt>
                <c:pt idx="908">
                  <c:v>42401.940277779831</c:v>
                </c:pt>
                <c:pt idx="909">
                  <c:v>42401.940972224278</c:v>
                </c:pt>
                <c:pt idx="910">
                  <c:v>42401.941666668725</c:v>
                </c:pt>
                <c:pt idx="911">
                  <c:v>42401.942361113172</c:v>
                </c:pt>
                <c:pt idx="912">
                  <c:v>42401.943055557618</c:v>
                </c:pt>
                <c:pt idx="913">
                  <c:v>42401.943750002065</c:v>
                </c:pt>
                <c:pt idx="914">
                  <c:v>42401.944444446512</c:v>
                </c:pt>
                <c:pt idx="915">
                  <c:v>42401.945138890958</c:v>
                </c:pt>
                <c:pt idx="916">
                  <c:v>42401.945833335405</c:v>
                </c:pt>
                <c:pt idx="917">
                  <c:v>42401.946527779852</c:v>
                </c:pt>
                <c:pt idx="918">
                  <c:v>42401.947222224298</c:v>
                </c:pt>
                <c:pt idx="919">
                  <c:v>42401.947916668745</c:v>
                </c:pt>
                <c:pt idx="920">
                  <c:v>42401.948611113192</c:v>
                </c:pt>
                <c:pt idx="921">
                  <c:v>42401.949305557639</c:v>
                </c:pt>
                <c:pt idx="922">
                  <c:v>42401.950000002085</c:v>
                </c:pt>
                <c:pt idx="923">
                  <c:v>42401.950694446532</c:v>
                </c:pt>
                <c:pt idx="924">
                  <c:v>42401.951388890979</c:v>
                </c:pt>
                <c:pt idx="925">
                  <c:v>42401.952083335425</c:v>
                </c:pt>
                <c:pt idx="926">
                  <c:v>42401.952777779872</c:v>
                </c:pt>
                <c:pt idx="927">
                  <c:v>42401.953472224319</c:v>
                </c:pt>
                <c:pt idx="928">
                  <c:v>42401.954166668766</c:v>
                </c:pt>
                <c:pt idx="929">
                  <c:v>42401.954861113212</c:v>
                </c:pt>
                <c:pt idx="930">
                  <c:v>42401.955555557659</c:v>
                </c:pt>
                <c:pt idx="931">
                  <c:v>42401.956250002106</c:v>
                </c:pt>
                <c:pt idx="932">
                  <c:v>42401.956944446552</c:v>
                </c:pt>
                <c:pt idx="933">
                  <c:v>42401.957638890999</c:v>
                </c:pt>
                <c:pt idx="934">
                  <c:v>42401.958333335446</c:v>
                </c:pt>
                <c:pt idx="935">
                  <c:v>42401.959027779892</c:v>
                </c:pt>
                <c:pt idx="936">
                  <c:v>42401.959722224339</c:v>
                </c:pt>
                <c:pt idx="937">
                  <c:v>42401.960416668786</c:v>
                </c:pt>
                <c:pt idx="938">
                  <c:v>42401.961111113233</c:v>
                </c:pt>
                <c:pt idx="939">
                  <c:v>42401.961805557679</c:v>
                </c:pt>
                <c:pt idx="940">
                  <c:v>42401.962500002126</c:v>
                </c:pt>
                <c:pt idx="941">
                  <c:v>42401.963194446573</c:v>
                </c:pt>
                <c:pt idx="942">
                  <c:v>42401.963888891019</c:v>
                </c:pt>
                <c:pt idx="943">
                  <c:v>42401.964583335466</c:v>
                </c:pt>
                <c:pt idx="944">
                  <c:v>42401.965277779913</c:v>
                </c:pt>
                <c:pt idx="945">
                  <c:v>42401.96597222436</c:v>
                </c:pt>
                <c:pt idx="946">
                  <c:v>42401.966666668806</c:v>
                </c:pt>
                <c:pt idx="947">
                  <c:v>42401.967361113253</c:v>
                </c:pt>
                <c:pt idx="948">
                  <c:v>42401.9680555577</c:v>
                </c:pt>
                <c:pt idx="949">
                  <c:v>42401.968750002146</c:v>
                </c:pt>
                <c:pt idx="950">
                  <c:v>42401.969444446593</c:v>
                </c:pt>
                <c:pt idx="951">
                  <c:v>42401.97013889104</c:v>
                </c:pt>
                <c:pt idx="952">
                  <c:v>42401.970833335487</c:v>
                </c:pt>
                <c:pt idx="953">
                  <c:v>42401.971527779933</c:v>
                </c:pt>
                <c:pt idx="954">
                  <c:v>42401.97222222438</c:v>
                </c:pt>
                <c:pt idx="955">
                  <c:v>42401.972916668827</c:v>
                </c:pt>
                <c:pt idx="956">
                  <c:v>42401.973611113273</c:v>
                </c:pt>
                <c:pt idx="957">
                  <c:v>42401.97430555772</c:v>
                </c:pt>
                <c:pt idx="958">
                  <c:v>42401.975000002167</c:v>
                </c:pt>
                <c:pt idx="959">
                  <c:v>42401.975694446613</c:v>
                </c:pt>
                <c:pt idx="960">
                  <c:v>42401.97638889106</c:v>
                </c:pt>
                <c:pt idx="961">
                  <c:v>42401.977083335507</c:v>
                </c:pt>
                <c:pt idx="962">
                  <c:v>42401.977777779954</c:v>
                </c:pt>
                <c:pt idx="963">
                  <c:v>42401.9784722244</c:v>
                </c:pt>
                <c:pt idx="964">
                  <c:v>42401.979166668847</c:v>
                </c:pt>
                <c:pt idx="965">
                  <c:v>42401.979861113294</c:v>
                </c:pt>
                <c:pt idx="966">
                  <c:v>42401.98055555774</c:v>
                </c:pt>
                <c:pt idx="967">
                  <c:v>42401.981250002187</c:v>
                </c:pt>
                <c:pt idx="968">
                  <c:v>42401.981944446634</c:v>
                </c:pt>
                <c:pt idx="969">
                  <c:v>42401.982638891081</c:v>
                </c:pt>
                <c:pt idx="970">
                  <c:v>42401.983333335527</c:v>
                </c:pt>
                <c:pt idx="971">
                  <c:v>42401.984027779974</c:v>
                </c:pt>
                <c:pt idx="972">
                  <c:v>42401.984722224421</c:v>
                </c:pt>
                <c:pt idx="973">
                  <c:v>42401.985416668867</c:v>
                </c:pt>
                <c:pt idx="974">
                  <c:v>42401.986111113314</c:v>
                </c:pt>
                <c:pt idx="975">
                  <c:v>42401.986805557761</c:v>
                </c:pt>
                <c:pt idx="976">
                  <c:v>42401.987500002208</c:v>
                </c:pt>
                <c:pt idx="977">
                  <c:v>42401.988194446654</c:v>
                </c:pt>
                <c:pt idx="978">
                  <c:v>42401.988888891101</c:v>
                </c:pt>
                <c:pt idx="979">
                  <c:v>42401.989583335548</c:v>
                </c:pt>
                <c:pt idx="980">
                  <c:v>42401.990277779994</c:v>
                </c:pt>
                <c:pt idx="981">
                  <c:v>42401.990972224441</c:v>
                </c:pt>
                <c:pt idx="982">
                  <c:v>42401.991666668888</c:v>
                </c:pt>
                <c:pt idx="983">
                  <c:v>42401.992361113334</c:v>
                </c:pt>
                <c:pt idx="984">
                  <c:v>42401.993055557781</c:v>
                </c:pt>
                <c:pt idx="985">
                  <c:v>42401.993750002228</c:v>
                </c:pt>
                <c:pt idx="986">
                  <c:v>42401.994444446675</c:v>
                </c:pt>
                <c:pt idx="987">
                  <c:v>42401.995138891121</c:v>
                </c:pt>
                <c:pt idx="988">
                  <c:v>42401.995833335568</c:v>
                </c:pt>
                <c:pt idx="989">
                  <c:v>42401.996527780015</c:v>
                </c:pt>
                <c:pt idx="990">
                  <c:v>42401.997222224461</c:v>
                </c:pt>
                <c:pt idx="991">
                  <c:v>42401.997916668908</c:v>
                </c:pt>
                <c:pt idx="992">
                  <c:v>42401.998611113355</c:v>
                </c:pt>
                <c:pt idx="993">
                  <c:v>42401.999305557802</c:v>
                </c:pt>
                <c:pt idx="994">
                  <c:v>42402.000000002248</c:v>
                </c:pt>
                <c:pt idx="995">
                  <c:v>42402.000694446695</c:v>
                </c:pt>
                <c:pt idx="996">
                  <c:v>42402.001388891142</c:v>
                </c:pt>
                <c:pt idx="997">
                  <c:v>42402.002083335588</c:v>
                </c:pt>
                <c:pt idx="998">
                  <c:v>42402.002777780035</c:v>
                </c:pt>
                <c:pt idx="999">
                  <c:v>42402.003472224482</c:v>
                </c:pt>
                <c:pt idx="1000">
                  <c:v>42402.004166668929</c:v>
                </c:pt>
                <c:pt idx="1001">
                  <c:v>42402.004861113375</c:v>
                </c:pt>
                <c:pt idx="1002">
                  <c:v>42402.005555557822</c:v>
                </c:pt>
                <c:pt idx="1003">
                  <c:v>42402.006250002269</c:v>
                </c:pt>
                <c:pt idx="1004">
                  <c:v>42402.006944446715</c:v>
                </c:pt>
                <c:pt idx="1005">
                  <c:v>42402.007638891162</c:v>
                </c:pt>
                <c:pt idx="1006">
                  <c:v>42402.008333335609</c:v>
                </c:pt>
                <c:pt idx="1007">
                  <c:v>42402.009027780055</c:v>
                </c:pt>
                <c:pt idx="1008">
                  <c:v>42402.009722224502</c:v>
                </c:pt>
                <c:pt idx="1009">
                  <c:v>42402.010416668949</c:v>
                </c:pt>
                <c:pt idx="1010">
                  <c:v>42402.011111113396</c:v>
                </c:pt>
                <c:pt idx="1011">
                  <c:v>42402.011805557842</c:v>
                </c:pt>
                <c:pt idx="1012">
                  <c:v>42402.012500002289</c:v>
                </c:pt>
                <c:pt idx="1013">
                  <c:v>42402.013194446736</c:v>
                </c:pt>
                <c:pt idx="1014">
                  <c:v>42402.013888891182</c:v>
                </c:pt>
                <c:pt idx="1015">
                  <c:v>42402.014583335629</c:v>
                </c:pt>
                <c:pt idx="1016">
                  <c:v>42402.015277780076</c:v>
                </c:pt>
                <c:pt idx="1017">
                  <c:v>42402.015972224523</c:v>
                </c:pt>
                <c:pt idx="1018">
                  <c:v>42402.016666668969</c:v>
                </c:pt>
                <c:pt idx="1019">
                  <c:v>42402.017361113416</c:v>
                </c:pt>
                <c:pt idx="1020">
                  <c:v>42402.018055557863</c:v>
                </c:pt>
                <c:pt idx="1021">
                  <c:v>42402.018750002309</c:v>
                </c:pt>
                <c:pt idx="1022">
                  <c:v>42402.019444446756</c:v>
                </c:pt>
                <c:pt idx="1023">
                  <c:v>42402.020138891203</c:v>
                </c:pt>
                <c:pt idx="1024">
                  <c:v>42402.02083333565</c:v>
                </c:pt>
                <c:pt idx="1025">
                  <c:v>42402.021527780096</c:v>
                </c:pt>
                <c:pt idx="1026">
                  <c:v>42402.022222224543</c:v>
                </c:pt>
                <c:pt idx="1027">
                  <c:v>42402.02291666899</c:v>
                </c:pt>
                <c:pt idx="1028">
                  <c:v>42402.023611113436</c:v>
                </c:pt>
                <c:pt idx="1029">
                  <c:v>42402.024305557883</c:v>
                </c:pt>
                <c:pt idx="1030">
                  <c:v>42402.02500000233</c:v>
                </c:pt>
                <c:pt idx="1031">
                  <c:v>42402.025694446776</c:v>
                </c:pt>
                <c:pt idx="1032">
                  <c:v>42402.026388891223</c:v>
                </c:pt>
                <c:pt idx="1033">
                  <c:v>42402.02708333567</c:v>
                </c:pt>
                <c:pt idx="1034">
                  <c:v>42402.027777780117</c:v>
                </c:pt>
                <c:pt idx="1035">
                  <c:v>42402.028472224563</c:v>
                </c:pt>
                <c:pt idx="1036">
                  <c:v>42402.02916666901</c:v>
                </c:pt>
                <c:pt idx="1037">
                  <c:v>42402.029861113457</c:v>
                </c:pt>
                <c:pt idx="1038">
                  <c:v>42402.030555557903</c:v>
                </c:pt>
                <c:pt idx="1039">
                  <c:v>42402.03125000235</c:v>
                </c:pt>
                <c:pt idx="1040">
                  <c:v>42402.031944446797</c:v>
                </c:pt>
                <c:pt idx="1041">
                  <c:v>42402.032638891244</c:v>
                </c:pt>
                <c:pt idx="1042">
                  <c:v>42402.03333333569</c:v>
                </c:pt>
                <c:pt idx="1043">
                  <c:v>42402.034027780137</c:v>
                </c:pt>
                <c:pt idx="1044">
                  <c:v>42402.034722224584</c:v>
                </c:pt>
                <c:pt idx="1045">
                  <c:v>42402.03541666903</c:v>
                </c:pt>
                <c:pt idx="1046">
                  <c:v>42402.036111113477</c:v>
                </c:pt>
                <c:pt idx="1047">
                  <c:v>42402.036805557924</c:v>
                </c:pt>
                <c:pt idx="1048">
                  <c:v>42402.037500002371</c:v>
                </c:pt>
                <c:pt idx="1049">
                  <c:v>42402.038194446817</c:v>
                </c:pt>
                <c:pt idx="1050">
                  <c:v>42402.038888891264</c:v>
                </c:pt>
                <c:pt idx="1051">
                  <c:v>42402.039583335711</c:v>
                </c:pt>
                <c:pt idx="1052">
                  <c:v>42402.040277780157</c:v>
                </c:pt>
                <c:pt idx="1053">
                  <c:v>42402.040972224604</c:v>
                </c:pt>
                <c:pt idx="1054">
                  <c:v>42402.041666669051</c:v>
                </c:pt>
                <c:pt idx="1055">
                  <c:v>42402.042361113497</c:v>
                </c:pt>
                <c:pt idx="1056">
                  <c:v>42402.043055557944</c:v>
                </c:pt>
                <c:pt idx="1057">
                  <c:v>42402.043750002391</c:v>
                </c:pt>
                <c:pt idx="1058">
                  <c:v>42402.044444446838</c:v>
                </c:pt>
                <c:pt idx="1059">
                  <c:v>42402.045138891284</c:v>
                </c:pt>
                <c:pt idx="1060">
                  <c:v>42402.045833335731</c:v>
                </c:pt>
                <c:pt idx="1061">
                  <c:v>42402.046527780178</c:v>
                </c:pt>
                <c:pt idx="1062">
                  <c:v>42402.047222224624</c:v>
                </c:pt>
                <c:pt idx="1063">
                  <c:v>42402.047916669071</c:v>
                </c:pt>
                <c:pt idx="1064">
                  <c:v>42402.048611113518</c:v>
                </c:pt>
                <c:pt idx="1065">
                  <c:v>42402.049305557965</c:v>
                </c:pt>
                <c:pt idx="1066">
                  <c:v>42402.050000002411</c:v>
                </c:pt>
                <c:pt idx="1067">
                  <c:v>42402.050694446858</c:v>
                </c:pt>
                <c:pt idx="1068">
                  <c:v>42402.051388891305</c:v>
                </c:pt>
                <c:pt idx="1069">
                  <c:v>42402.052083335751</c:v>
                </c:pt>
                <c:pt idx="1070">
                  <c:v>42402.052777780198</c:v>
                </c:pt>
                <c:pt idx="1071">
                  <c:v>42402.053472224645</c:v>
                </c:pt>
                <c:pt idx="1072">
                  <c:v>42402.054166669092</c:v>
                </c:pt>
                <c:pt idx="1073">
                  <c:v>42402.054861113538</c:v>
                </c:pt>
                <c:pt idx="1074">
                  <c:v>42402.055555557985</c:v>
                </c:pt>
                <c:pt idx="1075">
                  <c:v>42402.056250002432</c:v>
                </c:pt>
                <c:pt idx="1076">
                  <c:v>42402.056944446878</c:v>
                </c:pt>
                <c:pt idx="1077">
                  <c:v>42402.057638891325</c:v>
                </c:pt>
                <c:pt idx="1078">
                  <c:v>42402.058333335772</c:v>
                </c:pt>
                <c:pt idx="1079">
                  <c:v>42402.059027780218</c:v>
                </c:pt>
                <c:pt idx="1080">
                  <c:v>42402.059722224665</c:v>
                </c:pt>
                <c:pt idx="1081">
                  <c:v>42402.060416669112</c:v>
                </c:pt>
                <c:pt idx="1082">
                  <c:v>42402.061111113559</c:v>
                </c:pt>
                <c:pt idx="1083">
                  <c:v>42402.061805558005</c:v>
                </c:pt>
                <c:pt idx="1084">
                  <c:v>42402.062500002452</c:v>
                </c:pt>
                <c:pt idx="1085">
                  <c:v>42402.063194446899</c:v>
                </c:pt>
                <c:pt idx="1086">
                  <c:v>42402.063888891345</c:v>
                </c:pt>
                <c:pt idx="1087">
                  <c:v>42402.064583335792</c:v>
                </c:pt>
                <c:pt idx="1088">
                  <c:v>42402.065277780239</c:v>
                </c:pt>
                <c:pt idx="1089">
                  <c:v>42402.065972224686</c:v>
                </c:pt>
                <c:pt idx="1090">
                  <c:v>42402.066666669132</c:v>
                </c:pt>
                <c:pt idx="1091">
                  <c:v>42402.067361113579</c:v>
                </c:pt>
                <c:pt idx="1092">
                  <c:v>42402.068055558026</c:v>
                </c:pt>
                <c:pt idx="1093">
                  <c:v>42402.068750002472</c:v>
                </c:pt>
                <c:pt idx="1094">
                  <c:v>42402.069444446919</c:v>
                </c:pt>
                <c:pt idx="1095">
                  <c:v>42402.070138891366</c:v>
                </c:pt>
                <c:pt idx="1096">
                  <c:v>42402.070833335812</c:v>
                </c:pt>
                <c:pt idx="1097">
                  <c:v>42402.071527780259</c:v>
                </c:pt>
                <c:pt idx="1098">
                  <c:v>42402.072222224706</c:v>
                </c:pt>
                <c:pt idx="1099">
                  <c:v>42402.072916669153</c:v>
                </c:pt>
                <c:pt idx="1100">
                  <c:v>42402.073611113599</c:v>
                </c:pt>
                <c:pt idx="1101">
                  <c:v>42402.074305558046</c:v>
                </c:pt>
                <c:pt idx="1102">
                  <c:v>42402.075000002493</c:v>
                </c:pt>
                <c:pt idx="1103">
                  <c:v>42402.075694446939</c:v>
                </c:pt>
                <c:pt idx="1104">
                  <c:v>42402.076388891386</c:v>
                </c:pt>
                <c:pt idx="1105">
                  <c:v>42402.077083335833</c:v>
                </c:pt>
                <c:pt idx="1106">
                  <c:v>42402.07777778028</c:v>
                </c:pt>
                <c:pt idx="1107">
                  <c:v>42402.078472224726</c:v>
                </c:pt>
                <c:pt idx="1108">
                  <c:v>42402.079166669173</c:v>
                </c:pt>
                <c:pt idx="1109">
                  <c:v>42402.07986111362</c:v>
                </c:pt>
                <c:pt idx="1110">
                  <c:v>42402.080555558066</c:v>
                </c:pt>
                <c:pt idx="1111">
                  <c:v>42402.081250002513</c:v>
                </c:pt>
                <c:pt idx="1112">
                  <c:v>42402.08194444696</c:v>
                </c:pt>
                <c:pt idx="1113">
                  <c:v>42402.082638891407</c:v>
                </c:pt>
                <c:pt idx="1114">
                  <c:v>42402.083333335853</c:v>
                </c:pt>
                <c:pt idx="1115">
                  <c:v>42402.0840277803</c:v>
                </c:pt>
                <c:pt idx="1116">
                  <c:v>42402.084722224747</c:v>
                </c:pt>
                <c:pt idx="1117">
                  <c:v>42402.085416669193</c:v>
                </c:pt>
                <c:pt idx="1118">
                  <c:v>42402.08611111364</c:v>
                </c:pt>
                <c:pt idx="1119">
                  <c:v>42402.086805558087</c:v>
                </c:pt>
                <c:pt idx="1120">
                  <c:v>42402.087500002533</c:v>
                </c:pt>
                <c:pt idx="1121">
                  <c:v>42402.08819444698</c:v>
                </c:pt>
                <c:pt idx="1122">
                  <c:v>42402.088888891427</c:v>
                </c:pt>
                <c:pt idx="1123">
                  <c:v>42402.089583335874</c:v>
                </c:pt>
                <c:pt idx="1124">
                  <c:v>42402.09027778032</c:v>
                </c:pt>
                <c:pt idx="1125">
                  <c:v>42402.090972224767</c:v>
                </c:pt>
                <c:pt idx="1126">
                  <c:v>42402.091666669214</c:v>
                </c:pt>
                <c:pt idx="1127">
                  <c:v>42402.09236111366</c:v>
                </c:pt>
                <c:pt idx="1128">
                  <c:v>42402.093055558107</c:v>
                </c:pt>
                <c:pt idx="1129">
                  <c:v>42402.093750002554</c:v>
                </c:pt>
                <c:pt idx="1130">
                  <c:v>42402.094444447001</c:v>
                </c:pt>
                <c:pt idx="1131">
                  <c:v>42402.095138891447</c:v>
                </c:pt>
                <c:pt idx="1132">
                  <c:v>42402.095833335894</c:v>
                </c:pt>
                <c:pt idx="1133">
                  <c:v>42402.096527780341</c:v>
                </c:pt>
                <c:pt idx="1134">
                  <c:v>42402.097222224787</c:v>
                </c:pt>
                <c:pt idx="1135">
                  <c:v>42402.097916669234</c:v>
                </c:pt>
                <c:pt idx="1136">
                  <c:v>42402.098611113681</c:v>
                </c:pt>
                <c:pt idx="1137">
                  <c:v>42402.099305558128</c:v>
                </c:pt>
                <c:pt idx="1138">
                  <c:v>42402.100000002574</c:v>
                </c:pt>
                <c:pt idx="1139">
                  <c:v>42402.100694447021</c:v>
                </c:pt>
                <c:pt idx="1140">
                  <c:v>42402.101388891468</c:v>
                </c:pt>
                <c:pt idx="1141">
                  <c:v>42402.102083335914</c:v>
                </c:pt>
                <c:pt idx="1142">
                  <c:v>42402.102777780361</c:v>
                </c:pt>
                <c:pt idx="1143">
                  <c:v>42402.103472224808</c:v>
                </c:pt>
                <c:pt idx="1144">
                  <c:v>42402.104166669254</c:v>
                </c:pt>
                <c:pt idx="1145">
                  <c:v>42402.104861113701</c:v>
                </c:pt>
                <c:pt idx="1146">
                  <c:v>42402.105555558148</c:v>
                </c:pt>
                <c:pt idx="1147">
                  <c:v>42402.106250002595</c:v>
                </c:pt>
                <c:pt idx="1148">
                  <c:v>42402.106944447041</c:v>
                </c:pt>
                <c:pt idx="1149">
                  <c:v>42402.107638891488</c:v>
                </c:pt>
                <c:pt idx="1150">
                  <c:v>42402.108333335935</c:v>
                </c:pt>
                <c:pt idx="1151">
                  <c:v>42402.109027780381</c:v>
                </c:pt>
                <c:pt idx="1152">
                  <c:v>42402.109722224828</c:v>
                </c:pt>
                <c:pt idx="1153">
                  <c:v>42402.110416669275</c:v>
                </c:pt>
                <c:pt idx="1154">
                  <c:v>42402.111111113722</c:v>
                </c:pt>
                <c:pt idx="1155">
                  <c:v>42402.111805558168</c:v>
                </c:pt>
                <c:pt idx="1156">
                  <c:v>42402.112500002615</c:v>
                </c:pt>
                <c:pt idx="1157">
                  <c:v>42402.113194447062</c:v>
                </c:pt>
                <c:pt idx="1158">
                  <c:v>42402.113888891508</c:v>
                </c:pt>
                <c:pt idx="1159">
                  <c:v>42402.114583335955</c:v>
                </c:pt>
                <c:pt idx="1160">
                  <c:v>42402.115277780402</c:v>
                </c:pt>
                <c:pt idx="1161">
                  <c:v>42402.115972224849</c:v>
                </c:pt>
                <c:pt idx="1162">
                  <c:v>42402.116666669295</c:v>
                </c:pt>
                <c:pt idx="1163">
                  <c:v>42402.117361113742</c:v>
                </c:pt>
                <c:pt idx="1164">
                  <c:v>42402.118055558189</c:v>
                </c:pt>
                <c:pt idx="1165">
                  <c:v>42402.118750002635</c:v>
                </c:pt>
                <c:pt idx="1166">
                  <c:v>42402.119444447082</c:v>
                </c:pt>
                <c:pt idx="1167">
                  <c:v>42402.120138891529</c:v>
                </c:pt>
                <c:pt idx="1168">
                  <c:v>42402.120833335975</c:v>
                </c:pt>
                <c:pt idx="1169">
                  <c:v>42402.121527780422</c:v>
                </c:pt>
                <c:pt idx="1170">
                  <c:v>42402.122222224869</c:v>
                </c:pt>
                <c:pt idx="1171">
                  <c:v>42402.122916669316</c:v>
                </c:pt>
                <c:pt idx="1172">
                  <c:v>42402.123611113762</c:v>
                </c:pt>
                <c:pt idx="1173">
                  <c:v>42402.124305558209</c:v>
                </c:pt>
                <c:pt idx="1174">
                  <c:v>42402.125000002656</c:v>
                </c:pt>
                <c:pt idx="1175">
                  <c:v>42402.125694447102</c:v>
                </c:pt>
                <c:pt idx="1176">
                  <c:v>42402.126388891549</c:v>
                </c:pt>
                <c:pt idx="1177">
                  <c:v>42402.127083335996</c:v>
                </c:pt>
                <c:pt idx="1178">
                  <c:v>42402.127777780443</c:v>
                </c:pt>
                <c:pt idx="1179">
                  <c:v>42402.128472224889</c:v>
                </c:pt>
                <c:pt idx="1180">
                  <c:v>42402.129166669336</c:v>
                </c:pt>
                <c:pt idx="1181">
                  <c:v>42402.129861113783</c:v>
                </c:pt>
                <c:pt idx="1182">
                  <c:v>42402.130555558229</c:v>
                </c:pt>
                <c:pt idx="1183">
                  <c:v>42402.131250002676</c:v>
                </c:pt>
                <c:pt idx="1184">
                  <c:v>42402.131944447123</c:v>
                </c:pt>
                <c:pt idx="1185">
                  <c:v>42402.13263889157</c:v>
                </c:pt>
                <c:pt idx="1186">
                  <c:v>42402.133333336016</c:v>
                </c:pt>
                <c:pt idx="1187">
                  <c:v>42402.134027780463</c:v>
                </c:pt>
                <c:pt idx="1188">
                  <c:v>42402.13472222491</c:v>
                </c:pt>
                <c:pt idx="1189">
                  <c:v>42402.135416669356</c:v>
                </c:pt>
                <c:pt idx="1190">
                  <c:v>42402.136111113803</c:v>
                </c:pt>
                <c:pt idx="1191">
                  <c:v>42402.13680555825</c:v>
                </c:pt>
                <c:pt idx="1192">
                  <c:v>42402.137500002696</c:v>
                </c:pt>
                <c:pt idx="1193">
                  <c:v>42402.138194447143</c:v>
                </c:pt>
                <c:pt idx="1194">
                  <c:v>42402.13888889159</c:v>
                </c:pt>
                <c:pt idx="1195">
                  <c:v>42402.139583336037</c:v>
                </c:pt>
                <c:pt idx="1196">
                  <c:v>42402.140277780483</c:v>
                </c:pt>
                <c:pt idx="1197">
                  <c:v>42402.14097222493</c:v>
                </c:pt>
                <c:pt idx="1198">
                  <c:v>42402.141666669377</c:v>
                </c:pt>
                <c:pt idx="1199">
                  <c:v>42402.142361113823</c:v>
                </c:pt>
                <c:pt idx="1200">
                  <c:v>42402.14305555827</c:v>
                </c:pt>
                <c:pt idx="1201">
                  <c:v>42402.143750002717</c:v>
                </c:pt>
                <c:pt idx="1202">
                  <c:v>42402.144444447164</c:v>
                </c:pt>
                <c:pt idx="1203">
                  <c:v>42402.14513889161</c:v>
                </c:pt>
                <c:pt idx="1204">
                  <c:v>42402.145833336057</c:v>
                </c:pt>
                <c:pt idx="1205">
                  <c:v>42402.146527780504</c:v>
                </c:pt>
                <c:pt idx="1206">
                  <c:v>42402.14722222495</c:v>
                </c:pt>
                <c:pt idx="1207">
                  <c:v>42402.147916669397</c:v>
                </c:pt>
                <c:pt idx="1208">
                  <c:v>42402.148611113844</c:v>
                </c:pt>
                <c:pt idx="1209">
                  <c:v>42402.149305558291</c:v>
                </c:pt>
                <c:pt idx="1210">
                  <c:v>42402.150000002737</c:v>
                </c:pt>
                <c:pt idx="1211">
                  <c:v>42402.150694447184</c:v>
                </c:pt>
                <c:pt idx="1212">
                  <c:v>42402.151388891631</c:v>
                </c:pt>
                <c:pt idx="1213">
                  <c:v>42402.152083336077</c:v>
                </c:pt>
                <c:pt idx="1214">
                  <c:v>42402.152777780524</c:v>
                </c:pt>
                <c:pt idx="1215">
                  <c:v>42402.153472224971</c:v>
                </c:pt>
                <c:pt idx="1216">
                  <c:v>42402.154166669417</c:v>
                </c:pt>
                <c:pt idx="1217">
                  <c:v>42402.154861113864</c:v>
                </c:pt>
                <c:pt idx="1218">
                  <c:v>42402.155555558311</c:v>
                </c:pt>
                <c:pt idx="1219">
                  <c:v>42402.156250002758</c:v>
                </c:pt>
                <c:pt idx="1220">
                  <c:v>42402.156944447204</c:v>
                </c:pt>
                <c:pt idx="1221">
                  <c:v>42402.157638891651</c:v>
                </c:pt>
                <c:pt idx="1222">
                  <c:v>42402.158333336098</c:v>
                </c:pt>
                <c:pt idx="1223">
                  <c:v>42402.159027780544</c:v>
                </c:pt>
                <c:pt idx="1224">
                  <c:v>42402.159722224991</c:v>
                </c:pt>
                <c:pt idx="1225">
                  <c:v>42402.160416669438</c:v>
                </c:pt>
                <c:pt idx="1226">
                  <c:v>42402.161111113885</c:v>
                </c:pt>
                <c:pt idx="1227">
                  <c:v>42402.161805558331</c:v>
                </c:pt>
                <c:pt idx="1228">
                  <c:v>42402.162500002778</c:v>
                </c:pt>
                <c:pt idx="1229">
                  <c:v>42402.163194447225</c:v>
                </c:pt>
                <c:pt idx="1230">
                  <c:v>42402.163888891671</c:v>
                </c:pt>
                <c:pt idx="1231">
                  <c:v>42402.164583336118</c:v>
                </c:pt>
                <c:pt idx="1232">
                  <c:v>42402.165277780565</c:v>
                </c:pt>
                <c:pt idx="1233">
                  <c:v>42402.165972225012</c:v>
                </c:pt>
                <c:pt idx="1234">
                  <c:v>42402.166666669458</c:v>
                </c:pt>
                <c:pt idx="1235">
                  <c:v>42402.167361113905</c:v>
                </c:pt>
                <c:pt idx="1236">
                  <c:v>42402.168055558352</c:v>
                </c:pt>
                <c:pt idx="1237">
                  <c:v>42402.168750002798</c:v>
                </c:pt>
                <c:pt idx="1238">
                  <c:v>42402.169444447245</c:v>
                </c:pt>
                <c:pt idx="1239">
                  <c:v>42402.170138891692</c:v>
                </c:pt>
                <c:pt idx="1240">
                  <c:v>42402.170833336138</c:v>
                </c:pt>
                <c:pt idx="1241">
                  <c:v>42402.171527780585</c:v>
                </c:pt>
                <c:pt idx="1242">
                  <c:v>42402.172222225032</c:v>
                </c:pt>
                <c:pt idx="1243">
                  <c:v>42402.172916669479</c:v>
                </c:pt>
                <c:pt idx="1244">
                  <c:v>42402.173611113925</c:v>
                </c:pt>
                <c:pt idx="1245">
                  <c:v>42402.174305558372</c:v>
                </c:pt>
                <c:pt idx="1246">
                  <c:v>42402.175000002819</c:v>
                </c:pt>
                <c:pt idx="1247">
                  <c:v>42402.175694447265</c:v>
                </c:pt>
                <c:pt idx="1248">
                  <c:v>42402.176388891712</c:v>
                </c:pt>
                <c:pt idx="1249">
                  <c:v>42402.177083336159</c:v>
                </c:pt>
                <c:pt idx="1250">
                  <c:v>42402.177777780606</c:v>
                </c:pt>
                <c:pt idx="1251">
                  <c:v>42402.178472225052</c:v>
                </c:pt>
                <c:pt idx="1252">
                  <c:v>42402.179166669499</c:v>
                </c:pt>
                <c:pt idx="1253">
                  <c:v>42402.179861113946</c:v>
                </c:pt>
                <c:pt idx="1254">
                  <c:v>42402.180555558392</c:v>
                </c:pt>
                <c:pt idx="1255">
                  <c:v>42402.181250002839</c:v>
                </c:pt>
                <c:pt idx="1256">
                  <c:v>42402.181944447286</c:v>
                </c:pt>
                <c:pt idx="1257">
                  <c:v>42402.182638891732</c:v>
                </c:pt>
                <c:pt idx="1258">
                  <c:v>42402.183333336179</c:v>
                </c:pt>
                <c:pt idx="1259">
                  <c:v>42402.184027780626</c:v>
                </c:pt>
                <c:pt idx="1260">
                  <c:v>42402.184722225073</c:v>
                </c:pt>
                <c:pt idx="1261">
                  <c:v>42402.185416669519</c:v>
                </c:pt>
                <c:pt idx="1262">
                  <c:v>42402.186111113966</c:v>
                </c:pt>
                <c:pt idx="1263">
                  <c:v>42402.186805558413</c:v>
                </c:pt>
                <c:pt idx="1264">
                  <c:v>42402.187500002859</c:v>
                </c:pt>
                <c:pt idx="1265">
                  <c:v>42402.188194447306</c:v>
                </c:pt>
                <c:pt idx="1266">
                  <c:v>42402.188888891753</c:v>
                </c:pt>
                <c:pt idx="1267">
                  <c:v>42402.1895833362</c:v>
                </c:pt>
                <c:pt idx="1268">
                  <c:v>42402.190277780646</c:v>
                </c:pt>
                <c:pt idx="1269">
                  <c:v>42402.190972225093</c:v>
                </c:pt>
                <c:pt idx="1270">
                  <c:v>42402.19166666954</c:v>
                </c:pt>
                <c:pt idx="1271">
                  <c:v>42402.192361113986</c:v>
                </c:pt>
                <c:pt idx="1272">
                  <c:v>42402.193055558433</c:v>
                </c:pt>
                <c:pt idx="1273">
                  <c:v>42402.19375000288</c:v>
                </c:pt>
                <c:pt idx="1274">
                  <c:v>42402.194444447327</c:v>
                </c:pt>
                <c:pt idx="1275">
                  <c:v>42402.195138891773</c:v>
                </c:pt>
                <c:pt idx="1276">
                  <c:v>42402.19583333622</c:v>
                </c:pt>
                <c:pt idx="1277">
                  <c:v>42402.196527780667</c:v>
                </c:pt>
                <c:pt idx="1278">
                  <c:v>42402.197222225113</c:v>
                </c:pt>
                <c:pt idx="1279">
                  <c:v>42402.19791666956</c:v>
                </c:pt>
                <c:pt idx="1280">
                  <c:v>42402.198611114007</c:v>
                </c:pt>
                <c:pt idx="1281">
                  <c:v>42402.199305558453</c:v>
                </c:pt>
                <c:pt idx="1282">
                  <c:v>42402.2000000029</c:v>
                </c:pt>
                <c:pt idx="1283">
                  <c:v>42402.200694447347</c:v>
                </c:pt>
                <c:pt idx="1284">
                  <c:v>42402.201388891794</c:v>
                </c:pt>
                <c:pt idx="1285">
                  <c:v>42402.20208333624</c:v>
                </c:pt>
                <c:pt idx="1286">
                  <c:v>42402.202777780687</c:v>
                </c:pt>
                <c:pt idx="1287">
                  <c:v>42402.203472225134</c:v>
                </c:pt>
                <c:pt idx="1288">
                  <c:v>42402.20416666958</c:v>
                </c:pt>
                <c:pt idx="1289">
                  <c:v>42402.204861114027</c:v>
                </c:pt>
                <c:pt idx="1290">
                  <c:v>42402.205555558474</c:v>
                </c:pt>
                <c:pt idx="1291">
                  <c:v>42402.206250002921</c:v>
                </c:pt>
                <c:pt idx="1292">
                  <c:v>42402.206944447367</c:v>
                </c:pt>
                <c:pt idx="1293">
                  <c:v>42402.207638891814</c:v>
                </c:pt>
                <c:pt idx="1294">
                  <c:v>42402.208333336261</c:v>
                </c:pt>
                <c:pt idx="1295">
                  <c:v>42402.209027780707</c:v>
                </c:pt>
                <c:pt idx="1296">
                  <c:v>42402.209722225154</c:v>
                </c:pt>
                <c:pt idx="1297">
                  <c:v>42402.210416669601</c:v>
                </c:pt>
                <c:pt idx="1298">
                  <c:v>42402.211111114048</c:v>
                </c:pt>
                <c:pt idx="1299">
                  <c:v>42402.211805558494</c:v>
                </c:pt>
                <c:pt idx="1300">
                  <c:v>42402.212500002941</c:v>
                </c:pt>
                <c:pt idx="1301">
                  <c:v>42402.213194447388</c:v>
                </c:pt>
                <c:pt idx="1302">
                  <c:v>42402.213888891834</c:v>
                </c:pt>
                <c:pt idx="1303">
                  <c:v>42402.214583336281</c:v>
                </c:pt>
                <c:pt idx="1304">
                  <c:v>42402.215277780728</c:v>
                </c:pt>
                <c:pt idx="1305">
                  <c:v>42402.215972225174</c:v>
                </c:pt>
                <c:pt idx="1306">
                  <c:v>42402.216666669621</c:v>
                </c:pt>
                <c:pt idx="1307">
                  <c:v>42402.217361114068</c:v>
                </c:pt>
                <c:pt idx="1308">
                  <c:v>42402.218055558515</c:v>
                </c:pt>
                <c:pt idx="1309">
                  <c:v>42402.218750002961</c:v>
                </c:pt>
                <c:pt idx="1310">
                  <c:v>42402.219444447408</c:v>
                </c:pt>
                <c:pt idx="1311">
                  <c:v>42402.220138891855</c:v>
                </c:pt>
                <c:pt idx="1312">
                  <c:v>42402.220833336301</c:v>
                </c:pt>
                <c:pt idx="1313">
                  <c:v>42402.221527780748</c:v>
                </c:pt>
                <c:pt idx="1314">
                  <c:v>42402.222222225195</c:v>
                </c:pt>
                <c:pt idx="1315">
                  <c:v>42402.222916669642</c:v>
                </c:pt>
                <c:pt idx="1316">
                  <c:v>42402.223611114088</c:v>
                </c:pt>
                <c:pt idx="1317">
                  <c:v>42402.224305558535</c:v>
                </c:pt>
                <c:pt idx="1318">
                  <c:v>42402.225000002982</c:v>
                </c:pt>
                <c:pt idx="1319">
                  <c:v>42402.225694447428</c:v>
                </c:pt>
                <c:pt idx="1320">
                  <c:v>42402.226388891875</c:v>
                </c:pt>
                <c:pt idx="1321">
                  <c:v>42402.227083336322</c:v>
                </c:pt>
                <c:pt idx="1322">
                  <c:v>42402.227777780769</c:v>
                </c:pt>
                <c:pt idx="1323">
                  <c:v>42402.228472225215</c:v>
                </c:pt>
                <c:pt idx="1324">
                  <c:v>42402.229166669662</c:v>
                </c:pt>
                <c:pt idx="1325">
                  <c:v>42402.229861114109</c:v>
                </c:pt>
                <c:pt idx="1326">
                  <c:v>42402.230555558555</c:v>
                </c:pt>
                <c:pt idx="1327">
                  <c:v>42402.231250003002</c:v>
                </c:pt>
                <c:pt idx="1328">
                  <c:v>42402.231944447449</c:v>
                </c:pt>
                <c:pt idx="1329">
                  <c:v>42402.232638891895</c:v>
                </c:pt>
                <c:pt idx="1330">
                  <c:v>42402.233333336342</c:v>
                </c:pt>
                <c:pt idx="1331">
                  <c:v>42402.234027780789</c:v>
                </c:pt>
                <c:pt idx="1332">
                  <c:v>42402.234722225236</c:v>
                </c:pt>
                <c:pt idx="1333">
                  <c:v>42402.235416669682</c:v>
                </c:pt>
                <c:pt idx="1334">
                  <c:v>42402.236111114129</c:v>
                </c:pt>
                <c:pt idx="1335">
                  <c:v>42402.236805558576</c:v>
                </c:pt>
                <c:pt idx="1336">
                  <c:v>42402.237500003022</c:v>
                </c:pt>
                <c:pt idx="1337">
                  <c:v>42402.238194447469</c:v>
                </c:pt>
                <c:pt idx="1338">
                  <c:v>42402.238888891916</c:v>
                </c:pt>
                <c:pt idx="1339">
                  <c:v>42402.239583336363</c:v>
                </c:pt>
                <c:pt idx="1340">
                  <c:v>42402.240277780809</c:v>
                </c:pt>
                <c:pt idx="1341">
                  <c:v>42402.240972225256</c:v>
                </c:pt>
                <c:pt idx="1342">
                  <c:v>42402.241666669703</c:v>
                </c:pt>
                <c:pt idx="1343">
                  <c:v>42402.242361114149</c:v>
                </c:pt>
                <c:pt idx="1344">
                  <c:v>42402.243055558596</c:v>
                </c:pt>
                <c:pt idx="1345">
                  <c:v>42402.243750003043</c:v>
                </c:pt>
                <c:pt idx="1346">
                  <c:v>42402.24444444749</c:v>
                </c:pt>
                <c:pt idx="1347">
                  <c:v>42402.245138891936</c:v>
                </c:pt>
                <c:pt idx="1348">
                  <c:v>42402.245833336383</c:v>
                </c:pt>
                <c:pt idx="1349">
                  <c:v>42402.24652778083</c:v>
                </c:pt>
                <c:pt idx="1350">
                  <c:v>42402.247222225276</c:v>
                </c:pt>
                <c:pt idx="1351">
                  <c:v>42402.247916669723</c:v>
                </c:pt>
                <c:pt idx="1352">
                  <c:v>42402.24861111417</c:v>
                </c:pt>
                <c:pt idx="1353">
                  <c:v>42402.249305558616</c:v>
                </c:pt>
                <c:pt idx="1354">
                  <c:v>42402.250000003063</c:v>
                </c:pt>
                <c:pt idx="1355">
                  <c:v>42402.25069444751</c:v>
                </c:pt>
                <c:pt idx="1356">
                  <c:v>42402.251388891957</c:v>
                </c:pt>
                <c:pt idx="1357">
                  <c:v>42402.252083336403</c:v>
                </c:pt>
                <c:pt idx="1358">
                  <c:v>42402.25277778085</c:v>
                </c:pt>
                <c:pt idx="1359">
                  <c:v>42402.253472225297</c:v>
                </c:pt>
                <c:pt idx="1360">
                  <c:v>42402.254166669743</c:v>
                </c:pt>
                <c:pt idx="1361">
                  <c:v>42402.25486111419</c:v>
                </c:pt>
                <c:pt idx="1362">
                  <c:v>42402.255555558637</c:v>
                </c:pt>
                <c:pt idx="1363">
                  <c:v>42402.256250003084</c:v>
                </c:pt>
                <c:pt idx="1364">
                  <c:v>42402.25694444753</c:v>
                </c:pt>
                <c:pt idx="1365">
                  <c:v>42402.257638891977</c:v>
                </c:pt>
                <c:pt idx="1366">
                  <c:v>42402.258333336424</c:v>
                </c:pt>
                <c:pt idx="1367">
                  <c:v>42402.25902778087</c:v>
                </c:pt>
                <c:pt idx="1368">
                  <c:v>42402.259722225317</c:v>
                </c:pt>
                <c:pt idx="1369">
                  <c:v>42402.260416669764</c:v>
                </c:pt>
                <c:pt idx="1370">
                  <c:v>42402.261111114211</c:v>
                </c:pt>
                <c:pt idx="1371">
                  <c:v>42402.261805558657</c:v>
                </c:pt>
                <c:pt idx="1372">
                  <c:v>42402.262500003104</c:v>
                </c:pt>
                <c:pt idx="1373">
                  <c:v>42402.263194447551</c:v>
                </c:pt>
                <c:pt idx="1374">
                  <c:v>42402.263888891997</c:v>
                </c:pt>
                <c:pt idx="1375">
                  <c:v>42402.264583336444</c:v>
                </c:pt>
                <c:pt idx="1376">
                  <c:v>42402.265277780891</c:v>
                </c:pt>
                <c:pt idx="1377">
                  <c:v>42402.265972225337</c:v>
                </c:pt>
                <c:pt idx="1378">
                  <c:v>42402.266666669784</c:v>
                </c:pt>
                <c:pt idx="1379">
                  <c:v>42402.267361114231</c:v>
                </c:pt>
                <c:pt idx="1380">
                  <c:v>42402.268055558678</c:v>
                </c:pt>
                <c:pt idx="1381">
                  <c:v>42402.268750003124</c:v>
                </c:pt>
                <c:pt idx="1382">
                  <c:v>42402.269444447571</c:v>
                </c:pt>
                <c:pt idx="1383">
                  <c:v>42402.270138892018</c:v>
                </c:pt>
                <c:pt idx="1384">
                  <c:v>42402.270833336464</c:v>
                </c:pt>
                <c:pt idx="1385">
                  <c:v>42402.271527780911</c:v>
                </c:pt>
                <c:pt idx="1386">
                  <c:v>42402.272222225358</c:v>
                </c:pt>
                <c:pt idx="1387">
                  <c:v>42402.272916669805</c:v>
                </c:pt>
                <c:pt idx="1388">
                  <c:v>42402.273611114251</c:v>
                </c:pt>
                <c:pt idx="1389">
                  <c:v>42402.274305558698</c:v>
                </c:pt>
                <c:pt idx="1390">
                  <c:v>42402.275000003145</c:v>
                </c:pt>
                <c:pt idx="1391">
                  <c:v>42402.275694447591</c:v>
                </c:pt>
                <c:pt idx="1392">
                  <c:v>42402.276388892038</c:v>
                </c:pt>
                <c:pt idx="1393">
                  <c:v>42402.277083336485</c:v>
                </c:pt>
                <c:pt idx="1394">
                  <c:v>42402.277777780932</c:v>
                </c:pt>
                <c:pt idx="1395">
                  <c:v>42402.278472225378</c:v>
                </c:pt>
                <c:pt idx="1396">
                  <c:v>42402.279166669825</c:v>
                </c:pt>
                <c:pt idx="1397">
                  <c:v>42402.279861114272</c:v>
                </c:pt>
                <c:pt idx="1398">
                  <c:v>42402.280555558718</c:v>
                </c:pt>
                <c:pt idx="1399">
                  <c:v>42402.281250003165</c:v>
                </c:pt>
                <c:pt idx="1400">
                  <c:v>42402.281944447612</c:v>
                </c:pt>
                <c:pt idx="1401">
                  <c:v>42402.282638892058</c:v>
                </c:pt>
                <c:pt idx="1402">
                  <c:v>42402.283333336505</c:v>
                </c:pt>
                <c:pt idx="1403">
                  <c:v>42402.284027780952</c:v>
                </c:pt>
                <c:pt idx="1404">
                  <c:v>42402.284722225399</c:v>
                </c:pt>
                <c:pt idx="1405">
                  <c:v>42402.285416669845</c:v>
                </c:pt>
                <c:pt idx="1406">
                  <c:v>42402.286111114292</c:v>
                </c:pt>
                <c:pt idx="1407">
                  <c:v>42402.286805558739</c:v>
                </c:pt>
                <c:pt idx="1408">
                  <c:v>42402.287500003185</c:v>
                </c:pt>
                <c:pt idx="1409">
                  <c:v>42402.288194447632</c:v>
                </c:pt>
                <c:pt idx="1410">
                  <c:v>42402.288888892079</c:v>
                </c:pt>
                <c:pt idx="1411">
                  <c:v>42402.289583336526</c:v>
                </c:pt>
                <c:pt idx="1412">
                  <c:v>42402.290277780972</c:v>
                </c:pt>
                <c:pt idx="1413">
                  <c:v>42402.290972225419</c:v>
                </c:pt>
                <c:pt idx="1414">
                  <c:v>42402.291666669866</c:v>
                </c:pt>
                <c:pt idx="1415">
                  <c:v>42402.292361114312</c:v>
                </c:pt>
                <c:pt idx="1416">
                  <c:v>42402.293055558759</c:v>
                </c:pt>
                <c:pt idx="1417">
                  <c:v>42402.293750003206</c:v>
                </c:pt>
                <c:pt idx="1418">
                  <c:v>42402.294444447652</c:v>
                </c:pt>
                <c:pt idx="1419">
                  <c:v>42402.295138892099</c:v>
                </c:pt>
                <c:pt idx="1420">
                  <c:v>42402.295833336546</c:v>
                </c:pt>
                <c:pt idx="1421">
                  <c:v>42402.296527780993</c:v>
                </c:pt>
                <c:pt idx="1422">
                  <c:v>42402.297222225439</c:v>
                </c:pt>
                <c:pt idx="1423">
                  <c:v>42402.297916669886</c:v>
                </c:pt>
                <c:pt idx="1424">
                  <c:v>42402.298611114333</c:v>
                </c:pt>
                <c:pt idx="1425">
                  <c:v>42402.299305558779</c:v>
                </c:pt>
                <c:pt idx="1426">
                  <c:v>42402.300000003226</c:v>
                </c:pt>
                <c:pt idx="1427">
                  <c:v>42402.300694447673</c:v>
                </c:pt>
                <c:pt idx="1428">
                  <c:v>42402.30138889212</c:v>
                </c:pt>
                <c:pt idx="1429">
                  <c:v>42402.302083336566</c:v>
                </c:pt>
                <c:pt idx="1430">
                  <c:v>42402.302777781013</c:v>
                </c:pt>
                <c:pt idx="1431">
                  <c:v>42402.30347222546</c:v>
                </c:pt>
                <c:pt idx="1432">
                  <c:v>42402.304166669906</c:v>
                </c:pt>
                <c:pt idx="1433">
                  <c:v>42402.304861114353</c:v>
                </c:pt>
                <c:pt idx="1434">
                  <c:v>42402.3055555588</c:v>
                </c:pt>
                <c:pt idx="1435">
                  <c:v>42402.306250003247</c:v>
                </c:pt>
                <c:pt idx="1436">
                  <c:v>42402.306944447693</c:v>
                </c:pt>
                <c:pt idx="1437">
                  <c:v>42402.30763889214</c:v>
                </c:pt>
                <c:pt idx="1438">
                  <c:v>42402.308333336587</c:v>
                </c:pt>
                <c:pt idx="1439">
                  <c:v>42402.309027781033</c:v>
                </c:pt>
                <c:pt idx="1440">
                  <c:v>42402.30972222548</c:v>
                </c:pt>
                <c:pt idx="1441">
                  <c:v>42402.310416669927</c:v>
                </c:pt>
                <c:pt idx="1442">
                  <c:v>42402.311111114373</c:v>
                </c:pt>
                <c:pt idx="1443">
                  <c:v>42402.31180555882</c:v>
                </c:pt>
                <c:pt idx="1444">
                  <c:v>42402.312500003267</c:v>
                </c:pt>
                <c:pt idx="1445">
                  <c:v>42402.313194447714</c:v>
                </c:pt>
                <c:pt idx="1446">
                  <c:v>42402.31388889216</c:v>
                </c:pt>
                <c:pt idx="1447">
                  <c:v>42402.314583336607</c:v>
                </c:pt>
                <c:pt idx="1448">
                  <c:v>42402.315277781054</c:v>
                </c:pt>
                <c:pt idx="1449">
                  <c:v>42402.3159722255</c:v>
                </c:pt>
                <c:pt idx="1450">
                  <c:v>42402.316666669947</c:v>
                </c:pt>
                <c:pt idx="1451">
                  <c:v>42402.317361114394</c:v>
                </c:pt>
                <c:pt idx="1452">
                  <c:v>42402.318055558841</c:v>
                </c:pt>
                <c:pt idx="1453">
                  <c:v>42402.318750003287</c:v>
                </c:pt>
                <c:pt idx="1454">
                  <c:v>42402.319444447734</c:v>
                </c:pt>
                <c:pt idx="1455">
                  <c:v>42402.320138892181</c:v>
                </c:pt>
                <c:pt idx="1456">
                  <c:v>42402.320833336627</c:v>
                </c:pt>
                <c:pt idx="1457">
                  <c:v>42402.321527781074</c:v>
                </c:pt>
                <c:pt idx="1458">
                  <c:v>42402.322222225521</c:v>
                </c:pt>
                <c:pt idx="1459">
                  <c:v>42402.322916669968</c:v>
                </c:pt>
                <c:pt idx="1460">
                  <c:v>42402.323611114414</c:v>
                </c:pt>
                <c:pt idx="1461">
                  <c:v>42402.324305558861</c:v>
                </c:pt>
                <c:pt idx="1462">
                  <c:v>42402.325000003308</c:v>
                </c:pt>
                <c:pt idx="1463">
                  <c:v>42402.325694447754</c:v>
                </c:pt>
                <c:pt idx="1464">
                  <c:v>42402.326388892201</c:v>
                </c:pt>
                <c:pt idx="1465">
                  <c:v>42402.327083336648</c:v>
                </c:pt>
                <c:pt idx="1466">
                  <c:v>42402.327777781094</c:v>
                </c:pt>
                <c:pt idx="1467">
                  <c:v>42402.328472225541</c:v>
                </c:pt>
                <c:pt idx="1468">
                  <c:v>42402.329166669988</c:v>
                </c:pt>
                <c:pt idx="1469">
                  <c:v>42402.329861114435</c:v>
                </c:pt>
                <c:pt idx="1470">
                  <c:v>42402.330555558881</c:v>
                </c:pt>
                <c:pt idx="1471">
                  <c:v>42402.331250003328</c:v>
                </c:pt>
                <c:pt idx="1472">
                  <c:v>42402.331944447775</c:v>
                </c:pt>
                <c:pt idx="1473">
                  <c:v>42402.332638892221</c:v>
                </c:pt>
                <c:pt idx="1474">
                  <c:v>42402.333333336668</c:v>
                </c:pt>
                <c:pt idx="1475">
                  <c:v>42402.334027781115</c:v>
                </c:pt>
                <c:pt idx="1476">
                  <c:v>42402.334722225562</c:v>
                </c:pt>
                <c:pt idx="1477">
                  <c:v>42402.335416670008</c:v>
                </c:pt>
                <c:pt idx="1478">
                  <c:v>42402.336111114455</c:v>
                </c:pt>
                <c:pt idx="1479">
                  <c:v>42402.336805558902</c:v>
                </c:pt>
                <c:pt idx="1480">
                  <c:v>42402.337500003348</c:v>
                </c:pt>
                <c:pt idx="1481">
                  <c:v>42402.338194447795</c:v>
                </c:pt>
                <c:pt idx="1482">
                  <c:v>42402.338888892242</c:v>
                </c:pt>
                <c:pt idx="1483">
                  <c:v>42402.339583336689</c:v>
                </c:pt>
                <c:pt idx="1484">
                  <c:v>42402.340277781135</c:v>
                </c:pt>
                <c:pt idx="1485">
                  <c:v>42402.340972225582</c:v>
                </c:pt>
                <c:pt idx="1486">
                  <c:v>42402.341666670029</c:v>
                </c:pt>
                <c:pt idx="1487">
                  <c:v>42402.342361114475</c:v>
                </c:pt>
                <c:pt idx="1488">
                  <c:v>42402.343055558922</c:v>
                </c:pt>
                <c:pt idx="1489">
                  <c:v>42402.343750003369</c:v>
                </c:pt>
                <c:pt idx="1490">
                  <c:v>42402.344444447815</c:v>
                </c:pt>
                <c:pt idx="1491">
                  <c:v>42402.345138892262</c:v>
                </c:pt>
                <c:pt idx="1492">
                  <c:v>42402.345833336709</c:v>
                </c:pt>
                <c:pt idx="1493">
                  <c:v>42402.346527781156</c:v>
                </c:pt>
                <c:pt idx="1494">
                  <c:v>42402.347222225602</c:v>
                </c:pt>
                <c:pt idx="1495">
                  <c:v>42402.347916670049</c:v>
                </c:pt>
                <c:pt idx="1496">
                  <c:v>42402.348611114496</c:v>
                </c:pt>
                <c:pt idx="1497">
                  <c:v>42402.349305558942</c:v>
                </c:pt>
                <c:pt idx="1498">
                  <c:v>42402.350000003389</c:v>
                </c:pt>
                <c:pt idx="1499">
                  <c:v>42402.350694447836</c:v>
                </c:pt>
                <c:pt idx="1500">
                  <c:v>42402.351388892283</c:v>
                </c:pt>
                <c:pt idx="1501">
                  <c:v>42402.352083336729</c:v>
                </c:pt>
                <c:pt idx="1502">
                  <c:v>42402.352777781176</c:v>
                </c:pt>
                <c:pt idx="1503">
                  <c:v>42402.353472225623</c:v>
                </c:pt>
                <c:pt idx="1504">
                  <c:v>42402.354166670069</c:v>
                </c:pt>
                <c:pt idx="1505">
                  <c:v>42402.354861114516</c:v>
                </c:pt>
                <c:pt idx="1506">
                  <c:v>42402.355555558963</c:v>
                </c:pt>
                <c:pt idx="1507">
                  <c:v>42402.35625000341</c:v>
                </c:pt>
                <c:pt idx="1508">
                  <c:v>42402.356944447856</c:v>
                </c:pt>
                <c:pt idx="1509">
                  <c:v>42402.357638892303</c:v>
                </c:pt>
                <c:pt idx="1510">
                  <c:v>42402.35833333675</c:v>
                </c:pt>
                <c:pt idx="1511">
                  <c:v>42402.359027781196</c:v>
                </c:pt>
                <c:pt idx="1512">
                  <c:v>42402.359722225643</c:v>
                </c:pt>
                <c:pt idx="1513">
                  <c:v>42402.36041667009</c:v>
                </c:pt>
                <c:pt idx="1514">
                  <c:v>42402.361111114536</c:v>
                </c:pt>
                <c:pt idx="1515">
                  <c:v>42402.361805558983</c:v>
                </c:pt>
                <c:pt idx="1516">
                  <c:v>42402.36250000343</c:v>
                </c:pt>
                <c:pt idx="1517">
                  <c:v>42402.363194447877</c:v>
                </c:pt>
                <c:pt idx="1518">
                  <c:v>42402.363888892323</c:v>
                </c:pt>
                <c:pt idx="1519">
                  <c:v>42402.36458333677</c:v>
                </c:pt>
                <c:pt idx="1520">
                  <c:v>42402.365277781217</c:v>
                </c:pt>
                <c:pt idx="1521">
                  <c:v>42402.365972225663</c:v>
                </c:pt>
                <c:pt idx="1522">
                  <c:v>42402.36666667011</c:v>
                </c:pt>
                <c:pt idx="1523">
                  <c:v>42402.367361114557</c:v>
                </c:pt>
                <c:pt idx="1524">
                  <c:v>42402.368055559004</c:v>
                </c:pt>
                <c:pt idx="1525">
                  <c:v>42402.36875000345</c:v>
                </c:pt>
                <c:pt idx="1526">
                  <c:v>42402.369444447897</c:v>
                </c:pt>
                <c:pt idx="1527">
                  <c:v>42402.370138892344</c:v>
                </c:pt>
                <c:pt idx="1528">
                  <c:v>42402.37083333679</c:v>
                </c:pt>
                <c:pt idx="1529">
                  <c:v>42402.371527781237</c:v>
                </c:pt>
                <c:pt idx="1530">
                  <c:v>42402.372222225684</c:v>
                </c:pt>
                <c:pt idx="1531">
                  <c:v>42402.372916670131</c:v>
                </c:pt>
                <c:pt idx="1532">
                  <c:v>42402.373611114577</c:v>
                </c:pt>
                <c:pt idx="1533">
                  <c:v>42402.374305559024</c:v>
                </c:pt>
                <c:pt idx="1534">
                  <c:v>42402.375000003471</c:v>
                </c:pt>
                <c:pt idx="1535">
                  <c:v>42402.375694447917</c:v>
                </c:pt>
                <c:pt idx="1536">
                  <c:v>42402.376388892364</c:v>
                </c:pt>
                <c:pt idx="1537">
                  <c:v>42402.377083336811</c:v>
                </c:pt>
                <c:pt idx="1538">
                  <c:v>42402.377777781257</c:v>
                </c:pt>
                <c:pt idx="1539">
                  <c:v>42402.378472225704</c:v>
                </c:pt>
                <c:pt idx="1540">
                  <c:v>42402.379166670151</c:v>
                </c:pt>
                <c:pt idx="1541">
                  <c:v>42402.379861114598</c:v>
                </c:pt>
                <c:pt idx="1542">
                  <c:v>42402.380555559044</c:v>
                </c:pt>
                <c:pt idx="1543">
                  <c:v>42402.381250003491</c:v>
                </c:pt>
                <c:pt idx="1544">
                  <c:v>42402.381944447938</c:v>
                </c:pt>
                <c:pt idx="1545">
                  <c:v>42402.382638892384</c:v>
                </c:pt>
                <c:pt idx="1546">
                  <c:v>42402.383333336831</c:v>
                </c:pt>
                <c:pt idx="1547">
                  <c:v>42402.384027781278</c:v>
                </c:pt>
                <c:pt idx="1548">
                  <c:v>42402.384722225725</c:v>
                </c:pt>
                <c:pt idx="1549">
                  <c:v>42402.385416670171</c:v>
                </c:pt>
                <c:pt idx="1550">
                  <c:v>42402.386111114618</c:v>
                </c:pt>
                <c:pt idx="1551">
                  <c:v>42402.386805559065</c:v>
                </c:pt>
                <c:pt idx="1552">
                  <c:v>42402.387500003511</c:v>
                </c:pt>
                <c:pt idx="1553">
                  <c:v>42402.388194447958</c:v>
                </c:pt>
                <c:pt idx="1554">
                  <c:v>42402.388888892405</c:v>
                </c:pt>
                <c:pt idx="1555">
                  <c:v>42402.389583336852</c:v>
                </c:pt>
                <c:pt idx="1556">
                  <c:v>42402.390277781298</c:v>
                </c:pt>
                <c:pt idx="1557">
                  <c:v>42402.390972225745</c:v>
                </c:pt>
                <c:pt idx="1558">
                  <c:v>42402.391666670192</c:v>
                </c:pt>
                <c:pt idx="1559">
                  <c:v>42402.392361114638</c:v>
                </c:pt>
                <c:pt idx="1560">
                  <c:v>42402.393055559085</c:v>
                </c:pt>
                <c:pt idx="1561">
                  <c:v>42402.393750003532</c:v>
                </c:pt>
                <c:pt idx="1562">
                  <c:v>42402.394444447978</c:v>
                </c:pt>
                <c:pt idx="1563">
                  <c:v>42402.395138892425</c:v>
                </c:pt>
                <c:pt idx="1564">
                  <c:v>42402.395833336872</c:v>
                </c:pt>
                <c:pt idx="1565">
                  <c:v>42402.396527781319</c:v>
                </c:pt>
                <c:pt idx="1566">
                  <c:v>42402.397222225765</c:v>
                </c:pt>
                <c:pt idx="1567">
                  <c:v>42402.397916670212</c:v>
                </c:pt>
                <c:pt idx="1568">
                  <c:v>42402.398611114659</c:v>
                </c:pt>
                <c:pt idx="1569">
                  <c:v>42402.399305559105</c:v>
                </c:pt>
                <c:pt idx="1570">
                  <c:v>42402.400000003552</c:v>
                </c:pt>
                <c:pt idx="1571">
                  <c:v>42402.400694447999</c:v>
                </c:pt>
                <c:pt idx="1572">
                  <c:v>42402.401388892446</c:v>
                </c:pt>
                <c:pt idx="1573">
                  <c:v>42402.402083336892</c:v>
                </c:pt>
                <c:pt idx="1574">
                  <c:v>42402.402777781339</c:v>
                </c:pt>
                <c:pt idx="1575">
                  <c:v>42402.403472225786</c:v>
                </c:pt>
                <c:pt idx="1576">
                  <c:v>42402.404166670232</c:v>
                </c:pt>
                <c:pt idx="1577">
                  <c:v>42402.404861114679</c:v>
                </c:pt>
                <c:pt idx="1578">
                  <c:v>42402.405555559126</c:v>
                </c:pt>
                <c:pt idx="1579">
                  <c:v>42402.406250003572</c:v>
                </c:pt>
                <c:pt idx="1580">
                  <c:v>42402.406944448019</c:v>
                </c:pt>
                <c:pt idx="1581">
                  <c:v>42402.407638892466</c:v>
                </c:pt>
                <c:pt idx="1582">
                  <c:v>42402.408333336913</c:v>
                </c:pt>
                <c:pt idx="1583">
                  <c:v>42402.409027781359</c:v>
                </c:pt>
                <c:pt idx="1584">
                  <c:v>42402.409722225806</c:v>
                </c:pt>
                <c:pt idx="1585">
                  <c:v>42402.410416670253</c:v>
                </c:pt>
                <c:pt idx="1586">
                  <c:v>42402.411111114699</c:v>
                </c:pt>
                <c:pt idx="1587">
                  <c:v>42402.411805559146</c:v>
                </c:pt>
                <c:pt idx="1588">
                  <c:v>42402.412500003593</c:v>
                </c:pt>
                <c:pt idx="1589">
                  <c:v>42402.41319444804</c:v>
                </c:pt>
                <c:pt idx="1590">
                  <c:v>42402.413888892486</c:v>
                </c:pt>
                <c:pt idx="1591">
                  <c:v>42402.414583336933</c:v>
                </c:pt>
                <c:pt idx="1592">
                  <c:v>42402.41527778138</c:v>
                </c:pt>
                <c:pt idx="1593">
                  <c:v>42402.415972225826</c:v>
                </c:pt>
                <c:pt idx="1594">
                  <c:v>42402.416666670273</c:v>
                </c:pt>
                <c:pt idx="1595">
                  <c:v>42402.41736111472</c:v>
                </c:pt>
                <c:pt idx="1596">
                  <c:v>42402.418055559167</c:v>
                </c:pt>
                <c:pt idx="1597">
                  <c:v>42402.418750003613</c:v>
                </c:pt>
                <c:pt idx="1598">
                  <c:v>42402.41944444806</c:v>
                </c:pt>
                <c:pt idx="1599">
                  <c:v>42402.420138892507</c:v>
                </c:pt>
                <c:pt idx="1600">
                  <c:v>42402.420833336953</c:v>
                </c:pt>
                <c:pt idx="1601">
                  <c:v>42402.4215277814</c:v>
                </c:pt>
                <c:pt idx="1602">
                  <c:v>42402.422222225847</c:v>
                </c:pt>
                <c:pt idx="1603">
                  <c:v>42402.422916670293</c:v>
                </c:pt>
                <c:pt idx="1604">
                  <c:v>42402.42361111474</c:v>
                </c:pt>
                <c:pt idx="1605">
                  <c:v>42402.424305559187</c:v>
                </c:pt>
                <c:pt idx="1606">
                  <c:v>42402.425000003634</c:v>
                </c:pt>
                <c:pt idx="1607">
                  <c:v>42402.42569444808</c:v>
                </c:pt>
                <c:pt idx="1608">
                  <c:v>42402.426388892527</c:v>
                </c:pt>
                <c:pt idx="1609">
                  <c:v>42402.427083336974</c:v>
                </c:pt>
                <c:pt idx="1610">
                  <c:v>42402.42777778142</c:v>
                </c:pt>
                <c:pt idx="1611">
                  <c:v>42402.428472225867</c:v>
                </c:pt>
                <c:pt idx="1612">
                  <c:v>42402.429166670314</c:v>
                </c:pt>
                <c:pt idx="1613">
                  <c:v>42402.429861114761</c:v>
                </c:pt>
                <c:pt idx="1614">
                  <c:v>42402.430555559207</c:v>
                </c:pt>
                <c:pt idx="1615">
                  <c:v>42402.431250003654</c:v>
                </c:pt>
                <c:pt idx="1616">
                  <c:v>42402.431944448101</c:v>
                </c:pt>
                <c:pt idx="1617">
                  <c:v>42402.432638892547</c:v>
                </c:pt>
                <c:pt idx="1618">
                  <c:v>42402.433333336994</c:v>
                </c:pt>
                <c:pt idx="1619">
                  <c:v>42402.434027781441</c:v>
                </c:pt>
                <c:pt idx="1620">
                  <c:v>42402.434722225888</c:v>
                </c:pt>
                <c:pt idx="1621">
                  <c:v>42402.435416670334</c:v>
                </c:pt>
                <c:pt idx="1622">
                  <c:v>42402.436111114781</c:v>
                </c:pt>
                <c:pt idx="1623">
                  <c:v>42402.436805559228</c:v>
                </c:pt>
                <c:pt idx="1624">
                  <c:v>42402.437500003674</c:v>
                </c:pt>
                <c:pt idx="1625">
                  <c:v>42402.438194448121</c:v>
                </c:pt>
                <c:pt idx="1626">
                  <c:v>42402.438888892568</c:v>
                </c:pt>
                <c:pt idx="1627">
                  <c:v>42402.439583337014</c:v>
                </c:pt>
                <c:pt idx="1628">
                  <c:v>42402.440277781461</c:v>
                </c:pt>
                <c:pt idx="1629">
                  <c:v>42402.440972225908</c:v>
                </c:pt>
                <c:pt idx="1630">
                  <c:v>42402.441666670355</c:v>
                </c:pt>
                <c:pt idx="1631">
                  <c:v>42402.442361114801</c:v>
                </c:pt>
                <c:pt idx="1632">
                  <c:v>42402.443055559248</c:v>
                </c:pt>
                <c:pt idx="1633">
                  <c:v>42402.443750003695</c:v>
                </c:pt>
                <c:pt idx="1634">
                  <c:v>42402.444444448141</c:v>
                </c:pt>
                <c:pt idx="1635">
                  <c:v>42402.445138892588</c:v>
                </c:pt>
                <c:pt idx="1636">
                  <c:v>42402.445833337035</c:v>
                </c:pt>
                <c:pt idx="1637">
                  <c:v>42402.446527781482</c:v>
                </c:pt>
                <c:pt idx="1638">
                  <c:v>42402.447222225928</c:v>
                </c:pt>
                <c:pt idx="1639">
                  <c:v>42402.447916670375</c:v>
                </c:pt>
                <c:pt idx="1640">
                  <c:v>42402.448611114822</c:v>
                </c:pt>
                <c:pt idx="1641">
                  <c:v>42402.449305559268</c:v>
                </c:pt>
                <c:pt idx="1642">
                  <c:v>42402.450000003715</c:v>
                </c:pt>
                <c:pt idx="1643">
                  <c:v>42402.450694448162</c:v>
                </c:pt>
                <c:pt idx="1644">
                  <c:v>42402.451388892609</c:v>
                </c:pt>
                <c:pt idx="1645">
                  <c:v>42402.452083337055</c:v>
                </c:pt>
                <c:pt idx="1646">
                  <c:v>42402.452777781502</c:v>
                </c:pt>
                <c:pt idx="1647">
                  <c:v>42402.453472225949</c:v>
                </c:pt>
                <c:pt idx="1648">
                  <c:v>42402.454166670395</c:v>
                </c:pt>
                <c:pt idx="1649">
                  <c:v>42402.454861114842</c:v>
                </c:pt>
                <c:pt idx="1650">
                  <c:v>42402.455555559289</c:v>
                </c:pt>
                <c:pt idx="1651">
                  <c:v>42402.456250003735</c:v>
                </c:pt>
                <c:pt idx="1652">
                  <c:v>42402.456944448182</c:v>
                </c:pt>
                <c:pt idx="1653">
                  <c:v>42402.457638892629</c:v>
                </c:pt>
                <c:pt idx="1654">
                  <c:v>42402.458333337076</c:v>
                </c:pt>
                <c:pt idx="1655">
                  <c:v>42402.459027781522</c:v>
                </c:pt>
                <c:pt idx="1656">
                  <c:v>42402.459722225969</c:v>
                </c:pt>
                <c:pt idx="1657">
                  <c:v>42402.460416670416</c:v>
                </c:pt>
                <c:pt idx="1658">
                  <c:v>42402.461111114862</c:v>
                </c:pt>
                <c:pt idx="1659">
                  <c:v>42402.461805559309</c:v>
                </c:pt>
                <c:pt idx="1660">
                  <c:v>42402.462500003756</c:v>
                </c:pt>
                <c:pt idx="1661">
                  <c:v>42402.463194448203</c:v>
                </c:pt>
                <c:pt idx="1662">
                  <c:v>42402.463888892649</c:v>
                </c:pt>
                <c:pt idx="1663">
                  <c:v>42402.464583337096</c:v>
                </c:pt>
                <c:pt idx="1664">
                  <c:v>42402.465277781543</c:v>
                </c:pt>
                <c:pt idx="1665">
                  <c:v>42402.465972225989</c:v>
                </c:pt>
                <c:pt idx="1666">
                  <c:v>42402.466666670436</c:v>
                </c:pt>
                <c:pt idx="1667">
                  <c:v>42402.467361114883</c:v>
                </c:pt>
                <c:pt idx="1668">
                  <c:v>42402.46805555933</c:v>
                </c:pt>
                <c:pt idx="1669">
                  <c:v>42402.468750003776</c:v>
                </c:pt>
                <c:pt idx="1670">
                  <c:v>42402.469444448223</c:v>
                </c:pt>
                <c:pt idx="1671">
                  <c:v>42402.47013889267</c:v>
                </c:pt>
                <c:pt idx="1672">
                  <c:v>42402.470833337116</c:v>
                </c:pt>
                <c:pt idx="1673">
                  <c:v>42402.471527781563</c:v>
                </c:pt>
                <c:pt idx="1674">
                  <c:v>42402.47222222601</c:v>
                </c:pt>
                <c:pt idx="1675">
                  <c:v>42402.472916670456</c:v>
                </c:pt>
                <c:pt idx="1676">
                  <c:v>42402.473611114903</c:v>
                </c:pt>
                <c:pt idx="1677">
                  <c:v>42402.47430555935</c:v>
                </c:pt>
                <c:pt idx="1678">
                  <c:v>42402.475000003797</c:v>
                </c:pt>
                <c:pt idx="1679">
                  <c:v>42402.475694448243</c:v>
                </c:pt>
                <c:pt idx="1680">
                  <c:v>42402.47638889269</c:v>
                </c:pt>
                <c:pt idx="1681">
                  <c:v>42402.477083337137</c:v>
                </c:pt>
                <c:pt idx="1682">
                  <c:v>42402.477777781583</c:v>
                </c:pt>
                <c:pt idx="1683">
                  <c:v>42402.47847222603</c:v>
                </c:pt>
                <c:pt idx="1684">
                  <c:v>42402.479166670477</c:v>
                </c:pt>
                <c:pt idx="1685">
                  <c:v>42402.479861114924</c:v>
                </c:pt>
                <c:pt idx="1686">
                  <c:v>42402.48055555937</c:v>
                </c:pt>
                <c:pt idx="1687">
                  <c:v>42402.481250003817</c:v>
                </c:pt>
                <c:pt idx="1688">
                  <c:v>42402.481944448264</c:v>
                </c:pt>
                <c:pt idx="1689">
                  <c:v>42402.48263889271</c:v>
                </c:pt>
                <c:pt idx="1690">
                  <c:v>42402.483333337157</c:v>
                </c:pt>
                <c:pt idx="1691">
                  <c:v>42402.484027781604</c:v>
                </c:pt>
                <c:pt idx="1692">
                  <c:v>42402.484722226051</c:v>
                </c:pt>
                <c:pt idx="1693">
                  <c:v>42402.485416670497</c:v>
                </c:pt>
                <c:pt idx="1694">
                  <c:v>42402.486111114944</c:v>
                </c:pt>
                <c:pt idx="1695">
                  <c:v>42402.486805559391</c:v>
                </c:pt>
                <c:pt idx="1696">
                  <c:v>42402.487500003837</c:v>
                </c:pt>
                <c:pt idx="1697">
                  <c:v>42402.488194448284</c:v>
                </c:pt>
                <c:pt idx="1698">
                  <c:v>42402.488888892731</c:v>
                </c:pt>
                <c:pt idx="1699">
                  <c:v>42402.489583337177</c:v>
                </c:pt>
                <c:pt idx="1700">
                  <c:v>42402.490277781624</c:v>
                </c:pt>
                <c:pt idx="1701">
                  <c:v>42402.490972226071</c:v>
                </c:pt>
                <c:pt idx="1702">
                  <c:v>42402.491666670518</c:v>
                </c:pt>
                <c:pt idx="1703">
                  <c:v>42402.492361114964</c:v>
                </c:pt>
                <c:pt idx="1704">
                  <c:v>42402.493055559411</c:v>
                </c:pt>
                <c:pt idx="1705">
                  <c:v>42402.493750003858</c:v>
                </c:pt>
                <c:pt idx="1706">
                  <c:v>42402.494444448304</c:v>
                </c:pt>
                <c:pt idx="1707">
                  <c:v>42402.495138892751</c:v>
                </c:pt>
                <c:pt idx="1708">
                  <c:v>42402.495833337198</c:v>
                </c:pt>
                <c:pt idx="1709">
                  <c:v>42402.496527781645</c:v>
                </c:pt>
                <c:pt idx="1710">
                  <c:v>42402.497222226091</c:v>
                </c:pt>
                <c:pt idx="1711">
                  <c:v>42402.497916670538</c:v>
                </c:pt>
                <c:pt idx="1712">
                  <c:v>42402.498611114985</c:v>
                </c:pt>
                <c:pt idx="1713">
                  <c:v>42402.499305559431</c:v>
                </c:pt>
                <c:pt idx="1714">
                  <c:v>42402.500000003878</c:v>
                </c:pt>
                <c:pt idx="1715">
                  <c:v>42402.500694448325</c:v>
                </c:pt>
                <c:pt idx="1716">
                  <c:v>42402.501388892772</c:v>
                </c:pt>
                <c:pt idx="1717">
                  <c:v>42402.502083337218</c:v>
                </c:pt>
                <c:pt idx="1718">
                  <c:v>42402.502777781665</c:v>
                </c:pt>
                <c:pt idx="1719">
                  <c:v>42402.503472226112</c:v>
                </c:pt>
                <c:pt idx="1720">
                  <c:v>42402.504166670558</c:v>
                </c:pt>
                <c:pt idx="1721">
                  <c:v>42402.504861115005</c:v>
                </c:pt>
                <c:pt idx="1722">
                  <c:v>42402.505555559452</c:v>
                </c:pt>
                <c:pt idx="1723">
                  <c:v>42402.506250003898</c:v>
                </c:pt>
                <c:pt idx="1724">
                  <c:v>42402.506944448345</c:v>
                </c:pt>
                <c:pt idx="1725">
                  <c:v>42402.507638892792</c:v>
                </c:pt>
                <c:pt idx="1726">
                  <c:v>42402.508333337239</c:v>
                </c:pt>
                <c:pt idx="1727">
                  <c:v>42402.509027781685</c:v>
                </c:pt>
                <c:pt idx="1728">
                  <c:v>42402.509722226132</c:v>
                </c:pt>
                <c:pt idx="1729">
                  <c:v>42402.510416670579</c:v>
                </c:pt>
                <c:pt idx="1730">
                  <c:v>42402.511111115025</c:v>
                </c:pt>
                <c:pt idx="1731">
                  <c:v>42402.511805559472</c:v>
                </c:pt>
                <c:pt idx="1732">
                  <c:v>42402.512500003919</c:v>
                </c:pt>
                <c:pt idx="1733">
                  <c:v>42402.513194448366</c:v>
                </c:pt>
                <c:pt idx="1734">
                  <c:v>42402.513888892812</c:v>
                </c:pt>
                <c:pt idx="1735">
                  <c:v>42402.514583337259</c:v>
                </c:pt>
                <c:pt idx="1736">
                  <c:v>42402.515277781706</c:v>
                </c:pt>
                <c:pt idx="1737">
                  <c:v>42402.515972226152</c:v>
                </c:pt>
                <c:pt idx="1738">
                  <c:v>42402.516666670599</c:v>
                </c:pt>
                <c:pt idx="1739">
                  <c:v>42402.517361115046</c:v>
                </c:pt>
                <c:pt idx="1740">
                  <c:v>42402.518055559492</c:v>
                </c:pt>
                <c:pt idx="1741">
                  <c:v>42402.518750003939</c:v>
                </c:pt>
                <c:pt idx="1742">
                  <c:v>42402.519444448386</c:v>
                </c:pt>
                <c:pt idx="1743">
                  <c:v>42402.520138892833</c:v>
                </c:pt>
                <c:pt idx="1744">
                  <c:v>42402.520833337279</c:v>
                </c:pt>
                <c:pt idx="1745">
                  <c:v>42402.521527781726</c:v>
                </c:pt>
                <c:pt idx="1746">
                  <c:v>42402.522222226173</c:v>
                </c:pt>
                <c:pt idx="1747">
                  <c:v>42402.522916670619</c:v>
                </c:pt>
                <c:pt idx="1748">
                  <c:v>42402.523611115066</c:v>
                </c:pt>
                <c:pt idx="1749">
                  <c:v>42402.524305559513</c:v>
                </c:pt>
                <c:pt idx="1750">
                  <c:v>42402.52500000396</c:v>
                </c:pt>
                <c:pt idx="1751">
                  <c:v>42402.525694448406</c:v>
                </c:pt>
                <c:pt idx="1752">
                  <c:v>42402.526388892853</c:v>
                </c:pt>
                <c:pt idx="1753">
                  <c:v>42402.5270833373</c:v>
                </c:pt>
                <c:pt idx="1754">
                  <c:v>42402.527777781746</c:v>
                </c:pt>
                <c:pt idx="1755">
                  <c:v>42402.528472226193</c:v>
                </c:pt>
                <c:pt idx="1756">
                  <c:v>42402.52916667064</c:v>
                </c:pt>
                <c:pt idx="1757">
                  <c:v>42402.529861115087</c:v>
                </c:pt>
                <c:pt idx="1758">
                  <c:v>42402.530555559533</c:v>
                </c:pt>
                <c:pt idx="1759">
                  <c:v>42402.53125000398</c:v>
                </c:pt>
                <c:pt idx="1760">
                  <c:v>42402.531944448427</c:v>
                </c:pt>
                <c:pt idx="1761">
                  <c:v>42402.532638892873</c:v>
                </c:pt>
                <c:pt idx="1762">
                  <c:v>42402.53333333732</c:v>
                </c:pt>
                <c:pt idx="1763">
                  <c:v>42402.534027781767</c:v>
                </c:pt>
                <c:pt idx="1764">
                  <c:v>42402.534722226213</c:v>
                </c:pt>
                <c:pt idx="1765">
                  <c:v>42402.53541667066</c:v>
                </c:pt>
                <c:pt idx="1766">
                  <c:v>42402.536111115107</c:v>
                </c:pt>
                <c:pt idx="1767">
                  <c:v>42402.536805559554</c:v>
                </c:pt>
                <c:pt idx="1768">
                  <c:v>42402.537500004</c:v>
                </c:pt>
                <c:pt idx="1769">
                  <c:v>42402.538194448447</c:v>
                </c:pt>
                <c:pt idx="1770">
                  <c:v>42402.538888892894</c:v>
                </c:pt>
                <c:pt idx="1771">
                  <c:v>42402.53958333734</c:v>
                </c:pt>
                <c:pt idx="1772">
                  <c:v>42402.540277781787</c:v>
                </c:pt>
                <c:pt idx="1773">
                  <c:v>42402.540972226234</c:v>
                </c:pt>
                <c:pt idx="1774">
                  <c:v>42402.541666670681</c:v>
                </c:pt>
                <c:pt idx="1775">
                  <c:v>42402.542361115127</c:v>
                </c:pt>
                <c:pt idx="1776">
                  <c:v>42402.543055559574</c:v>
                </c:pt>
                <c:pt idx="1777">
                  <c:v>42402.543750004021</c:v>
                </c:pt>
                <c:pt idx="1778">
                  <c:v>42402.544444448467</c:v>
                </c:pt>
                <c:pt idx="1779">
                  <c:v>42402.545138892914</c:v>
                </c:pt>
                <c:pt idx="1780">
                  <c:v>42402.545833337361</c:v>
                </c:pt>
                <c:pt idx="1781">
                  <c:v>42402.546527781808</c:v>
                </c:pt>
                <c:pt idx="1782">
                  <c:v>42402.547222226254</c:v>
                </c:pt>
                <c:pt idx="1783">
                  <c:v>42402.547916670701</c:v>
                </c:pt>
                <c:pt idx="1784">
                  <c:v>42402.548611115148</c:v>
                </c:pt>
                <c:pt idx="1785">
                  <c:v>42402.549305559594</c:v>
                </c:pt>
                <c:pt idx="1786">
                  <c:v>42402.550000004041</c:v>
                </c:pt>
                <c:pt idx="1787">
                  <c:v>42402.550694448488</c:v>
                </c:pt>
                <c:pt idx="1788">
                  <c:v>42402.551388892934</c:v>
                </c:pt>
                <c:pt idx="1789">
                  <c:v>42402.552083337381</c:v>
                </c:pt>
                <c:pt idx="1790">
                  <c:v>42402.552777781828</c:v>
                </c:pt>
                <c:pt idx="1791">
                  <c:v>42402.553472226275</c:v>
                </c:pt>
                <c:pt idx="1792">
                  <c:v>42402.554166670721</c:v>
                </c:pt>
                <c:pt idx="1793">
                  <c:v>42402.554861115168</c:v>
                </c:pt>
                <c:pt idx="1794">
                  <c:v>42402.555555559615</c:v>
                </c:pt>
                <c:pt idx="1795">
                  <c:v>42402.556250004061</c:v>
                </c:pt>
                <c:pt idx="1796">
                  <c:v>42402.556944448508</c:v>
                </c:pt>
                <c:pt idx="1797">
                  <c:v>42402.557638892955</c:v>
                </c:pt>
                <c:pt idx="1798">
                  <c:v>42402.558333337402</c:v>
                </c:pt>
                <c:pt idx="1799">
                  <c:v>42402.559027781848</c:v>
                </c:pt>
                <c:pt idx="1800">
                  <c:v>42402.559722226295</c:v>
                </c:pt>
                <c:pt idx="1801">
                  <c:v>42402.560416670742</c:v>
                </c:pt>
                <c:pt idx="1802">
                  <c:v>42402.561111115188</c:v>
                </c:pt>
                <c:pt idx="1803">
                  <c:v>42402.561805559635</c:v>
                </c:pt>
                <c:pt idx="1804">
                  <c:v>42402.562500004082</c:v>
                </c:pt>
                <c:pt idx="1805">
                  <c:v>42402.563194448529</c:v>
                </c:pt>
                <c:pt idx="1806">
                  <c:v>42402.563888892975</c:v>
                </c:pt>
                <c:pt idx="1807">
                  <c:v>42402.564583337422</c:v>
                </c:pt>
                <c:pt idx="1808">
                  <c:v>42402.565277781869</c:v>
                </c:pt>
                <c:pt idx="1809">
                  <c:v>42402.565972226315</c:v>
                </c:pt>
                <c:pt idx="1810">
                  <c:v>42402.566666670762</c:v>
                </c:pt>
                <c:pt idx="1811">
                  <c:v>42402.567361115209</c:v>
                </c:pt>
                <c:pt idx="1812">
                  <c:v>42402.568055559655</c:v>
                </c:pt>
                <c:pt idx="1813">
                  <c:v>42402.568750004102</c:v>
                </c:pt>
                <c:pt idx="1814">
                  <c:v>42402.569444448549</c:v>
                </c:pt>
                <c:pt idx="1815">
                  <c:v>42402.570138892996</c:v>
                </c:pt>
                <c:pt idx="1816">
                  <c:v>42402.570833337442</c:v>
                </c:pt>
                <c:pt idx="1817">
                  <c:v>42402.571527781889</c:v>
                </c:pt>
                <c:pt idx="1818">
                  <c:v>42402.572222226336</c:v>
                </c:pt>
                <c:pt idx="1819">
                  <c:v>42402.572916670782</c:v>
                </c:pt>
                <c:pt idx="1820">
                  <c:v>42402.573611115229</c:v>
                </c:pt>
                <c:pt idx="1821">
                  <c:v>42402.574305559676</c:v>
                </c:pt>
                <c:pt idx="1822">
                  <c:v>42402.575000004123</c:v>
                </c:pt>
                <c:pt idx="1823">
                  <c:v>42402.575694448569</c:v>
                </c:pt>
                <c:pt idx="1824">
                  <c:v>42402.576388893016</c:v>
                </c:pt>
                <c:pt idx="1825">
                  <c:v>42402.577083337463</c:v>
                </c:pt>
                <c:pt idx="1826">
                  <c:v>42402.577777781909</c:v>
                </c:pt>
                <c:pt idx="1827">
                  <c:v>42402.578472226356</c:v>
                </c:pt>
                <c:pt idx="1828">
                  <c:v>42402.579166670803</c:v>
                </c:pt>
                <c:pt idx="1829">
                  <c:v>42402.57986111525</c:v>
                </c:pt>
                <c:pt idx="1830">
                  <c:v>42402.580555559696</c:v>
                </c:pt>
                <c:pt idx="1831">
                  <c:v>42402.581250004143</c:v>
                </c:pt>
                <c:pt idx="1832">
                  <c:v>42402.58194444859</c:v>
                </c:pt>
                <c:pt idx="1833">
                  <c:v>42402.582638893036</c:v>
                </c:pt>
                <c:pt idx="1834">
                  <c:v>42402.583333337483</c:v>
                </c:pt>
                <c:pt idx="1835">
                  <c:v>42402.58402778193</c:v>
                </c:pt>
                <c:pt idx="1836">
                  <c:v>42402.584722226376</c:v>
                </c:pt>
                <c:pt idx="1837">
                  <c:v>42402.585416670823</c:v>
                </c:pt>
                <c:pt idx="1838">
                  <c:v>42402.58611111527</c:v>
                </c:pt>
                <c:pt idx="1839">
                  <c:v>42402.586805559717</c:v>
                </c:pt>
                <c:pt idx="1840">
                  <c:v>42402.587500004163</c:v>
                </c:pt>
                <c:pt idx="1841">
                  <c:v>42402.58819444861</c:v>
                </c:pt>
                <c:pt idx="1842">
                  <c:v>42402.588888893057</c:v>
                </c:pt>
                <c:pt idx="1843">
                  <c:v>42402.589583337503</c:v>
                </c:pt>
                <c:pt idx="1844">
                  <c:v>42402.59027778195</c:v>
                </c:pt>
                <c:pt idx="1845">
                  <c:v>42402.590972226397</c:v>
                </c:pt>
                <c:pt idx="1846">
                  <c:v>42402.591666670844</c:v>
                </c:pt>
                <c:pt idx="1847">
                  <c:v>42402.59236111529</c:v>
                </c:pt>
                <c:pt idx="1848">
                  <c:v>42402.593055559737</c:v>
                </c:pt>
                <c:pt idx="1849">
                  <c:v>42402.593750004184</c:v>
                </c:pt>
                <c:pt idx="1850">
                  <c:v>42402.59444444863</c:v>
                </c:pt>
                <c:pt idx="1851">
                  <c:v>42402.595138893077</c:v>
                </c:pt>
                <c:pt idx="1852">
                  <c:v>42402.595833337524</c:v>
                </c:pt>
                <c:pt idx="1853">
                  <c:v>42402.596527781971</c:v>
                </c:pt>
                <c:pt idx="1854">
                  <c:v>42402.597222226417</c:v>
                </c:pt>
                <c:pt idx="1855">
                  <c:v>42402.597916670864</c:v>
                </c:pt>
                <c:pt idx="1856">
                  <c:v>42402.598611115311</c:v>
                </c:pt>
                <c:pt idx="1857">
                  <c:v>42402.599305559757</c:v>
                </c:pt>
                <c:pt idx="1858">
                  <c:v>42402.600000004204</c:v>
                </c:pt>
                <c:pt idx="1859">
                  <c:v>42402.600694448651</c:v>
                </c:pt>
                <c:pt idx="1860">
                  <c:v>42402.601388893097</c:v>
                </c:pt>
                <c:pt idx="1861">
                  <c:v>42402.602083337544</c:v>
                </c:pt>
                <c:pt idx="1862">
                  <c:v>42402.602777781991</c:v>
                </c:pt>
                <c:pt idx="1863">
                  <c:v>42402.603472226438</c:v>
                </c:pt>
                <c:pt idx="1864">
                  <c:v>42402.604166670884</c:v>
                </c:pt>
                <c:pt idx="1865">
                  <c:v>42402.604861115331</c:v>
                </c:pt>
                <c:pt idx="1866">
                  <c:v>42402.605555559778</c:v>
                </c:pt>
                <c:pt idx="1867">
                  <c:v>42402.606250004224</c:v>
                </c:pt>
                <c:pt idx="1868">
                  <c:v>42402.606944448671</c:v>
                </c:pt>
                <c:pt idx="1869">
                  <c:v>42402.607638893118</c:v>
                </c:pt>
                <c:pt idx="1870">
                  <c:v>42402.608333337565</c:v>
                </c:pt>
                <c:pt idx="1871">
                  <c:v>42402.609027782011</c:v>
                </c:pt>
                <c:pt idx="1872">
                  <c:v>42402.609722226458</c:v>
                </c:pt>
                <c:pt idx="1873">
                  <c:v>42402.610416670905</c:v>
                </c:pt>
                <c:pt idx="1874">
                  <c:v>42402.611111115351</c:v>
                </c:pt>
                <c:pt idx="1875">
                  <c:v>42402.611805559798</c:v>
                </c:pt>
                <c:pt idx="1876">
                  <c:v>42402.612500004245</c:v>
                </c:pt>
                <c:pt idx="1877">
                  <c:v>42402.613194448692</c:v>
                </c:pt>
                <c:pt idx="1878">
                  <c:v>42402.613888893138</c:v>
                </c:pt>
                <c:pt idx="1879">
                  <c:v>42402.614583337585</c:v>
                </c:pt>
                <c:pt idx="1880">
                  <c:v>42402.615277782032</c:v>
                </c:pt>
                <c:pt idx="1881">
                  <c:v>42402.615972226478</c:v>
                </c:pt>
                <c:pt idx="1882">
                  <c:v>42402.616666670925</c:v>
                </c:pt>
                <c:pt idx="1883">
                  <c:v>42402.617361115372</c:v>
                </c:pt>
                <c:pt idx="1884">
                  <c:v>42402.618055559818</c:v>
                </c:pt>
                <c:pt idx="1885">
                  <c:v>42402.618750004265</c:v>
                </c:pt>
                <c:pt idx="1886">
                  <c:v>42402.619444448712</c:v>
                </c:pt>
                <c:pt idx="1887">
                  <c:v>42402.620138893159</c:v>
                </c:pt>
                <c:pt idx="1888">
                  <c:v>42402.620833337605</c:v>
                </c:pt>
                <c:pt idx="1889">
                  <c:v>42402.621527782052</c:v>
                </c:pt>
                <c:pt idx="1890">
                  <c:v>42402.622222226499</c:v>
                </c:pt>
                <c:pt idx="1891">
                  <c:v>42402.622916670945</c:v>
                </c:pt>
                <c:pt idx="1892">
                  <c:v>42402.623611115392</c:v>
                </c:pt>
                <c:pt idx="1893">
                  <c:v>42402.624305559839</c:v>
                </c:pt>
                <c:pt idx="1894">
                  <c:v>42402.625000004286</c:v>
                </c:pt>
                <c:pt idx="1895">
                  <c:v>42402.625694448732</c:v>
                </c:pt>
                <c:pt idx="1896">
                  <c:v>42402.626388893179</c:v>
                </c:pt>
                <c:pt idx="1897">
                  <c:v>42402.627083337626</c:v>
                </c:pt>
                <c:pt idx="1898">
                  <c:v>42402.627777782072</c:v>
                </c:pt>
                <c:pt idx="1899">
                  <c:v>42402.628472226519</c:v>
                </c:pt>
                <c:pt idx="1900">
                  <c:v>42402.629166670966</c:v>
                </c:pt>
                <c:pt idx="1901">
                  <c:v>42402.629861115412</c:v>
                </c:pt>
                <c:pt idx="1902">
                  <c:v>42402.630555559859</c:v>
                </c:pt>
                <c:pt idx="1903">
                  <c:v>42402.631250004306</c:v>
                </c:pt>
                <c:pt idx="1904">
                  <c:v>42402.631944448753</c:v>
                </c:pt>
                <c:pt idx="1905">
                  <c:v>42402.632638893199</c:v>
                </c:pt>
                <c:pt idx="1906">
                  <c:v>42402.633333337646</c:v>
                </c:pt>
                <c:pt idx="1907">
                  <c:v>42402.634027782093</c:v>
                </c:pt>
                <c:pt idx="1908">
                  <c:v>42402.634722226539</c:v>
                </c:pt>
                <c:pt idx="1909">
                  <c:v>42402.635416670986</c:v>
                </c:pt>
                <c:pt idx="1910">
                  <c:v>42402.636111115433</c:v>
                </c:pt>
                <c:pt idx="1911">
                  <c:v>42402.63680555988</c:v>
                </c:pt>
                <c:pt idx="1912">
                  <c:v>42402.637500004326</c:v>
                </c:pt>
                <c:pt idx="1913">
                  <c:v>42402.638194448773</c:v>
                </c:pt>
                <c:pt idx="1914">
                  <c:v>42402.63888889322</c:v>
                </c:pt>
                <c:pt idx="1915">
                  <c:v>42402.639583337666</c:v>
                </c:pt>
                <c:pt idx="1916">
                  <c:v>42402.640277782113</c:v>
                </c:pt>
                <c:pt idx="1917">
                  <c:v>42402.64097222656</c:v>
                </c:pt>
                <c:pt idx="1918">
                  <c:v>42402.641666671007</c:v>
                </c:pt>
                <c:pt idx="1919">
                  <c:v>42402.642361115453</c:v>
                </c:pt>
                <c:pt idx="1920">
                  <c:v>42402.6430555599</c:v>
                </c:pt>
                <c:pt idx="1921">
                  <c:v>42402.643750004347</c:v>
                </c:pt>
                <c:pt idx="1922">
                  <c:v>42402.644444448793</c:v>
                </c:pt>
                <c:pt idx="1923">
                  <c:v>42402.64513889324</c:v>
                </c:pt>
                <c:pt idx="1924">
                  <c:v>42402.645833337687</c:v>
                </c:pt>
                <c:pt idx="1925">
                  <c:v>42402.646527782133</c:v>
                </c:pt>
                <c:pt idx="1926">
                  <c:v>42402.64722222658</c:v>
                </c:pt>
                <c:pt idx="1927">
                  <c:v>42402.647916671027</c:v>
                </c:pt>
                <c:pt idx="1928">
                  <c:v>42402.648611115474</c:v>
                </c:pt>
                <c:pt idx="1929">
                  <c:v>42402.64930555992</c:v>
                </c:pt>
                <c:pt idx="1930">
                  <c:v>42402.650000004367</c:v>
                </c:pt>
                <c:pt idx="1931">
                  <c:v>42402.650694448814</c:v>
                </c:pt>
                <c:pt idx="1932">
                  <c:v>42402.65138889326</c:v>
                </c:pt>
                <c:pt idx="1933">
                  <c:v>42402.652083337707</c:v>
                </c:pt>
                <c:pt idx="1934">
                  <c:v>42402.652777782154</c:v>
                </c:pt>
                <c:pt idx="1935">
                  <c:v>42402.653472226601</c:v>
                </c:pt>
                <c:pt idx="1936">
                  <c:v>42402.654166671047</c:v>
                </c:pt>
                <c:pt idx="1937">
                  <c:v>42402.654861115494</c:v>
                </c:pt>
                <c:pt idx="1938">
                  <c:v>42402.655555559941</c:v>
                </c:pt>
                <c:pt idx="1939">
                  <c:v>42402.656250004387</c:v>
                </c:pt>
                <c:pt idx="1940">
                  <c:v>42402.656944448834</c:v>
                </c:pt>
                <c:pt idx="1941">
                  <c:v>42402.657638893281</c:v>
                </c:pt>
                <c:pt idx="1942">
                  <c:v>42402.658333337728</c:v>
                </c:pt>
                <c:pt idx="1943">
                  <c:v>42402.659027782174</c:v>
                </c:pt>
                <c:pt idx="1944">
                  <c:v>42402.659722226621</c:v>
                </c:pt>
                <c:pt idx="1945">
                  <c:v>42402.660416671068</c:v>
                </c:pt>
                <c:pt idx="1946">
                  <c:v>42402.661111115514</c:v>
                </c:pt>
                <c:pt idx="1947">
                  <c:v>42402.661805559961</c:v>
                </c:pt>
                <c:pt idx="1948">
                  <c:v>42402.662500004408</c:v>
                </c:pt>
                <c:pt idx="1949">
                  <c:v>42402.663194448854</c:v>
                </c:pt>
                <c:pt idx="1950">
                  <c:v>42402.663888893301</c:v>
                </c:pt>
                <c:pt idx="1951">
                  <c:v>42402.664583337748</c:v>
                </c:pt>
                <c:pt idx="1952">
                  <c:v>42402.665277782195</c:v>
                </c:pt>
                <c:pt idx="1953">
                  <c:v>42402.665972226641</c:v>
                </c:pt>
                <c:pt idx="1954">
                  <c:v>42402.666666671088</c:v>
                </c:pt>
                <c:pt idx="1955">
                  <c:v>42402.667361115535</c:v>
                </c:pt>
                <c:pt idx="1956">
                  <c:v>42402.668055559981</c:v>
                </c:pt>
                <c:pt idx="1957">
                  <c:v>42402.668750004428</c:v>
                </c:pt>
                <c:pt idx="1958">
                  <c:v>42402.669444448875</c:v>
                </c:pt>
                <c:pt idx="1959">
                  <c:v>42402.670138893322</c:v>
                </c:pt>
                <c:pt idx="1960">
                  <c:v>42402.670833337768</c:v>
                </c:pt>
                <c:pt idx="1961">
                  <c:v>42402.671527782215</c:v>
                </c:pt>
                <c:pt idx="1962">
                  <c:v>42402.672222226662</c:v>
                </c:pt>
                <c:pt idx="1963">
                  <c:v>42402.672916671108</c:v>
                </c:pt>
                <c:pt idx="1964">
                  <c:v>42402.673611115555</c:v>
                </c:pt>
                <c:pt idx="1965">
                  <c:v>42402.674305560002</c:v>
                </c:pt>
                <c:pt idx="1966">
                  <c:v>42402.675000004449</c:v>
                </c:pt>
                <c:pt idx="1967">
                  <c:v>42402.675694448895</c:v>
                </c:pt>
                <c:pt idx="1968">
                  <c:v>42402.676388893342</c:v>
                </c:pt>
                <c:pt idx="1969">
                  <c:v>42402.677083337789</c:v>
                </c:pt>
                <c:pt idx="1970">
                  <c:v>42402.677777782235</c:v>
                </c:pt>
                <c:pt idx="1971">
                  <c:v>42402.678472226682</c:v>
                </c:pt>
                <c:pt idx="1972">
                  <c:v>42402.679166671129</c:v>
                </c:pt>
                <c:pt idx="1973">
                  <c:v>42402.679861115575</c:v>
                </c:pt>
                <c:pt idx="1974">
                  <c:v>42402.680555560022</c:v>
                </c:pt>
                <c:pt idx="1975">
                  <c:v>42402.681250004469</c:v>
                </c:pt>
                <c:pt idx="1976">
                  <c:v>42402.681944448916</c:v>
                </c:pt>
                <c:pt idx="1977">
                  <c:v>42402.682638893362</c:v>
                </c:pt>
                <c:pt idx="1978">
                  <c:v>42402.683333337809</c:v>
                </c:pt>
                <c:pt idx="1979">
                  <c:v>42402.684027782256</c:v>
                </c:pt>
                <c:pt idx="1980">
                  <c:v>42402.684722226702</c:v>
                </c:pt>
                <c:pt idx="1981">
                  <c:v>42402.685416671149</c:v>
                </c:pt>
                <c:pt idx="1982">
                  <c:v>42402.686111115596</c:v>
                </c:pt>
                <c:pt idx="1983">
                  <c:v>42402.686805560043</c:v>
                </c:pt>
                <c:pt idx="1984">
                  <c:v>42402.687500004489</c:v>
                </c:pt>
                <c:pt idx="1985">
                  <c:v>42402.688194448936</c:v>
                </c:pt>
                <c:pt idx="1986">
                  <c:v>42402.688888893383</c:v>
                </c:pt>
                <c:pt idx="1987">
                  <c:v>42402.689583337829</c:v>
                </c:pt>
                <c:pt idx="1988">
                  <c:v>42402.690277782276</c:v>
                </c:pt>
                <c:pt idx="1989">
                  <c:v>42402.690972226723</c:v>
                </c:pt>
                <c:pt idx="1990">
                  <c:v>42402.69166667117</c:v>
                </c:pt>
                <c:pt idx="1991">
                  <c:v>42402.692361115616</c:v>
                </c:pt>
                <c:pt idx="1992">
                  <c:v>42402.693055560063</c:v>
                </c:pt>
                <c:pt idx="1993">
                  <c:v>42402.69375000451</c:v>
                </c:pt>
                <c:pt idx="1994">
                  <c:v>42402.694444448956</c:v>
                </c:pt>
                <c:pt idx="1995">
                  <c:v>42402.695138893403</c:v>
                </c:pt>
                <c:pt idx="1996">
                  <c:v>42402.69583333785</c:v>
                </c:pt>
                <c:pt idx="1997">
                  <c:v>42402.696527782296</c:v>
                </c:pt>
                <c:pt idx="1998">
                  <c:v>42402.697222226743</c:v>
                </c:pt>
                <c:pt idx="1999">
                  <c:v>42402.69791667119</c:v>
                </c:pt>
                <c:pt idx="2000">
                  <c:v>42402.698611115637</c:v>
                </c:pt>
                <c:pt idx="2001">
                  <c:v>42402.699305560083</c:v>
                </c:pt>
                <c:pt idx="2002">
                  <c:v>42402.70000000453</c:v>
                </c:pt>
                <c:pt idx="2003">
                  <c:v>42402.700694448977</c:v>
                </c:pt>
                <c:pt idx="2004">
                  <c:v>42402.701388893423</c:v>
                </c:pt>
                <c:pt idx="2005">
                  <c:v>42402.70208333787</c:v>
                </c:pt>
                <c:pt idx="2006">
                  <c:v>42402.702777782317</c:v>
                </c:pt>
                <c:pt idx="2007">
                  <c:v>42402.703472226764</c:v>
                </c:pt>
                <c:pt idx="2008">
                  <c:v>42402.70416667121</c:v>
                </c:pt>
                <c:pt idx="2009">
                  <c:v>42402.704861115657</c:v>
                </c:pt>
                <c:pt idx="2010">
                  <c:v>42402.705555560104</c:v>
                </c:pt>
                <c:pt idx="2011">
                  <c:v>42402.70625000455</c:v>
                </c:pt>
                <c:pt idx="2012">
                  <c:v>42402.706944448997</c:v>
                </c:pt>
                <c:pt idx="2013">
                  <c:v>42402.707638893444</c:v>
                </c:pt>
                <c:pt idx="2014">
                  <c:v>42402.708333337891</c:v>
                </c:pt>
                <c:pt idx="2015">
                  <c:v>42402.709027782337</c:v>
                </c:pt>
                <c:pt idx="2016">
                  <c:v>42402.709722226784</c:v>
                </c:pt>
                <c:pt idx="2017">
                  <c:v>42402.710416671231</c:v>
                </c:pt>
                <c:pt idx="2018">
                  <c:v>42402.711111115677</c:v>
                </c:pt>
                <c:pt idx="2019">
                  <c:v>42402.711805560124</c:v>
                </c:pt>
                <c:pt idx="2020">
                  <c:v>42402.712500004571</c:v>
                </c:pt>
                <c:pt idx="2021">
                  <c:v>42402.713194449017</c:v>
                </c:pt>
                <c:pt idx="2022">
                  <c:v>42402.713888893464</c:v>
                </c:pt>
                <c:pt idx="2023">
                  <c:v>42402.714583337911</c:v>
                </c:pt>
                <c:pt idx="2024">
                  <c:v>42402.715277782358</c:v>
                </c:pt>
                <c:pt idx="2025">
                  <c:v>42402.715972226804</c:v>
                </c:pt>
                <c:pt idx="2026">
                  <c:v>42402.716666671251</c:v>
                </c:pt>
                <c:pt idx="2027">
                  <c:v>42402.717361115698</c:v>
                </c:pt>
                <c:pt idx="2028">
                  <c:v>42402.718055560144</c:v>
                </c:pt>
                <c:pt idx="2029">
                  <c:v>42402.718750004591</c:v>
                </c:pt>
                <c:pt idx="2030">
                  <c:v>42402.719444449038</c:v>
                </c:pt>
                <c:pt idx="2031">
                  <c:v>42402.720138893485</c:v>
                </c:pt>
                <c:pt idx="2032">
                  <c:v>42402.720833337931</c:v>
                </c:pt>
                <c:pt idx="2033">
                  <c:v>42402.721527782378</c:v>
                </c:pt>
                <c:pt idx="2034">
                  <c:v>42402.722222226825</c:v>
                </c:pt>
                <c:pt idx="2035">
                  <c:v>42402.722916671271</c:v>
                </c:pt>
                <c:pt idx="2036">
                  <c:v>42402.723611115718</c:v>
                </c:pt>
                <c:pt idx="2037">
                  <c:v>42402.724305560165</c:v>
                </c:pt>
                <c:pt idx="2038">
                  <c:v>42402.725000004612</c:v>
                </c:pt>
                <c:pt idx="2039">
                  <c:v>42402.725694449058</c:v>
                </c:pt>
                <c:pt idx="2040">
                  <c:v>42402.726388893505</c:v>
                </c:pt>
                <c:pt idx="2041">
                  <c:v>42402.727083337952</c:v>
                </c:pt>
                <c:pt idx="2042">
                  <c:v>42402.727777782398</c:v>
                </c:pt>
                <c:pt idx="2043">
                  <c:v>42402.728472226845</c:v>
                </c:pt>
                <c:pt idx="2044">
                  <c:v>42402.729166671292</c:v>
                </c:pt>
                <c:pt idx="2045">
                  <c:v>42402.729861115738</c:v>
                </c:pt>
                <c:pt idx="2046">
                  <c:v>42402.730555560185</c:v>
                </c:pt>
                <c:pt idx="2047">
                  <c:v>42402.731250004632</c:v>
                </c:pt>
                <c:pt idx="2048">
                  <c:v>42402.731944449079</c:v>
                </c:pt>
                <c:pt idx="2049">
                  <c:v>42402.732638893525</c:v>
                </c:pt>
                <c:pt idx="2050">
                  <c:v>42402.733333337972</c:v>
                </c:pt>
                <c:pt idx="2051">
                  <c:v>42402.734027782419</c:v>
                </c:pt>
                <c:pt idx="2052">
                  <c:v>42402.734722226865</c:v>
                </c:pt>
                <c:pt idx="2053">
                  <c:v>42402.735416671312</c:v>
                </c:pt>
                <c:pt idx="2054">
                  <c:v>42402.736111115759</c:v>
                </c:pt>
                <c:pt idx="2055">
                  <c:v>42402.736805560206</c:v>
                </c:pt>
                <c:pt idx="2056">
                  <c:v>42402.737500004652</c:v>
                </c:pt>
                <c:pt idx="2057">
                  <c:v>42402.738194449099</c:v>
                </c:pt>
                <c:pt idx="2058">
                  <c:v>42402.738888893546</c:v>
                </c:pt>
                <c:pt idx="2059">
                  <c:v>42402.739583337992</c:v>
                </c:pt>
                <c:pt idx="2060">
                  <c:v>42402.740277782439</c:v>
                </c:pt>
                <c:pt idx="2061">
                  <c:v>42402.740972226886</c:v>
                </c:pt>
                <c:pt idx="2062">
                  <c:v>42402.741666671332</c:v>
                </c:pt>
                <c:pt idx="2063">
                  <c:v>42402.742361115779</c:v>
                </c:pt>
                <c:pt idx="2064">
                  <c:v>42402.743055560226</c:v>
                </c:pt>
                <c:pt idx="2065">
                  <c:v>42402.743750004673</c:v>
                </c:pt>
                <c:pt idx="2066">
                  <c:v>42402.744444449119</c:v>
                </c:pt>
                <c:pt idx="2067">
                  <c:v>42402.745138893566</c:v>
                </c:pt>
                <c:pt idx="2068">
                  <c:v>42402.745833338013</c:v>
                </c:pt>
                <c:pt idx="2069">
                  <c:v>42402.746527782459</c:v>
                </c:pt>
                <c:pt idx="2070">
                  <c:v>42402.747222226906</c:v>
                </c:pt>
                <c:pt idx="2071">
                  <c:v>42402.747916671353</c:v>
                </c:pt>
                <c:pt idx="2072">
                  <c:v>42402.7486111158</c:v>
                </c:pt>
                <c:pt idx="2073">
                  <c:v>42402.749305560246</c:v>
                </c:pt>
                <c:pt idx="2074">
                  <c:v>42402.750000004693</c:v>
                </c:pt>
                <c:pt idx="2075">
                  <c:v>42402.75069444914</c:v>
                </c:pt>
                <c:pt idx="2076">
                  <c:v>42402.751388893586</c:v>
                </c:pt>
                <c:pt idx="2077">
                  <c:v>42402.752083338033</c:v>
                </c:pt>
                <c:pt idx="2078">
                  <c:v>42402.75277778248</c:v>
                </c:pt>
                <c:pt idx="2079">
                  <c:v>42402.753472226927</c:v>
                </c:pt>
                <c:pt idx="2080">
                  <c:v>42402.754166671373</c:v>
                </c:pt>
                <c:pt idx="2081">
                  <c:v>42402.75486111582</c:v>
                </c:pt>
                <c:pt idx="2082">
                  <c:v>42402.755555560267</c:v>
                </c:pt>
                <c:pt idx="2083">
                  <c:v>42402.756250004713</c:v>
                </c:pt>
                <c:pt idx="2084">
                  <c:v>42402.75694444916</c:v>
                </c:pt>
                <c:pt idx="2085">
                  <c:v>42402.757638893607</c:v>
                </c:pt>
                <c:pt idx="2086">
                  <c:v>42402.758333338053</c:v>
                </c:pt>
                <c:pt idx="2087">
                  <c:v>42402.7590277825</c:v>
                </c:pt>
                <c:pt idx="2088">
                  <c:v>42402.759722226947</c:v>
                </c:pt>
                <c:pt idx="2089">
                  <c:v>42402.760416671394</c:v>
                </c:pt>
                <c:pt idx="2090">
                  <c:v>42402.76111111584</c:v>
                </c:pt>
                <c:pt idx="2091">
                  <c:v>42402.761805560287</c:v>
                </c:pt>
                <c:pt idx="2092">
                  <c:v>42402.762500004734</c:v>
                </c:pt>
                <c:pt idx="2093">
                  <c:v>42402.76319444918</c:v>
                </c:pt>
                <c:pt idx="2094">
                  <c:v>42402.763888893627</c:v>
                </c:pt>
                <c:pt idx="2095">
                  <c:v>42402.764583338074</c:v>
                </c:pt>
                <c:pt idx="2096">
                  <c:v>42402.765277782521</c:v>
                </c:pt>
                <c:pt idx="2097">
                  <c:v>42402.765972226967</c:v>
                </c:pt>
                <c:pt idx="2098">
                  <c:v>42402.766666671414</c:v>
                </c:pt>
                <c:pt idx="2099">
                  <c:v>42402.767361115861</c:v>
                </c:pt>
                <c:pt idx="2100">
                  <c:v>42402.768055560307</c:v>
                </c:pt>
                <c:pt idx="2101">
                  <c:v>42402.768750004754</c:v>
                </c:pt>
                <c:pt idx="2102">
                  <c:v>42402.769444449201</c:v>
                </c:pt>
                <c:pt idx="2103">
                  <c:v>42402.770138893648</c:v>
                </c:pt>
                <c:pt idx="2104">
                  <c:v>42402.770833338094</c:v>
                </c:pt>
                <c:pt idx="2105">
                  <c:v>42402.771527782541</c:v>
                </c:pt>
                <c:pt idx="2106">
                  <c:v>42402.772222226988</c:v>
                </c:pt>
                <c:pt idx="2107">
                  <c:v>42402.772916671434</c:v>
                </c:pt>
                <c:pt idx="2108">
                  <c:v>42402.773611115881</c:v>
                </c:pt>
                <c:pt idx="2109">
                  <c:v>42402.774305560328</c:v>
                </c:pt>
                <c:pt idx="2110">
                  <c:v>42402.775000004774</c:v>
                </c:pt>
                <c:pt idx="2111">
                  <c:v>42402.775694449221</c:v>
                </c:pt>
                <c:pt idx="2112">
                  <c:v>42402.776388893668</c:v>
                </c:pt>
                <c:pt idx="2113">
                  <c:v>42402.777083338115</c:v>
                </c:pt>
                <c:pt idx="2114">
                  <c:v>42402.777777782561</c:v>
                </c:pt>
                <c:pt idx="2115">
                  <c:v>42402.778472227008</c:v>
                </c:pt>
                <c:pt idx="2116">
                  <c:v>42402.779166671455</c:v>
                </c:pt>
                <c:pt idx="2117">
                  <c:v>42402.779861115901</c:v>
                </c:pt>
                <c:pt idx="2118">
                  <c:v>42402.780555560348</c:v>
                </c:pt>
                <c:pt idx="2119">
                  <c:v>42402.781250004795</c:v>
                </c:pt>
                <c:pt idx="2120">
                  <c:v>42402.781944449242</c:v>
                </c:pt>
                <c:pt idx="2121">
                  <c:v>42402.782638893688</c:v>
                </c:pt>
                <c:pt idx="2122">
                  <c:v>42402.783333338135</c:v>
                </c:pt>
                <c:pt idx="2123">
                  <c:v>42402.784027782582</c:v>
                </c:pt>
                <c:pt idx="2124">
                  <c:v>42402.784722227028</c:v>
                </c:pt>
                <c:pt idx="2125">
                  <c:v>42402.785416671475</c:v>
                </c:pt>
                <c:pt idx="2126">
                  <c:v>42402.786111115922</c:v>
                </c:pt>
                <c:pt idx="2127">
                  <c:v>42402.786805560369</c:v>
                </c:pt>
                <c:pt idx="2128">
                  <c:v>42402.787500004815</c:v>
                </c:pt>
                <c:pt idx="2129">
                  <c:v>42402.788194449262</c:v>
                </c:pt>
                <c:pt idx="2130">
                  <c:v>42402.788888893709</c:v>
                </c:pt>
                <c:pt idx="2131">
                  <c:v>42402.789583338155</c:v>
                </c:pt>
                <c:pt idx="2132">
                  <c:v>42402.790277782602</c:v>
                </c:pt>
                <c:pt idx="2133">
                  <c:v>42402.790972227049</c:v>
                </c:pt>
                <c:pt idx="2134">
                  <c:v>42402.791666671495</c:v>
                </c:pt>
                <c:pt idx="2135">
                  <c:v>42402.792361115942</c:v>
                </c:pt>
                <c:pt idx="2136">
                  <c:v>42402.793055560389</c:v>
                </c:pt>
                <c:pt idx="2137">
                  <c:v>42402.793750004836</c:v>
                </c:pt>
                <c:pt idx="2138">
                  <c:v>42402.794444449282</c:v>
                </c:pt>
                <c:pt idx="2139">
                  <c:v>42402.795138893729</c:v>
                </c:pt>
                <c:pt idx="2140">
                  <c:v>42402.795833338176</c:v>
                </c:pt>
                <c:pt idx="2141">
                  <c:v>42402.796527782622</c:v>
                </c:pt>
                <c:pt idx="2142">
                  <c:v>42402.797222227069</c:v>
                </c:pt>
                <c:pt idx="2143">
                  <c:v>42402.797916671516</c:v>
                </c:pt>
                <c:pt idx="2144">
                  <c:v>42402.798611115963</c:v>
                </c:pt>
                <c:pt idx="2145">
                  <c:v>42402.799305560409</c:v>
                </c:pt>
                <c:pt idx="2146">
                  <c:v>42402.800000004856</c:v>
                </c:pt>
                <c:pt idx="2147">
                  <c:v>42402.800694449303</c:v>
                </c:pt>
                <c:pt idx="2148">
                  <c:v>42402.801388893749</c:v>
                </c:pt>
                <c:pt idx="2149">
                  <c:v>42402.802083338196</c:v>
                </c:pt>
                <c:pt idx="2150">
                  <c:v>42402.802777782643</c:v>
                </c:pt>
                <c:pt idx="2151">
                  <c:v>42402.80347222709</c:v>
                </c:pt>
                <c:pt idx="2152">
                  <c:v>42402.804166671536</c:v>
                </c:pt>
                <c:pt idx="2153">
                  <c:v>42402.804861115983</c:v>
                </c:pt>
                <c:pt idx="2154">
                  <c:v>42402.80555556043</c:v>
                </c:pt>
                <c:pt idx="2155">
                  <c:v>42402.806250004876</c:v>
                </c:pt>
                <c:pt idx="2156">
                  <c:v>42402.806944449323</c:v>
                </c:pt>
                <c:pt idx="2157">
                  <c:v>42402.80763889377</c:v>
                </c:pt>
                <c:pt idx="2158">
                  <c:v>42402.808333338216</c:v>
                </c:pt>
                <c:pt idx="2159">
                  <c:v>42402.809027782663</c:v>
                </c:pt>
                <c:pt idx="2160">
                  <c:v>42402.80972222711</c:v>
                </c:pt>
                <c:pt idx="2161">
                  <c:v>42402.810416671557</c:v>
                </c:pt>
                <c:pt idx="2162">
                  <c:v>42402.811111116003</c:v>
                </c:pt>
                <c:pt idx="2163">
                  <c:v>42402.81180556045</c:v>
                </c:pt>
                <c:pt idx="2164">
                  <c:v>42402.812500004897</c:v>
                </c:pt>
                <c:pt idx="2165">
                  <c:v>42402.813194449343</c:v>
                </c:pt>
                <c:pt idx="2166">
                  <c:v>42402.81388889379</c:v>
                </c:pt>
                <c:pt idx="2167">
                  <c:v>42402.814583338237</c:v>
                </c:pt>
                <c:pt idx="2168">
                  <c:v>42402.815277782684</c:v>
                </c:pt>
                <c:pt idx="2169">
                  <c:v>42402.81597222713</c:v>
                </c:pt>
                <c:pt idx="2170">
                  <c:v>42402.816666671577</c:v>
                </c:pt>
                <c:pt idx="2171">
                  <c:v>42402.817361116024</c:v>
                </c:pt>
                <c:pt idx="2172">
                  <c:v>42402.81805556047</c:v>
                </c:pt>
                <c:pt idx="2173">
                  <c:v>42402.818750004917</c:v>
                </c:pt>
                <c:pt idx="2174">
                  <c:v>42402.819444449364</c:v>
                </c:pt>
                <c:pt idx="2175">
                  <c:v>42402.820138893811</c:v>
                </c:pt>
                <c:pt idx="2176">
                  <c:v>42402.820833338257</c:v>
                </c:pt>
                <c:pt idx="2177">
                  <c:v>42402.821527782704</c:v>
                </c:pt>
                <c:pt idx="2178">
                  <c:v>42402.822222227151</c:v>
                </c:pt>
                <c:pt idx="2179">
                  <c:v>42402.822916671597</c:v>
                </c:pt>
                <c:pt idx="2180">
                  <c:v>42402.823611116044</c:v>
                </c:pt>
                <c:pt idx="2181">
                  <c:v>42402.824305560491</c:v>
                </c:pt>
                <c:pt idx="2182">
                  <c:v>42402.825000004937</c:v>
                </c:pt>
                <c:pt idx="2183">
                  <c:v>42402.825694449384</c:v>
                </c:pt>
                <c:pt idx="2184">
                  <c:v>42402.826388893831</c:v>
                </c:pt>
                <c:pt idx="2185">
                  <c:v>42402.827083338278</c:v>
                </c:pt>
                <c:pt idx="2186">
                  <c:v>42402.827777782724</c:v>
                </c:pt>
                <c:pt idx="2187">
                  <c:v>42402.828472227171</c:v>
                </c:pt>
                <c:pt idx="2188">
                  <c:v>42402.829166671618</c:v>
                </c:pt>
                <c:pt idx="2189">
                  <c:v>42402.829861116064</c:v>
                </c:pt>
                <c:pt idx="2190">
                  <c:v>42402.830555560511</c:v>
                </c:pt>
                <c:pt idx="2191">
                  <c:v>42402.831250004958</c:v>
                </c:pt>
                <c:pt idx="2192">
                  <c:v>42402.831944449405</c:v>
                </c:pt>
                <c:pt idx="2193">
                  <c:v>42402.832638893851</c:v>
                </c:pt>
                <c:pt idx="2194">
                  <c:v>42402.833333338298</c:v>
                </c:pt>
                <c:pt idx="2195">
                  <c:v>42402.834027782745</c:v>
                </c:pt>
                <c:pt idx="2196">
                  <c:v>42402.834722227191</c:v>
                </c:pt>
                <c:pt idx="2197">
                  <c:v>42402.835416671638</c:v>
                </c:pt>
                <c:pt idx="2198">
                  <c:v>42402.836111116085</c:v>
                </c:pt>
                <c:pt idx="2199">
                  <c:v>42402.836805560532</c:v>
                </c:pt>
                <c:pt idx="2200">
                  <c:v>42402.837500004978</c:v>
                </c:pt>
                <c:pt idx="2201">
                  <c:v>42402.838194449425</c:v>
                </c:pt>
                <c:pt idx="2202">
                  <c:v>42402.838888893872</c:v>
                </c:pt>
                <c:pt idx="2203">
                  <c:v>42402.839583338318</c:v>
                </c:pt>
                <c:pt idx="2204">
                  <c:v>42402.840277782765</c:v>
                </c:pt>
                <c:pt idx="2205">
                  <c:v>42402.840972227212</c:v>
                </c:pt>
                <c:pt idx="2206">
                  <c:v>42402.841666671658</c:v>
                </c:pt>
                <c:pt idx="2207">
                  <c:v>42402.842361116105</c:v>
                </c:pt>
                <c:pt idx="2208">
                  <c:v>42402.843055560552</c:v>
                </c:pt>
                <c:pt idx="2209">
                  <c:v>42402.843750004999</c:v>
                </c:pt>
                <c:pt idx="2210">
                  <c:v>42402.844444449445</c:v>
                </c:pt>
                <c:pt idx="2211">
                  <c:v>42402.845138893892</c:v>
                </c:pt>
                <c:pt idx="2212">
                  <c:v>42402.845833338339</c:v>
                </c:pt>
                <c:pt idx="2213">
                  <c:v>42402.846527782785</c:v>
                </c:pt>
                <c:pt idx="2214">
                  <c:v>42402.847222227232</c:v>
                </c:pt>
                <c:pt idx="2215">
                  <c:v>42402.847916671679</c:v>
                </c:pt>
                <c:pt idx="2216">
                  <c:v>42402.848611116126</c:v>
                </c:pt>
                <c:pt idx="2217">
                  <c:v>42402.849305560572</c:v>
                </c:pt>
                <c:pt idx="2218">
                  <c:v>42402.850000005019</c:v>
                </c:pt>
                <c:pt idx="2219">
                  <c:v>42402.850694449466</c:v>
                </c:pt>
                <c:pt idx="2220">
                  <c:v>42402.851388893912</c:v>
                </c:pt>
                <c:pt idx="2221">
                  <c:v>42402.852083338359</c:v>
                </c:pt>
                <c:pt idx="2222">
                  <c:v>42402.852777782806</c:v>
                </c:pt>
                <c:pt idx="2223">
                  <c:v>42402.853472227252</c:v>
                </c:pt>
                <c:pt idx="2224">
                  <c:v>42402.854166671699</c:v>
                </c:pt>
                <c:pt idx="2225">
                  <c:v>42402.854861116146</c:v>
                </c:pt>
                <c:pt idx="2226">
                  <c:v>42402.855555560593</c:v>
                </c:pt>
                <c:pt idx="2227">
                  <c:v>42402.856250005039</c:v>
                </c:pt>
                <c:pt idx="2228">
                  <c:v>42402.856944449486</c:v>
                </c:pt>
                <c:pt idx="2229">
                  <c:v>42402.857638893933</c:v>
                </c:pt>
                <c:pt idx="2230">
                  <c:v>42402.858333338379</c:v>
                </c:pt>
                <c:pt idx="2231">
                  <c:v>42402.859027782826</c:v>
                </c:pt>
                <c:pt idx="2232">
                  <c:v>42402.859722227273</c:v>
                </c:pt>
                <c:pt idx="2233">
                  <c:v>42402.86041667172</c:v>
                </c:pt>
                <c:pt idx="2234">
                  <c:v>42402.861111116166</c:v>
                </c:pt>
                <c:pt idx="2235">
                  <c:v>42402.861805560613</c:v>
                </c:pt>
                <c:pt idx="2236">
                  <c:v>42402.86250000506</c:v>
                </c:pt>
                <c:pt idx="2237">
                  <c:v>42402.863194449506</c:v>
                </c:pt>
                <c:pt idx="2238">
                  <c:v>42402.863888893953</c:v>
                </c:pt>
                <c:pt idx="2239">
                  <c:v>42402.8645833384</c:v>
                </c:pt>
                <c:pt idx="2240">
                  <c:v>42402.865277782847</c:v>
                </c:pt>
                <c:pt idx="2241">
                  <c:v>42402.865972227293</c:v>
                </c:pt>
                <c:pt idx="2242">
                  <c:v>42402.86666667174</c:v>
                </c:pt>
                <c:pt idx="2243">
                  <c:v>42402.867361116187</c:v>
                </c:pt>
                <c:pt idx="2244">
                  <c:v>42402.868055560633</c:v>
                </c:pt>
                <c:pt idx="2245">
                  <c:v>42402.86875000508</c:v>
                </c:pt>
                <c:pt idx="2246">
                  <c:v>42402.869444449527</c:v>
                </c:pt>
                <c:pt idx="2247">
                  <c:v>42402.870138893973</c:v>
                </c:pt>
                <c:pt idx="2248">
                  <c:v>42402.87083333842</c:v>
                </c:pt>
                <c:pt idx="2249">
                  <c:v>42402.871527782867</c:v>
                </c:pt>
                <c:pt idx="2250">
                  <c:v>42402.872222227314</c:v>
                </c:pt>
                <c:pt idx="2251">
                  <c:v>42402.87291667176</c:v>
                </c:pt>
                <c:pt idx="2252">
                  <c:v>42402.873611116207</c:v>
                </c:pt>
                <c:pt idx="2253">
                  <c:v>42402.874305560654</c:v>
                </c:pt>
                <c:pt idx="2254">
                  <c:v>42402.8750000051</c:v>
                </c:pt>
                <c:pt idx="2255">
                  <c:v>42402.875694449547</c:v>
                </c:pt>
                <c:pt idx="2256">
                  <c:v>42402.876388893994</c:v>
                </c:pt>
                <c:pt idx="2257">
                  <c:v>42402.877083338441</c:v>
                </c:pt>
                <c:pt idx="2258">
                  <c:v>42402.877777782887</c:v>
                </c:pt>
                <c:pt idx="2259">
                  <c:v>42402.878472227334</c:v>
                </c:pt>
                <c:pt idx="2260">
                  <c:v>42402.879166671781</c:v>
                </c:pt>
                <c:pt idx="2261">
                  <c:v>42402.879861116227</c:v>
                </c:pt>
                <c:pt idx="2262">
                  <c:v>42402.880555560674</c:v>
                </c:pt>
                <c:pt idx="2263">
                  <c:v>42402.881250005121</c:v>
                </c:pt>
                <c:pt idx="2264">
                  <c:v>42402.881944449568</c:v>
                </c:pt>
                <c:pt idx="2265">
                  <c:v>42402.882638894014</c:v>
                </c:pt>
                <c:pt idx="2266">
                  <c:v>42402.883333338461</c:v>
                </c:pt>
                <c:pt idx="2267">
                  <c:v>42402.884027782908</c:v>
                </c:pt>
                <c:pt idx="2268">
                  <c:v>42402.884722227354</c:v>
                </c:pt>
                <c:pt idx="2269">
                  <c:v>42402.885416671801</c:v>
                </c:pt>
                <c:pt idx="2270">
                  <c:v>42402.886111116248</c:v>
                </c:pt>
                <c:pt idx="2271">
                  <c:v>42402.886805560694</c:v>
                </c:pt>
                <c:pt idx="2272">
                  <c:v>42402.887500005141</c:v>
                </c:pt>
                <c:pt idx="2273">
                  <c:v>42402.888194449588</c:v>
                </c:pt>
                <c:pt idx="2274">
                  <c:v>42402.888888894035</c:v>
                </c:pt>
                <c:pt idx="2275">
                  <c:v>42402.889583338481</c:v>
                </c:pt>
                <c:pt idx="2276">
                  <c:v>42402.890277782928</c:v>
                </c:pt>
                <c:pt idx="2277">
                  <c:v>42402.890972227375</c:v>
                </c:pt>
                <c:pt idx="2278">
                  <c:v>42402.891666671821</c:v>
                </c:pt>
                <c:pt idx="2279">
                  <c:v>42402.892361116268</c:v>
                </c:pt>
                <c:pt idx="2280">
                  <c:v>42402.893055560715</c:v>
                </c:pt>
                <c:pt idx="2281">
                  <c:v>42402.893750005162</c:v>
                </c:pt>
                <c:pt idx="2282">
                  <c:v>42402.894444449608</c:v>
                </c:pt>
                <c:pt idx="2283">
                  <c:v>42402.895138894055</c:v>
                </c:pt>
                <c:pt idx="2284">
                  <c:v>42402.895833338502</c:v>
                </c:pt>
                <c:pt idx="2285">
                  <c:v>42402.896527782948</c:v>
                </c:pt>
                <c:pt idx="2286">
                  <c:v>42402.897222227395</c:v>
                </c:pt>
                <c:pt idx="2287">
                  <c:v>42402.897916671842</c:v>
                </c:pt>
                <c:pt idx="2288">
                  <c:v>42402.898611116289</c:v>
                </c:pt>
                <c:pt idx="2289">
                  <c:v>42402.899305560735</c:v>
                </c:pt>
                <c:pt idx="2290">
                  <c:v>42402.900000005182</c:v>
                </c:pt>
                <c:pt idx="2291">
                  <c:v>42402.900694449629</c:v>
                </c:pt>
                <c:pt idx="2292">
                  <c:v>42402.901388894075</c:v>
                </c:pt>
                <c:pt idx="2293">
                  <c:v>42402.902083338522</c:v>
                </c:pt>
                <c:pt idx="2294">
                  <c:v>42402.902777782969</c:v>
                </c:pt>
                <c:pt idx="2295">
                  <c:v>42402.903472227415</c:v>
                </c:pt>
                <c:pt idx="2296">
                  <c:v>42402.904166671862</c:v>
                </c:pt>
                <c:pt idx="2297">
                  <c:v>42402.904861116309</c:v>
                </c:pt>
                <c:pt idx="2298">
                  <c:v>42402.905555560756</c:v>
                </c:pt>
                <c:pt idx="2299">
                  <c:v>42402.906250005202</c:v>
                </c:pt>
                <c:pt idx="2300">
                  <c:v>42402.906944449649</c:v>
                </c:pt>
                <c:pt idx="2301">
                  <c:v>42402.907638894096</c:v>
                </c:pt>
                <c:pt idx="2302">
                  <c:v>42402.908333338542</c:v>
                </c:pt>
                <c:pt idx="2303">
                  <c:v>42402.909027782989</c:v>
                </c:pt>
                <c:pt idx="2304">
                  <c:v>42402.909722227436</c:v>
                </c:pt>
                <c:pt idx="2305">
                  <c:v>42402.910416671883</c:v>
                </c:pt>
                <c:pt idx="2306">
                  <c:v>42402.911111116329</c:v>
                </c:pt>
                <c:pt idx="2307">
                  <c:v>42402.911805560776</c:v>
                </c:pt>
                <c:pt idx="2308">
                  <c:v>42402.912500005223</c:v>
                </c:pt>
                <c:pt idx="2309">
                  <c:v>42402.913194449669</c:v>
                </c:pt>
                <c:pt idx="2310">
                  <c:v>42402.913888894116</c:v>
                </c:pt>
                <c:pt idx="2311">
                  <c:v>42402.914583338563</c:v>
                </c:pt>
                <c:pt idx="2312">
                  <c:v>42402.91527778301</c:v>
                </c:pt>
                <c:pt idx="2313">
                  <c:v>42402.915972227456</c:v>
                </c:pt>
                <c:pt idx="2314">
                  <c:v>42402.916666671903</c:v>
                </c:pt>
                <c:pt idx="2315">
                  <c:v>42402.91736111635</c:v>
                </c:pt>
                <c:pt idx="2316">
                  <c:v>42402.918055560796</c:v>
                </c:pt>
                <c:pt idx="2317">
                  <c:v>42402.918750005243</c:v>
                </c:pt>
                <c:pt idx="2318">
                  <c:v>42402.91944444969</c:v>
                </c:pt>
                <c:pt idx="2319">
                  <c:v>42402.920138894136</c:v>
                </c:pt>
                <c:pt idx="2320">
                  <c:v>42402.920833338583</c:v>
                </c:pt>
                <c:pt idx="2321">
                  <c:v>42402.92152778303</c:v>
                </c:pt>
                <c:pt idx="2322">
                  <c:v>42402.922222227477</c:v>
                </c:pt>
                <c:pt idx="2323">
                  <c:v>42402.922916671923</c:v>
                </c:pt>
                <c:pt idx="2324">
                  <c:v>42402.92361111637</c:v>
                </c:pt>
                <c:pt idx="2325">
                  <c:v>42402.924305560817</c:v>
                </c:pt>
                <c:pt idx="2326">
                  <c:v>42402.925000005263</c:v>
                </c:pt>
                <c:pt idx="2327">
                  <c:v>42402.92569444971</c:v>
                </c:pt>
                <c:pt idx="2328">
                  <c:v>42402.926388894157</c:v>
                </c:pt>
                <c:pt idx="2329">
                  <c:v>42402.927083338604</c:v>
                </c:pt>
                <c:pt idx="2330">
                  <c:v>42402.92777778305</c:v>
                </c:pt>
                <c:pt idx="2331">
                  <c:v>42402.928472227497</c:v>
                </c:pt>
                <c:pt idx="2332">
                  <c:v>42402.929166671944</c:v>
                </c:pt>
                <c:pt idx="2333">
                  <c:v>42402.92986111639</c:v>
                </c:pt>
                <c:pt idx="2334">
                  <c:v>42402.930555560837</c:v>
                </c:pt>
                <c:pt idx="2335">
                  <c:v>42402.931250005284</c:v>
                </c:pt>
                <c:pt idx="2336">
                  <c:v>42402.931944449731</c:v>
                </c:pt>
                <c:pt idx="2337">
                  <c:v>42402.932638894177</c:v>
                </c:pt>
                <c:pt idx="2338">
                  <c:v>42402.933333338624</c:v>
                </c:pt>
                <c:pt idx="2339">
                  <c:v>42402.934027783071</c:v>
                </c:pt>
                <c:pt idx="2340">
                  <c:v>42402.934722227517</c:v>
                </c:pt>
                <c:pt idx="2341">
                  <c:v>42402.935416671964</c:v>
                </c:pt>
                <c:pt idx="2342">
                  <c:v>42402.936111116411</c:v>
                </c:pt>
                <c:pt idx="2343">
                  <c:v>42402.936805560857</c:v>
                </c:pt>
                <c:pt idx="2344">
                  <c:v>42402.937500005304</c:v>
                </c:pt>
                <c:pt idx="2345">
                  <c:v>42402.938194449751</c:v>
                </c:pt>
                <c:pt idx="2346">
                  <c:v>42402.938888894198</c:v>
                </c:pt>
                <c:pt idx="2347">
                  <c:v>42402.939583338644</c:v>
                </c:pt>
                <c:pt idx="2348">
                  <c:v>42402.940277783091</c:v>
                </c:pt>
                <c:pt idx="2349">
                  <c:v>42402.940972227538</c:v>
                </c:pt>
                <c:pt idx="2350">
                  <c:v>42402.941666671984</c:v>
                </c:pt>
                <c:pt idx="2351">
                  <c:v>42402.942361116431</c:v>
                </c:pt>
                <c:pt idx="2352">
                  <c:v>42402.943055560878</c:v>
                </c:pt>
                <c:pt idx="2353">
                  <c:v>42402.943750005325</c:v>
                </c:pt>
                <c:pt idx="2354">
                  <c:v>42402.944444449771</c:v>
                </c:pt>
                <c:pt idx="2355">
                  <c:v>42402.945138894218</c:v>
                </c:pt>
                <c:pt idx="2356">
                  <c:v>42402.945833338665</c:v>
                </c:pt>
                <c:pt idx="2357">
                  <c:v>42402.946527783111</c:v>
                </c:pt>
                <c:pt idx="2358">
                  <c:v>42402.947222227558</c:v>
                </c:pt>
                <c:pt idx="2359">
                  <c:v>42402.947916672005</c:v>
                </c:pt>
                <c:pt idx="2360">
                  <c:v>42402.948611116452</c:v>
                </c:pt>
                <c:pt idx="2361">
                  <c:v>42402.949305560898</c:v>
                </c:pt>
                <c:pt idx="2362">
                  <c:v>42402.950000005345</c:v>
                </c:pt>
                <c:pt idx="2363">
                  <c:v>42402.950694449792</c:v>
                </c:pt>
                <c:pt idx="2364">
                  <c:v>42402.951388894238</c:v>
                </c:pt>
                <c:pt idx="2365">
                  <c:v>42402.952083338685</c:v>
                </c:pt>
                <c:pt idx="2366">
                  <c:v>42402.952777783132</c:v>
                </c:pt>
                <c:pt idx="2367">
                  <c:v>42402.953472227578</c:v>
                </c:pt>
                <c:pt idx="2368">
                  <c:v>42402.954166672025</c:v>
                </c:pt>
                <c:pt idx="2369">
                  <c:v>42402.954861116472</c:v>
                </c:pt>
                <c:pt idx="2370">
                  <c:v>42402.955555560919</c:v>
                </c:pt>
                <c:pt idx="2371">
                  <c:v>42402.956250005365</c:v>
                </c:pt>
                <c:pt idx="2372">
                  <c:v>42402.956944449812</c:v>
                </c:pt>
                <c:pt idx="2373">
                  <c:v>42402.957638894259</c:v>
                </c:pt>
                <c:pt idx="2374">
                  <c:v>42402.958333338705</c:v>
                </c:pt>
                <c:pt idx="2375">
                  <c:v>42402.959027783152</c:v>
                </c:pt>
                <c:pt idx="2376">
                  <c:v>42402.959722227599</c:v>
                </c:pt>
                <c:pt idx="2377">
                  <c:v>42402.960416672046</c:v>
                </c:pt>
                <c:pt idx="2378">
                  <c:v>42402.961111116492</c:v>
                </c:pt>
                <c:pt idx="2379">
                  <c:v>42402.961805560939</c:v>
                </c:pt>
                <c:pt idx="2380">
                  <c:v>42402.962500005386</c:v>
                </c:pt>
                <c:pt idx="2381">
                  <c:v>42402.963194449832</c:v>
                </c:pt>
                <c:pt idx="2382">
                  <c:v>42402.963888894279</c:v>
                </c:pt>
                <c:pt idx="2383">
                  <c:v>42402.964583338726</c:v>
                </c:pt>
                <c:pt idx="2384">
                  <c:v>42402.965277783172</c:v>
                </c:pt>
                <c:pt idx="2385">
                  <c:v>42402.965972227619</c:v>
                </c:pt>
                <c:pt idx="2386">
                  <c:v>42402.966666672066</c:v>
                </c:pt>
                <c:pt idx="2387">
                  <c:v>42402.967361116513</c:v>
                </c:pt>
                <c:pt idx="2388">
                  <c:v>42402.968055560959</c:v>
                </c:pt>
                <c:pt idx="2389">
                  <c:v>42402.968750005406</c:v>
                </c:pt>
                <c:pt idx="2390">
                  <c:v>42402.969444449853</c:v>
                </c:pt>
                <c:pt idx="2391">
                  <c:v>42402.970138894299</c:v>
                </c:pt>
                <c:pt idx="2392">
                  <c:v>42402.970833338746</c:v>
                </c:pt>
                <c:pt idx="2393">
                  <c:v>42402.971527783193</c:v>
                </c:pt>
                <c:pt idx="2394">
                  <c:v>42402.97222222764</c:v>
                </c:pt>
                <c:pt idx="2395">
                  <c:v>42402.972916672086</c:v>
                </c:pt>
                <c:pt idx="2396">
                  <c:v>42402.973611116533</c:v>
                </c:pt>
                <c:pt idx="2397">
                  <c:v>42402.97430556098</c:v>
                </c:pt>
                <c:pt idx="2398">
                  <c:v>42402.975000005426</c:v>
                </c:pt>
                <c:pt idx="2399">
                  <c:v>42402.975694449873</c:v>
                </c:pt>
                <c:pt idx="2400">
                  <c:v>42402.97638889432</c:v>
                </c:pt>
                <c:pt idx="2401">
                  <c:v>42402.977083338767</c:v>
                </c:pt>
                <c:pt idx="2402">
                  <c:v>42402.977777783213</c:v>
                </c:pt>
                <c:pt idx="2403">
                  <c:v>42402.97847222766</c:v>
                </c:pt>
                <c:pt idx="2404">
                  <c:v>42402.979166672107</c:v>
                </c:pt>
                <c:pt idx="2405">
                  <c:v>42402.979861116553</c:v>
                </c:pt>
                <c:pt idx="2406">
                  <c:v>42402.980555561</c:v>
                </c:pt>
                <c:pt idx="2407">
                  <c:v>42402.981250005447</c:v>
                </c:pt>
                <c:pt idx="2408">
                  <c:v>42402.981944449893</c:v>
                </c:pt>
                <c:pt idx="2409">
                  <c:v>42402.98263889434</c:v>
                </c:pt>
                <c:pt idx="2410">
                  <c:v>42402.983333338787</c:v>
                </c:pt>
                <c:pt idx="2411">
                  <c:v>42402.984027783234</c:v>
                </c:pt>
                <c:pt idx="2412">
                  <c:v>42402.98472222768</c:v>
                </c:pt>
                <c:pt idx="2413">
                  <c:v>42402.985416672127</c:v>
                </c:pt>
                <c:pt idx="2414">
                  <c:v>42402.986111116574</c:v>
                </c:pt>
                <c:pt idx="2415">
                  <c:v>42402.98680556102</c:v>
                </c:pt>
                <c:pt idx="2416">
                  <c:v>42402.987500005467</c:v>
                </c:pt>
                <c:pt idx="2417">
                  <c:v>42402.988194449914</c:v>
                </c:pt>
                <c:pt idx="2418">
                  <c:v>42402.988888894361</c:v>
                </c:pt>
                <c:pt idx="2419">
                  <c:v>42402.989583338807</c:v>
                </c:pt>
                <c:pt idx="2420">
                  <c:v>42402.990277783254</c:v>
                </c:pt>
                <c:pt idx="2421">
                  <c:v>42402.990972227701</c:v>
                </c:pt>
                <c:pt idx="2422">
                  <c:v>42402.991666672147</c:v>
                </c:pt>
                <c:pt idx="2423">
                  <c:v>42402.992361116594</c:v>
                </c:pt>
                <c:pt idx="2424">
                  <c:v>42402.993055561041</c:v>
                </c:pt>
                <c:pt idx="2425">
                  <c:v>42402.993750005488</c:v>
                </c:pt>
                <c:pt idx="2426">
                  <c:v>42402.994444449934</c:v>
                </c:pt>
                <c:pt idx="2427">
                  <c:v>42402.995138894381</c:v>
                </c:pt>
                <c:pt idx="2428">
                  <c:v>42402.995833338828</c:v>
                </c:pt>
                <c:pt idx="2429">
                  <c:v>42402.996527783274</c:v>
                </c:pt>
                <c:pt idx="2430">
                  <c:v>42402.997222227721</c:v>
                </c:pt>
                <c:pt idx="2431">
                  <c:v>42402.997916672168</c:v>
                </c:pt>
                <c:pt idx="2432">
                  <c:v>42402.998611116614</c:v>
                </c:pt>
                <c:pt idx="2433">
                  <c:v>42402.999305561061</c:v>
                </c:pt>
                <c:pt idx="2434">
                  <c:v>42403.000000005508</c:v>
                </c:pt>
                <c:pt idx="2435">
                  <c:v>42403.000694449955</c:v>
                </c:pt>
                <c:pt idx="2436">
                  <c:v>42403.001388894401</c:v>
                </c:pt>
                <c:pt idx="2437">
                  <c:v>42403.002083338848</c:v>
                </c:pt>
                <c:pt idx="2438">
                  <c:v>42403.002777783295</c:v>
                </c:pt>
                <c:pt idx="2439">
                  <c:v>42403.003472227741</c:v>
                </c:pt>
                <c:pt idx="2440">
                  <c:v>42403.004166672188</c:v>
                </c:pt>
                <c:pt idx="2441">
                  <c:v>42403.004861116635</c:v>
                </c:pt>
                <c:pt idx="2442">
                  <c:v>42403.005555561082</c:v>
                </c:pt>
                <c:pt idx="2443">
                  <c:v>42403.006250005528</c:v>
                </c:pt>
                <c:pt idx="2444">
                  <c:v>42403.006944449975</c:v>
                </c:pt>
                <c:pt idx="2445">
                  <c:v>42403.007638894422</c:v>
                </c:pt>
                <c:pt idx="2446">
                  <c:v>42403.008333338868</c:v>
                </c:pt>
                <c:pt idx="2447">
                  <c:v>42403.009027783315</c:v>
                </c:pt>
                <c:pt idx="2448">
                  <c:v>42403.009722227762</c:v>
                </c:pt>
                <c:pt idx="2449">
                  <c:v>42403.010416672209</c:v>
                </c:pt>
                <c:pt idx="2450">
                  <c:v>42403.011111116655</c:v>
                </c:pt>
                <c:pt idx="2451">
                  <c:v>42403.011805561102</c:v>
                </c:pt>
                <c:pt idx="2452">
                  <c:v>42403.012500005549</c:v>
                </c:pt>
                <c:pt idx="2453">
                  <c:v>42403.013194449995</c:v>
                </c:pt>
                <c:pt idx="2454">
                  <c:v>42403.013888894442</c:v>
                </c:pt>
                <c:pt idx="2455">
                  <c:v>42403.014583338889</c:v>
                </c:pt>
                <c:pt idx="2456">
                  <c:v>42403.015277783335</c:v>
                </c:pt>
                <c:pt idx="2457">
                  <c:v>42403.015972227782</c:v>
                </c:pt>
                <c:pt idx="2458">
                  <c:v>42403.016666672229</c:v>
                </c:pt>
                <c:pt idx="2459">
                  <c:v>42403.017361116676</c:v>
                </c:pt>
                <c:pt idx="2460">
                  <c:v>42403.018055561122</c:v>
                </c:pt>
                <c:pt idx="2461">
                  <c:v>42403.018750005569</c:v>
                </c:pt>
                <c:pt idx="2462">
                  <c:v>42403.019444450016</c:v>
                </c:pt>
                <c:pt idx="2463">
                  <c:v>42403.020138894462</c:v>
                </c:pt>
                <c:pt idx="2464">
                  <c:v>42403.020833338909</c:v>
                </c:pt>
                <c:pt idx="2465">
                  <c:v>42403.021527783356</c:v>
                </c:pt>
                <c:pt idx="2466">
                  <c:v>42403.022222227803</c:v>
                </c:pt>
                <c:pt idx="2467">
                  <c:v>42403.022916672249</c:v>
                </c:pt>
                <c:pt idx="2468">
                  <c:v>42403.023611116696</c:v>
                </c:pt>
                <c:pt idx="2469">
                  <c:v>42403.024305561143</c:v>
                </c:pt>
                <c:pt idx="2470">
                  <c:v>42403.025000005589</c:v>
                </c:pt>
                <c:pt idx="2471">
                  <c:v>42403.025694450036</c:v>
                </c:pt>
                <c:pt idx="2472">
                  <c:v>42403.026388894483</c:v>
                </c:pt>
                <c:pt idx="2473">
                  <c:v>42403.02708333893</c:v>
                </c:pt>
                <c:pt idx="2474">
                  <c:v>42403.027777783376</c:v>
                </c:pt>
                <c:pt idx="2475">
                  <c:v>42403.028472227823</c:v>
                </c:pt>
                <c:pt idx="2476">
                  <c:v>42403.02916667227</c:v>
                </c:pt>
                <c:pt idx="2477">
                  <c:v>42403.029861116716</c:v>
                </c:pt>
                <c:pt idx="2478">
                  <c:v>42403.030555561163</c:v>
                </c:pt>
                <c:pt idx="2479">
                  <c:v>42403.03125000561</c:v>
                </c:pt>
                <c:pt idx="2480">
                  <c:v>42403.031944450056</c:v>
                </c:pt>
                <c:pt idx="2481">
                  <c:v>42403.032638894503</c:v>
                </c:pt>
                <c:pt idx="2482">
                  <c:v>42403.03333333895</c:v>
                </c:pt>
                <c:pt idx="2483">
                  <c:v>42403.034027783397</c:v>
                </c:pt>
                <c:pt idx="2484">
                  <c:v>42403.034722227843</c:v>
                </c:pt>
                <c:pt idx="2485">
                  <c:v>42403.03541667229</c:v>
                </c:pt>
                <c:pt idx="2486">
                  <c:v>42403.036111116737</c:v>
                </c:pt>
                <c:pt idx="2487">
                  <c:v>42403.036805561183</c:v>
                </c:pt>
                <c:pt idx="2488">
                  <c:v>42403.03750000563</c:v>
                </c:pt>
                <c:pt idx="2489">
                  <c:v>42403.038194450077</c:v>
                </c:pt>
                <c:pt idx="2490">
                  <c:v>42403.038888894524</c:v>
                </c:pt>
                <c:pt idx="2491">
                  <c:v>42403.03958333897</c:v>
                </c:pt>
                <c:pt idx="2492">
                  <c:v>42403.040277783417</c:v>
                </c:pt>
                <c:pt idx="2493">
                  <c:v>42403.040972227864</c:v>
                </c:pt>
                <c:pt idx="2494">
                  <c:v>42403.04166667231</c:v>
                </c:pt>
                <c:pt idx="2495">
                  <c:v>42403.042361116757</c:v>
                </c:pt>
                <c:pt idx="2496">
                  <c:v>42403.043055561204</c:v>
                </c:pt>
                <c:pt idx="2497">
                  <c:v>42403.043750005651</c:v>
                </c:pt>
                <c:pt idx="2498">
                  <c:v>42403.044444450097</c:v>
                </c:pt>
                <c:pt idx="2499">
                  <c:v>42403.045138894544</c:v>
                </c:pt>
                <c:pt idx="2500">
                  <c:v>42403.045833338991</c:v>
                </c:pt>
                <c:pt idx="2501">
                  <c:v>42403.046527783437</c:v>
                </c:pt>
                <c:pt idx="2502">
                  <c:v>42403.047222227884</c:v>
                </c:pt>
                <c:pt idx="2503">
                  <c:v>42403.047916672331</c:v>
                </c:pt>
                <c:pt idx="2504">
                  <c:v>42403.048611116777</c:v>
                </c:pt>
                <c:pt idx="2505">
                  <c:v>42403.049305561224</c:v>
                </c:pt>
                <c:pt idx="2506">
                  <c:v>42403.050000005671</c:v>
                </c:pt>
                <c:pt idx="2507">
                  <c:v>42403.050694450118</c:v>
                </c:pt>
                <c:pt idx="2508">
                  <c:v>42403.051388894564</c:v>
                </c:pt>
                <c:pt idx="2509">
                  <c:v>42403.052083339011</c:v>
                </c:pt>
                <c:pt idx="2510">
                  <c:v>42403.052777783458</c:v>
                </c:pt>
                <c:pt idx="2511">
                  <c:v>42403.053472227904</c:v>
                </c:pt>
                <c:pt idx="2512">
                  <c:v>42403.054166672351</c:v>
                </c:pt>
                <c:pt idx="2513">
                  <c:v>42403.054861116798</c:v>
                </c:pt>
                <c:pt idx="2514">
                  <c:v>42403.055555561245</c:v>
                </c:pt>
                <c:pt idx="2515">
                  <c:v>42403.056250005691</c:v>
                </c:pt>
                <c:pt idx="2516">
                  <c:v>42403.056944450138</c:v>
                </c:pt>
                <c:pt idx="2517">
                  <c:v>42403.057638894585</c:v>
                </c:pt>
                <c:pt idx="2518">
                  <c:v>42403.058333339031</c:v>
                </c:pt>
                <c:pt idx="2519">
                  <c:v>42403.059027783478</c:v>
                </c:pt>
                <c:pt idx="2520">
                  <c:v>42403.059722227925</c:v>
                </c:pt>
                <c:pt idx="2521">
                  <c:v>42403.060416672372</c:v>
                </c:pt>
                <c:pt idx="2522">
                  <c:v>42403.061111116818</c:v>
                </c:pt>
                <c:pt idx="2523">
                  <c:v>42403.061805561265</c:v>
                </c:pt>
                <c:pt idx="2524">
                  <c:v>42403.062500005712</c:v>
                </c:pt>
                <c:pt idx="2525">
                  <c:v>42403.063194450158</c:v>
                </c:pt>
                <c:pt idx="2526">
                  <c:v>42403.063888894605</c:v>
                </c:pt>
                <c:pt idx="2527">
                  <c:v>42403.064583339052</c:v>
                </c:pt>
                <c:pt idx="2528">
                  <c:v>42403.065277783498</c:v>
                </c:pt>
                <c:pt idx="2529">
                  <c:v>42403.065972227945</c:v>
                </c:pt>
                <c:pt idx="2530">
                  <c:v>42403.066666672392</c:v>
                </c:pt>
                <c:pt idx="2531">
                  <c:v>42403.067361116839</c:v>
                </c:pt>
                <c:pt idx="2532">
                  <c:v>42403.068055561285</c:v>
                </c:pt>
                <c:pt idx="2533">
                  <c:v>42403.068750005732</c:v>
                </c:pt>
                <c:pt idx="2534">
                  <c:v>42403.069444450179</c:v>
                </c:pt>
                <c:pt idx="2535">
                  <c:v>42403.070138894625</c:v>
                </c:pt>
                <c:pt idx="2536">
                  <c:v>42403.070833339072</c:v>
                </c:pt>
                <c:pt idx="2537">
                  <c:v>42403.071527783519</c:v>
                </c:pt>
                <c:pt idx="2538">
                  <c:v>42403.072222227966</c:v>
                </c:pt>
                <c:pt idx="2539">
                  <c:v>42403.072916672412</c:v>
                </c:pt>
                <c:pt idx="2540">
                  <c:v>42403.073611116859</c:v>
                </c:pt>
                <c:pt idx="2541">
                  <c:v>42403.074305561306</c:v>
                </c:pt>
                <c:pt idx="2542">
                  <c:v>42403.075000005752</c:v>
                </c:pt>
                <c:pt idx="2543">
                  <c:v>42403.075694450199</c:v>
                </c:pt>
                <c:pt idx="2544">
                  <c:v>42403.076388894646</c:v>
                </c:pt>
                <c:pt idx="2545">
                  <c:v>42403.077083339092</c:v>
                </c:pt>
                <c:pt idx="2546">
                  <c:v>42403.077777783539</c:v>
                </c:pt>
                <c:pt idx="2547">
                  <c:v>42403.078472227986</c:v>
                </c:pt>
                <c:pt idx="2548">
                  <c:v>42403.079166672433</c:v>
                </c:pt>
                <c:pt idx="2549">
                  <c:v>42403.079861116879</c:v>
                </c:pt>
                <c:pt idx="2550">
                  <c:v>42403.080555561326</c:v>
                </c:pt>
                <c:pt idx="2551">
                  <c:v>42403.081250005773</c:v>
                </c:pt>
                <c:pt idx="2552">
                  <c:v>42403.081944450219</c:v>
                </c:pt>
                <c:pt idx="2553">
                  <c:v>42403.082638894666</c:v>
                </c:pt>
                <c:pt idx="2554">
                  <c:v>42403.083333339113</c:v>
                </c:pt>
                <c:pt idx="2555">
                  <c:v>42403.08402778356</c:v>
                </c:pt>
                <c:pt idx="2556">
                  <c:v>42403.084722228006</c:v>
                </c:pt>
                <c:pt idx="2557">
                  <c:v>42403.085416672453</c:v>
                </c:pt>
                <c:pt idx="2558">
                  <c:v>42403.0861111169</c:v>
                </c:pt>
                <c:pt idx="2559">
                  <c:v>42403.086805561346</c:v>
                </c:pt>
                <c:pt idx="2560">
                  <c:v>42403.087500005793</c:v>
                </c:pt>
                <c:pt idx="2561">
                  <c:v>42403.08819445024</c:v>
                </c:pt>
                <c:pt idx="2562">
                  <c:v>42403.088888894687</c:v>
                </c:pt>
                <c:pt idx="2563">
                  <c:v>42403.089583339133</c:v>
                </c:pt>
                <c:pt idx="2564">
                  <c:v>42403.09027778358</c:v>
                </c:pt>
                <c:pt idx="2565">
                  <c:v>42403.090972228027</c:v>
                </c:pt>
                <c:pt idx="2566">
                  <c:v>42403.091666672473</c:v>
                </c:pt>
                <c:pt idx="2567">
                  <c:v>42403.09236111692</c:v>
                </c:pt>
                <c:pt idx="2568">
                  <c:v>42403.093055561367</c:v>
                </c:pt>
                <c:pt idx="2569">
                  <c:v>42403.093750005813</c:v>
                </c:pt>
                <c:pt idx="2570">
                  <c:v>42403.09444445026</c:v>
                </c:pt>
                <c:pt idx="2571">
                  <c:v>42403.095138894707</c:v>
                </c:pt>
                <c:pt idx="2572">
                  <c:v>42403.095833339154</c:v>
                </c:pt>
                <c:pt idx="2573">
                  <c:v>42403.0965277836</c:v>
                </c:pt>
                <c:pt idx="2574">
                  <c:v>42403.097222228047</c:v>
                </c:pt>
                <c:pt idx="2575">
                  <c:v>42403.097916672494</c:v>
                </c:pt>
                <c:pt idx="2576">
                  <c:v>42403.09861111694</c:v>
                </c:pt>
                <c:pt idx="2577">
                  <c:v>42403.099305561387</c:v>
                </c:pt>
                <c:pt idx="2578">
                  <c:v>42403.100000005834</c:v>
                </c:pt>
                <c:pt idx="2579">
                  <c:v>42403.100694450281</c:v>
                </c:pt>
                <c:pt idx="2580">
                  <c:v>42403.101388894727</c:v>
                </c:pt>
                <c:pt idx="2581">
                  <c:v>42403.102083339174</c:v>
                </c:pt>
                <c:pt idx="2582">
                  <c:v>42403.102777783621</c:v>
                </c:pt>
                <c:pt idx="2583">
                  <c:v>42403.103472228067</c:v>
                </c:pt>
                <c:pt idx="2584">
                  <c:v>42403.104166672514</c:v>
                </c:pt>
                <c:pt idx="2585">
                  <c:v>42403.104861116961</c:v>
                </c:pt>
                <c:pt idx="2586">
                  <c:v>42403.105555561408</c:v>
                </c:pt>
                <c:pt idx="2587">
                  <c:v>42403.106250005854</c:v>
                </c:pt>
                <c:pt idx="2588">
                  <c:v>42403.106944450301</c:v>
                </c:pt>
                <c:pt idx="2589">
                  <c:v>42403.107638894748</c:v>
                </c:pt>
                <c:pt idx="2590">
                  <c:v>42403.108333339194</c:v>
                </c:pt>
                <c:pt idx="2591">
                  <c:v>42403.109027783641</c:v>
                </c:pt>
                <c:pt idx="2592">
                  <c:v>42403.109722228088</c:v>
                </c:pt>
                <c:pt idx="2593">
                  <c:v>42403.110416672534</c:v>
                </c:pt>
                <c:pt idx="2594">
                  <c:v>42403.111111116981</c:v>
                </c:pt>
                <c:pt idx="2595">
                  <c:v>42403.111805561428</c:v>
                </c:pt>
                <c:pt idx="2596">
                  <c:v>42403.112500005875</c:v>
                </c:pt>
                <c:pt idx="2597">
                  <c:v>42403.113194450321</c:v>
                </c:pt>
                <c:pt idx="2598">
                  <c:v>42403.113888894768</c:v>
                </c:pt>
                <c:pt idx="2599">
                  <c:v>42403.114583339215</c:v>
                </c:pt>
                <c:pt idx="2600">
                  <c:v>42403.115277783661</c:v>
                </c:pt>
                <c:pt idx="2601">
                  <c:v>42403.115972228108</c:v>
                </c:pt>
                <c:pt idx="2602">
                  <c:v>42403.116666672555</c:v>
                </c:pt>
                <c:pt idx="2603">
                  <c:v>42403.117361117002</c:v>
                </c:pt>
                <c:pt idx="2604">
                  <c:v>42403.118055561448</c:v>
                </c:pt>
                <c:pt idx="2605">
                  <c:v>42403.118750005895</c:v>
                </c:pt>
                <c:pt idx="2606">
                  <c:v>42403.119444450342</c:v>
                </c:pt>
                <c:pt idx="2607">
                  <c:v>42403.120138894788</c:v>
                </c:pt>
                <c:pt idx="2608">
                  <c:v>42403.120833339235</c:v>
                </c:pt>
                <c:pt idx="2609">
                  <c:v>42403.121527783682</c:v>
                </c:pt>
                <c:pt idx="2610">
                  <c:v>42403.122222228129</c:v>
                </c:pt>
                <c:pt idx="2611">
                  <c:v>42403.122916672575</c:v>
                </c:pt>
                <c:pt idx="2612">
                  <c:v>42403.123611117022</c:v>
                </c:pt>
                <c:pt idx="2613">
                  <c:v>42403.124305561469</c:v>
                </c:pt>
                <c:pt idx="2614">
                  <c:v>42403.125000005915</c:v>
                </c:pt>
                <c:pt idx="2615">
                  <c:v>42403.125694450362</c:v>
                </c:pt>
                <c:pt idx="2616">
                  <c:v>42403.126388894809</c:v>
                </c:pt>
                <c:pt idx="2617">
                  <c:v>42403.127083339255</c:v>
                </c:pt>
                <c:pt idx="2618">
                  <c:v>42403.127777783702</c:v>
                </c:pt>
                <c:pt idx="2619">
                  <c:v>42403.128472228149</c:v>
                </c:pt>
                <c:pt idx="2620">
                  <c:v>42403.129166672596</c:v>
                </c:pt>
                <c:pt idx="2621">
                  <c:v>42403.129861117042</c:v>
                </c:pt>
                <c:pt idx="2622">
                  <c:v>42403.130555561489</c:v>
                </c:pt>
                <c:pt idx="2623">
                  <c:v>42403.131250005936</c:v>
                </c:pt>
                <c:pt idx="2624">
                  <c:v>42403.131944450382</c:v>
                </c:pt>
                <c:pt idx="2625">
                  <c:v>42403.132638894829</c:v>
                </c:pt>
                <c:pt idx="2626">
                  <c:v>42403.133333339276</c:v>
                </c:pt>
                <c:pt idx="2627">
                  <c:v>42403.134027783723</c:v>
                </c:pt>
                <c:pt idx="2628">
                  <c:v>42403.134722228169</c:v>
                </c:pt>
                <c:pt idx="2629">
                  <c:v>42403.135416672616</c:v>
                </c:pt>
                <c:pt idx="2630">
                  <c:v>42403.136111117063</c:v>
                </c:pt>
                <c:pt idx="2631">
                  <c:v>42403.136805561509</c:v>
                </c:pt>
                <c:pt idx="2632">
                  <c:v>42403.137500005956</c:v>
                </c:pt>
                <c:pt idx="2633">
                  <c:v>42403.138194450403</c:v>
                </c:pt>
                <c:pt idx="2634">
                  <c:v>42403.13888889485</c:v>
                </c:pt>
                <c:pt idx="2635">
                  <c:v>42403.139583339296</c:v>
                </c:pt>
                <c:pt idx="2636">
                  <c:v>42403.140277783743</c:v>
                </c:pt>
                <c:pt idx="2637">
                  <c:v>42403.14097222819</c:v>
                </c:pt>
                <c:pt idx="2638">
                  <c:v>42403.141666672636</c:v>
                </c:pt>
                <c:pt idx="2639">
                  <c:v>42403.142361117083</c:v>
                </c:pt>
                <c:pt idx="2640">
                  <c:v>42403.14305556153</c:v>
                </c:pt>
                <c:pt idx="2641">
                  <c:v>42403.143750005976</c:v>
                </c:pt>
                <c:pt idx="2642">
                  <c:v>42403.144444450423</c:v>
                </c:pt>
                <c:pt idx="2643">
                  <c:v>42403.14513889487</c:v>
                </c:pt>
                <c:pt idx="2644">
                  <c:v>42403.145833339317</c:v>
                </c:pt>
                <c:pt idx="2645">
                  <c:v>42403.146527783763</c:v>
                </c:pt>
                <c:pt idx="2646">
                  <c:v>42403.14722222821</c:v>
                </c:pt>
                <c:pt idx="2647">
                  <c:v>42403.147916672657</c:v>
                </c:pt>
                <c:pt idx="2648">
                  <c:v>42403.148611117103</c:v>
                </c:pt>
                <c:pt idx="2649">
                  <c:v>42403.14930556155</c:v>
                </c:pt>
                <c:pt idx="2650">
                  <c:v>42403.150000005997</c:v>
                </c:pt>
                <c:pt idx="2651">
                  <c:v>42403.150694450444</c:v>
                </c:pt>
                <c:pt idx="2652">
                  <c:v>42403.15138889489</c:v>
                </c:pt>
                <c:pt idx="2653">
                  <c:v>42403.152083339337</c:v>
                </c:pt>
                <c:pt idx="2654">
                  <c:v>42403.152777783784</c:v>
                </c:pt>
                <c:pt idx="2655">
                  <c:v>42403.15347222823</c:v>
                </c:pt>
                <c:pt idx="2656">
                  <c:v>42403.154166672677</c:v>
                </c:pt>
                <c:pt idx="2657">
                  <c:v>42403.154861117124</c:v>
                </c:pt>
                <c:pt idx="2658">
                  <c:v>42403.155555561571</c:v>
                </c:pt>
                <c:pt idx="2659">
                  <c:v>42403.156250006017</c:v>
                </c:pt>
                <c:pt idx="2660">
                  <c:v>42403.156944450464</c:v>
                </c:pt>
                <c:pt idx="2661">
                  <c:v>42403.157638894911</c:v>
                </c:pt>
                <c:pt idx="2662">
                  <c:v>42403.158333339357</c:v>
                </c:pt>
                <c:pt idx="2663">
                  <c:v>42403.159027783804</c:v>
                </c:pt>
                <c:pt idx="2664">
                  <c:v>42403.159722228251</c:v>
                </c:pt>
                <c:pt idx="2665">
                  <c:v>42403.160416672697</c:v>
                </c:pt>
                <c:pt idx="2666">
                  <c:v>42403.161111117144</c:v>
                </c:pt>
                <c:pt idx="2667">
                  <c:v>42403.161805561591</c:v>
                </c:pt>
                <c:pt idx="2668">
                  <c:v>42403.162500006038</c:v>
                </c:pt>
                <c:pt idx="2669">
                  <c:v>42403.163194450484</c:v>
                </c:pt>
                <c:pt idx="2670">
                  <c:v>42403.163888894931</c:v>
                </c:pt>
                <c:pt idx="2671">
                  <c:v>42403.164583339378</c:v>
                </c:pt>
                <c:pt idx="2672">
                  <c:v>42403.165277783824</c:v>
                </c:pt>
                <c:pt idx="2673">
                  <c:v>42403.165972228271</c:v>
                </c:pt>
                <c:pt idx="2674">
                  <c:v>42403.166666672718</c:v>
                </c:pt>
                <c:pt idx="2675">
                  <c:v>42403.167361117165</c:v>
                </c:pt>
                <c:pt idx="2676">
                  <c:v>42403.168055561611</c:v>
                </c:pt>
                <c:pt idx="2677">
                  <c:v>42403.168750006058</c:v>
                </c:pt>
                <c:pt idx="2678">
                  <c:v>42403.169444450505</c:v>
                </c:pt>
                <c:pt idx="2679">
                  <c:v>42403.170138894951</c:v>
                </c:pt>
                <c:pt idx="2680">
                  <c:v>42403.170833339398</c:v>
                </c:pt>
                <c:pt idx="2681">
                  <c:v>42403.171527783845</c:v>
                </c:pt>
                <c:pt idx="2682">
                  <c:v>42403.172222228292</c:v>
                </c:pt>
                <c:pt idx="2683">
                  <c:v>42403.172916672738</c:v>
                </c:pt>
                <c:pt idx="2684">
                  <c:v>42403.173611117185</c:v>
                </c:pt>
                <c:pt idx="2685">
                  <c:v>42403.174305561632</c:v>
                </c:pt>
                <c:pt idx="2686">
                  <c:v>42403.175000006078</c:v>
                </c:pt>
                <c:pt idx="2687">
                  <c:v>42403.175694450525</c:v>
                </c:pt>
                <c:pt idx="2688">
                  <c:v>42403.176388894972</c:v>
                </c:pt>
                <c:pt idx="2689">
                  <c:v>42403.177083339418</c:v>
                </c:pt>
                <c:pt idx="2690">
                  <c:v>42403.177777783865</c:v>
                </c:pt>
                <c:pt idx="2691">
                  <c:v>42403.178472228312</c:v>
                </c:pt>
                <c:pt idx="2692">
                  <c:v>42403.179166672759</c:v>
                </c:pt>
                <c:pt idx="2693">
                  <c:v>42403.179861117205</c:v>
                </c:pt>
                <c:pt idx="2694">
                  <c:v>42403.180555561652</c:v>
                </c:pt>
                <c:pt idx="2695">
                  <c:v>42403.181250006099</c:v>
                </c:pt>
                <c:pt idx="2696">
                  <c:v>42403.181944450545</c:v>
                </c:pt>
                <c:pt idx="2697">
                  <c:v>42403.182638894992</c:v>
                </c:pt>
                <c:pt idx="2698">
                  <c:v>42403.183333339439</c:v>
                </c:pt>
                <c:pt idx="2699">
                  <c:v>42403.184027783886</c:v>
                </c:pt>
                <c:pt idx="2700">
                  <c:v>42403.184722228332</c:v>
                </c:pt>
                <c:pt idx="2701">
                  <c:v>42403.185416672779</c:v>
                </c:pt>
                <c:pt idx="2702">
                  <c:v>42403.186111117226</c:v>
                </c:pt>
                <c:pt idx="2703">
                  <c:v>42403.186805561672</c:v>
                </c:pt>
                <c:pt idx="2704">
                  <c:v>42403.187500006119</c:v>
                </c:pt>
                <c:pt idx="2705">
                  <c:v>42403.188194450566</c:v>
                </c:pt>
                <c:pt idx="2706">
                  <c:v>42403.188888895012</c:v>
                </c:pt>
                <c:pt idx="2707">
                  <c:v>42403.189583339459</c:v>
                </c:pt>
                <c:pt idx="2708">
                  <c:v>42403.190277783906</c:v>
                </c:pt>
                <c:pt idx="2709">
                  <c:v>42403.190972228353</c:v>
                </c:pt>
                <c:pt idx="2710">
                  <c:v>42403.191666672799</c:v>
                </c:pt>
                <c:pt idx="2711">
                  <c:v>42403.192361117246</c:v>
                </c:pt>
                <c:pt idx="2712">
                  <c:v>42403.193055561693</c:v>
                </c:pt>
                <c:pt idx="2713">
                  <c:v>42403.193750006139</c:v>
                </c:pt>
                <c:pt idx="2714">
                  <c:v>42403.194444450586</c:v>
                </c:pt>
                <c:pt idx="2715">
                  <c:v>42403.195138895033</c:v>
                </c:pt>
                <c:pt idx="2716">
                  <c:v>42403.19583333948</c:v>
                </c:pt>
                <c:pt idx="2717">
                  <c:v>42403.196527783926</c:v>
                </c:pt>
                <c:pt idx="2718">
                  <c:v>42403.197222228373</c:v>
                </c:pt>
                <c:pt idx="2719">
                  <c:v>42403.19791667282</c:v>
                </c:pt>
                <c:pt idx="2720">
                  <c:v>42403.198611117266</c:v>
                </c:pt>
                <c:pt idx="2721">
                  <c:v>42403.199305561713</c:v>
                </c:pt>
                <c:pt idx="2722">
                  <c:v>42403.20000000616</c:v>
                </c:pt>
                <c:pt idx="2723">
                  <c:v>42403.200694450607</c:v>
                </c:pt>
                <c:pt idx="2724">
                  <c:v>42403.201388895053</c:v>
                </c:pt>
                <c:pt idx="2725">
                  <c:v>42403.2020833395</c:v>
                </c:pt>
                <c:pt idx="2726">
                  <c:v>42403.202777783947</c:v>
                </c:pt>
                <c:pt idx="2727">
                  <c:v>42403.203472228393</c:v>
                </c:pt>
                <c:pt idx="2728">
                  <c:v>42403.20416667284</c:v>
                </c:pt>
                <c:pt idx="2729">
                  <c:v>42403.204861117287</c:v>
                </c:pt>
                <c:pt idx="2730">
                  <c:v>42403.205555561733</c:v>
                </c:pt>
                <c:pt idx="2731">
                  <c:v>42403.20625000618</c:v>
                </c:pt>
                <c:pt idx="2732">
                  <c:v>42403.206944450627</c:v>
                </c:pt>
                <c:pt idx="2733">
                  <c:v>42403.207638895074</c:v>
                </c:pt>
                <c:pt idx="2734">
                  <c:v>42403.20833333952</c:v>
                </c:pt>
                <c:pt idx="2735">
                  <c:v>42403.209027783967</c:v>
                </c:pt>
                <c:pt idx="2736">
                  <c:v>42403.209722228414</c:v>
                </c:pt>
                <c:pt idx="2737">
                  <c:v>42403.21041667286</c:v>
                </c:pt>
                <c:pt idx="2738">
                  <c:v>42403.211111117307</c:v>
                </c:pt>
                <c:pt idx="2739">
                  <c:v>42403.211805561754</c:v>
                </c:pt>
                <c:pt idx="2740">
                  <c:v>42403.212500006201</c:v>
                </c:pt>
                <c:pt idx="2741">
                  <c:v>42403.213194450647</c:v>
                </c:pt>
                <c:pt idx="2742">
                  <c:v>42403.213888895094</c:v>
                </c:pt>
                <c:pt idx="2743">
                  <c:v>42403.214583339541</c:v>
                </c:pt>
                <c:pt idx="2744">
                  <c:v>42403.215277783987</c:v>
                </c:pt>
                <c:pt idx="2745">
                  <c:v>42403.215972228434</c:v>
                </c:pt>
                <c:pt idx="2746">
                  <c:v>42403.216666672881</c:v>
                </c:pt>
                <c:pt idx="2747">
                  <c:v>42403.217361117328</c:v>
                </c:pt>
                <c:pt idx="2748">
                  <c:v>42403.218055561774</c:v>
                </c:pt>
                <c:pt idx="2749">
                  <c:v>42403.218750006221</c:v>
                </c:pt>
                <c:pt idx="2750">
                  <c:v>42403.219444450668</c:v>
                </c:pt>
                <c:pt idx="2751">
                  <c:v>42403.220138895114</c:v>
                </c:pt>
                <c:pt idx="2752">
                  <c:v>42403.220833339561</c:v>
                </c:pt>
                <c:pt idx="2753">
                  <c:v>42403.221527784008</c:v>
                </c:pt>
                <c:pt idx="2754">
                  <c:v>42403.222222228454</c:v>
                </c:pt>
                <c:pt idx="2755">
                  <c:v>42403.222916672901</c:v>
                </c:pt>
                <c:pt idx="2756">
                  <c:v>42403.223611117348</c:v>
                </c:pt>
                <c:pt idx="2757">
                  <c:v>42403.224305561795</c:v>
                </c:pt>
                <c:pt idx="2758">
                  <c:v>42403.225000006241</c:v>
                </c:pt>
                <c:pt idx="2759">
                  <c:v>42403.225694450688</c:v>
                </c:pt>
                <c:pt idx="2760">
                  <c:v>42403.226388895135</c:v>
                </c:pt>
                <c:pt idx="2761">
                  <c:v>42403.227083339581</c:v>
                </c:pt>
                <c:pt idx="2762">
                  <c:v>42403.227777784028</c:v>
                </c:pt>
                <c:pt idx="2763">
                  <c:v>42403.228472228475</c:v>
                </c:pt>
                <c:pt idx="2764">
                  <c:v>42403.229166672922</c:v>
                </c:pt>
                <c:pt idx="2765">
                  <c:v>42403.229861117368</c:v>
                </c:pt>
                <c:pt idx="2766">
                  <c:v>42403.230555561815</c:v>
                </c:pt>
                <c:pt idx="2767">
                  <c:v>42403.231250006262</c:v>
                </c:pt>
                <c:pt idx="2768">
                  <c:v>42403.231944450708</c:v>
                </c:pt>
                <c:pt idx="2769">
                  <c:v>42403.232638895155</c:v>
                </c:pt>
                <c:pt idx="2770">
                  <c:v>42403.233333339602</c:v>
                </c:pt>
                <c:pt idx="2771">
                  <c:v>42403.234027784049</c:v>
                </c:pt>
                <c:pt idx="2772">
                  <c:v>42403.234722228495</c:v>
                </c:pt>
                <c:pt idx="2773">
                  <c:v>42403.235416672942</c:v>
                </c:pt>
                <c:pt idx="2774">
                  <c:v>42403.236111117389</c:v>
                </c:pt>
                <c:pt idx="2775">
                  <c:v>42403.236805561835</c:v>
                </c:pt>
                <c:pt idx="2776">
                  <c:v>42403.237500006282</c:v>
                </c:pt>
                <c:pt idx="2777">
                  <c:v>42403.238194450729</c:v>
                </c:pt>
                <c:pt idx="2778">
                  <c:v>42403.238888895175</c:v>
                </c:pt>
                <c:pt idx="2779">
                  <c:v>42403.239583339622</c:v>
                </c:pt>
                <c:pt idx="2780">
                  <c:v>42403.240277784069</c:v>
                </c:pt>
                <c:pt idx="2781">
                  <c:v>42403.240972228516</c:v>
                </c:pt>
                <c:pt idx="2782">
                  <c:v>42403.241666672962</c:v>
                </c:pt>
                <c:pt idx="2783">
                  <c:v>42403.242361117409</c:v>
                </c:pt>
                <c:pt idx="2784">
                  <c:v>42403.243055561856</c:v>
                </c:pt>
                <c:pt idx="2785">
                  <c:v>42403.243750006302</c:v>
                </c:pt>
                <c:pt idx="2786">
                  <c:v>42403.244444450749</c:v>
                </c:pt>
                <c:pt idx="2787">
                  <c:v>42403.245138895196</c:v>
                </c:pt>
                <c:pt idx="2788">
                  <c:v>42403.245833339643</c:v>
                </c:pt>
                <c:pt idx="2789">
                  <c:v>42403.246527784089</c:v>
                </c:pt>
                <c:pt idx="2790">
                  <c:v>42403.247222228536</c:v>
                </c:pt>
                <c:pt idx="2791">
                  <c:v>42403.247916672983</c:v>
                </c:pt>
                <c:pt idx="2792">
                  <c:v>42403.248611117429</c:v>
                </c:pt>
                <c:pt idx="2793">
                  <c:v>42403.249305561876</c:v>
                </c:pt>
                <c:pt idx="2794">
                  <c:v>42403.250000006323</c:v>
                </c:pt>
                <c:pt idx="2795">
                  <c:v>42403.25069445077</c:v>
                </c:pt>
                <c:pt idx="2796">
                  <c:v>42403.251388895216</c:v>
                </c:pt>
                <c:pt idx="2797">
                  <c:v>42403.252083339663</c:v>
                </c:pt>
                <c:pt idx="2798">
                  <c:v>42403.25277778411</c:v>
                </c:pt>
                <c:pt idx="2799">
                  <c:v>42403.253472228556</c:v>
                </c:pt>
                <c:pt idx="2800">
                  <c:v>42403.254166673003</c:v>
                </c:pt>
                <c:pt idx="2801">
                  <c:v>42403.25486111745</c:v>
                </c:pt>
                <c:pt idx="2802">
                  <c:v>42403.255555561896</c:v>
                </c:pt>
                <c:pt idx="2803">
                  <c:v>42403.256250006343</c:v>
                </c:pt>
                <c:pt idx="2804">
                  <c:v>42403.25694445079</c:v>
                </c:pt>
                <c:pt idx="2805">
                  <c:v>42403.257638895237</c:v>
                </c:pt>
                <c:pt idx="2806">
                  <c:v>42403.258333339683</c:v>
                </c:pt>
                <c:pt idx="2807">
                  <c:v>42403.25902778413</c:v>
                </c:pt>
                <c:pt idx="2808">
                  <c:v>42403.259722228577</c:v>
                </c:pt>
                <c:pt idx="2809">
                  <c:v>42403.260416673023</c:v>
                </c:pt>
                <c:pt idx="2810">
                  <c:v>42403.26111111747</c:v>
                </c:pt>
                <c:pt idx="2811">
                  <c:v>42403.261805561917</c:v>
                </c:pt>
                <c:pt idx="2812">
                  <c:v>42403.262500006364</c:v>
                </c:pt>
                <c:pt idx="2813">
                  <c:v>42403.26319445081</c:v>
                </c:pt>
                <c:pt idx="2814">
                  <c:v>42403.263888895257</c:v>
                </c:pt>
                <c:pt idx="2815">
                  <c:v>42403.264583339704</c:v>
                </c:pt>
                <c:pt idx="2816">
                  <c:v>42403.26527778415</c:v>
                </c:pt>
                <c:pt idx="2817">
                  <c:v>42403.265972228597</c:v>
                </c:pt>
                <c:pt idx="2818">
                  <c:v>42403.266666673044</c:v>
                </c:pt>
                <c:pt idx="2819">
                  <c:v>42403.267361117491</c:v>
                </c:pt>
                <c:pt idx="2820">
                  <c:v>42403.268055561937</c:v>
                </c:pt>
                <c:pt idx="2821">
                  <c:v>42403.268750006384</c:v>
                </c:pt>
                <c:pt idx="2822">
                  <c:v>42403.269444450831</c:v>
                </c:pt>
                <c:pt idx="2823">
                  <c:v>42403.270138895277</c:v>
                </c:pt>
                <c:pt idx="2824">
                  <c:v>42403.270833339724</c:v>
                </c:pt>
                <c:pt idx="2825">
                  <c:v>42403.271527784171</c:v>
                </c:pt>
                <c:pt idx="2826">
                  <c:v>42403.272222228617</c:v>
                </c:pt>
                <c:pt idx="2827">
                  <c:v>42403.272916673064</c:v>
                </c:pt>
                <c:pt idx="2828">
                  <c:v>42403.273611117511</c:v>
                </c:pt>
                <c:pt idx="2829">
                  <c:v>42403.274305561958</c:v>
                </c:pt>
                <c:pt idx="2830">
                  <c:v>42403.275000006404</c:v>
                </c:pt>
                <c:pt idx="2831">
                  <c:v>42403.275694450851</c:v>
                </c:pt>
                <c:pt idx="2832">
                  <c:v>42403.276388895298</c:v>
                </c:pt>
                <c:pt idx="2833">
                  <c:v>42403.277083339744</c:v>
                </c:pt>
                <c:pt idx="2834">
                  <c:v>42403.277777784191</c:v>
                </c:pt>
                <c:pt idx="2835">
                  <c:v>42403.278472228638</c:v>
                </c:pt>
                <c:pt idx="2836">
                  <c:v>42403.279166673085</c:v>
                </c:pt>
                <c:pt idx="2837">
                  <c:v>42403.279861117531</c:v>
                </c:pt>
                <c:pt idx="2838">
                  <c:v>42403.280555561978</c:v>
                </c:pt>
                <c:pt idx="2839">
                  <c:v>42403.281250006425</c:v>
                </c:pt>
                <c:pt idx="2840">
                  <c:v>42403.281944450871</c:v>
                </c:pt>
                <c:pt idx="2841">
                  <c:v>42403.282638895318</c:v>
                </c:pt>
                <c:pt idx="2842">
                  <c:v>42403.283333339765</c:v>
                </c:pt>
                <c:pt idx="2843">
                  <c:v>42403.284027784212</c:v>
                </c:pt>
                <c:pt idx="2844">
                  <c:v>42403.284722228658</c:v>
                </c:pt>
                <c:pt idx="2845">
                  <c:v>42403.285416673105</c:v>
                </c:pt>
                <c:pt idx="2846">
                  <c:v>42403.286111117552</c:v>
                </c:pt>
                <c:pt idx="2847">
                  <c:v>42403.286805561998</c:v>
                </c:pt>
                <c:pt idx="2848">
                  <c:v>42403.287500006445</c:v>
                </c:pt>
                <c:pt idx="2849">
                  <c:v>42403.288194450892</c:v>
                </c:pt>
                <c:pt idx="2850">
                  <c:v>42403.288888895338</c:v>
                </c:pt>
                <c:pt idx="2851">
                  <c:v>42403.289583339785</c:v>
                </c:pt>
                <c:pt idx="2852">
                  <c:v>42403.290277784232</c:v>
                </c:pt>
                <c:pt idx="2853">
                  <c:v>42403.290972228679</c:v>
                </c:pt>
                <c:pt idx="2854">
                  <c:v>42403.291666673125</c:v>
                </c:pt>
                <c:pt idx="2855">
                  <c:v>42403.292361117572</c:v>
                </c:pt>
                <c:pt idx="2856">
                  <c:v>42403.293055562019</c:v>
                </c:pt>
                <c:pt idx="2857">
                  <c:v>42403.293750006465</c:v>
                </c:pt>
                <c:pt idx="2858">
                  <c:v>42403.294444450912</c:v>
                </c:pt>
                <c:pt idx="2859">
                  <c:v>42403.295138895359</c:v>
                </c:pt>
                <c:pt idx="2860">
                  <c:v>42403.295833339806</c:v>
                </c:pt>
                <c:pt idx="2861">
                  <c:v>42403.296527784252</c:v>
                </c:pt>
                <c:pt idx="2862">
                  <c:v>42403.297222228699</c:v>
                </c:pt>
                <c:pt idx="2863">
                  <c:v>42403.297916673146</c:v>
                </c:pt>
                <c:pt idx="2864">
                  <c:v>42403.298611117592</c:v>
                </c:pt>
                <c:pt idx="2865">
                  <c:v>42403.299305562039</c:v>
                </c:pt>
                <c:pt idx="2866">
                  <c:v>42403.300000006486</c:v>
                </c:pt>
                <c:pt idx="2867">
                  <c:v>42403.300694450932</c:v>
                </c:pt>
                <c:pt idx="2868">
                  <c:v>42403.301388895379</c:v>
                </c:pt>
                <c:pt idx="2869">
                  <c:v>42403.302083339826</c:v>
                </c:pt>
                <c:pt idx="2870">
                  <c:v>42403.302777784273</c:v>
                </c:pt>
                <c:pt idx="2871">
                  <c:v>42403.303472228719</c:v>
                </c:pt>
                <c:pt idx="2872">
                  <c:v>42403.304166673166</c:v>
                </c:pt>
                <c:pt idx="2873">
                  <c:v>42403.304861117613</c:v>
                </c:pt>
                <c:pt idx="2874">
                  <c:v>42403.305555562059</c:v>
                </c:pt>
                <c:pt idx="2875">
                  <c:v>42403.306250006506</c:v>
                </c:pt>
                <c:pt idx="2876">
                  <c:v>42403.306944450953</c:v>
                </c:pt>
                <c:pt idx="2877">
                  <c:v>42403.3076388954</c:v>
                </c:pt>
                <c:pt idx="2878">
                  <c:v>42403.308333339846</c:v>
                </c:pt>
                <c:pt idx="2879">
                  <c:v>42403.309027784293</c:v>
                </c:pt>
                <c:pt idx="2880">
                  <c:v>42403.30972222874</c:v>
                </c:pt>
                <c:pt idx="2881">
                  <c:v>42403.310416673186</c:v>
                </c:pt>
                <c:pt idx="2882">
                  <c:v>42403.311111117633</c:v>
                </c:pt>
                <c:pt idx="2883">
                  <c:v>42403.31180556208</c:v>
                </c:pt>
                <c:pt idx="2884">
                  <c:v>42403.312500006527</c:v>
                </c:pt>
                <c:pt idx="2885">
                  <c:v>42403.313194450973</c:v>
                </c:pt>
                <c:pt idx="2886">
                  <c:v>42403.31388889542</c:v>
                </c:pt>
                <c:pt idx="2887">
                  <c:v>42403.314583339867</c:v>
                </c:pt>
                <c:pt idx="2888">
                  <c:v>42403.315277784313</c:v>
                </c:pt>
                <c:pt idx="2889">
                  <c:v>42403.31597222876</c:v>
                </c:pt>
                <c:pt idx="2890">
                  <c:v>42403.316666673207</c:v>
                </c:pt>
                <c:pt idx="2891">
                  <c:v>42403.317361117653</c:v>
                </c:pt>
                <c:pt idx="2892">
                  <c:v>42403.3180555621</c:v>
                </c:pt>
                <c:pt idx="2893">
                  <c:v>42403.318750006547</c:v>
                </c:pt>
                <c:pt idx="2894">
                  <c:v>42403.319444450994</c:v>
                </c:pt>
                <c:pt idx="2895">
                  <c:v>42403.32013889544</c:v>
                </c:pt>
                <c:pt idx="2896">
                  <c:v>42403.320833339887</c:v>
                </c:pt>
                <c:pt idx="2897">
                  <c:v>42403.321527784334</c:v>
                </c:pt>
                <c:pt idx="2898">
                  <c:v>42403.32222222878</c:v>
                </c:pt>
                <c:pt idx="2899">
                  <c:v>42403.322916673227</c:v>
                </c:pt>
                <c:pt idx="2900">
                  <c:v>42403.323611117674</c:v>
                </c:pt>
                <c:pt idx="2901">
                  <c:v>42403.324305562121</c:v>
                </c:pt>
                <c:pt idx="2902">
                  <c:v>42403.325000006567</c:v>
                </c:pt>
                <c:pt idx="2903">
                  <c:v>42403.325694451014</c:v>
                </c:pt>
                <c:pt idx="2904">
                  <c:v>42403.326388895461</c:v>
                </c:pt>
                <c:pt idx="2905">
                  <c:v>42403.327083339907</c:v>
                </c:pt>
                <c:pt idx="2906">
                  <c:v>42403.327777784354</c:v>
                </c:pt>
                <c:pt idx="2907">
                  <c:v>42403.328472228801</c:v>
                </c:pt>
                <c:pt idx="2908">
                  <c:v>42403.329166673248</c:v>
                </c:pt>
                <c:pt idx="2909">
                  <c:v>42403.329861117694</c:v>
                </c:pt>
                <c:pt idx="2910">
                  <c:v>42403.330555562141</c:v>
                </c:pt>
                <c:pt idx="2911">
                  <c:v>42403.331250006588</c:v>
                </c:pt>
                <c:pt idx="2912">
                  <c:v>42403.331944451034</c:v>
                </c:pt>
                <c:pt idx="2913">
                  <c:v>42403.332638895481</c:v>
                </c:pt>
                <c:pt idx="2914">
                  <c:v>42403.333333339928</c:v>
                </c:pt>
                <c:pt idx="2915">
                  <c:v>42403.334027784374</c:v>
                </c:pt>
                <c:pt idx="2916">
                  <c:v>42403.334722228821</c:v>
                </c:pt>
                <c:pt idx="2917">
                  <c:v>42403.335416673268</c:v>
                </c:pt>
                <c:pt idx="2918">
                  <c:v>42403.336111117715</c:v>
                </c:pt>
                <c:pt idx="2919">
                  <c:v>42403.336805562161</c:v>
                </c:pt>
                <c:pt idx="2920">
                  <c:v>42403.337500006608</c:v>
                </c:pt>
                <c:pt idx="2921">
                  <c:v>42403.338194451055</c:v>
                </c:pt>
                <c:pt idx="2922">
                  <c:v>42403.338888895501</c:v>
                </c:pt>
                <c:pt idx="2923">
                  <c:v>42403.339583339948</c:v>
                </c:pt>
                <c:pt idx="2924">
                  <c:v>42403.340277784395</c:v>
                </c:pt>
                <c:pt idx="2925">
                  <c:v>42403.340972228842</c:v>
                </c:pt>
                <c:pt idx="2926">
                  <c:v>42403.341666673288</c:v>
                </c:pt>
                <c:pt idx="2927">
                  <c:v>42403.342361117735</c:v>
                </c:pt>
                <c:pt idx="2928">
                  <c:v>42403.343055562182</c:v>
                </c:pt>
                <c:pt idx="2929">
                  <c:v>42403.343750006628</c:v>
                </c:pt>
                <c:pt idx="2930">
                  <c:v>42403.344444451075</c:v>
                </c:pt>
                <c:pt idx="2931">
                  <c:v>42403.345138895522</c:v>
                </c:pt>
                <c:pt idx="2932">
                  <c:v>42403.345833339969</c:v>
                </c:pt>
                <c:pt idx="2933">
                  <c:v>42403.346527784415</c:v>
                </c:pt>
                <c:pt idx="2934">
                  <c:v>42403.347222228862</c:v>
                </c:pt>
                <c:pt idx="2935">
                  <c:v>42403.347916673309</c:v>
                </c:pt>
                <c:pt idx="2936">
                  <c:v>42403.348611117755</c:v>
                </c:pt>
                <c:pt idx="2937">
                  <c:v>42403.349305562202</c:v>
                </c:pt>
                <c:pt idx="2938">
                  <c:v>42403.350000006649</c:v>
                </c:pt>
                <c:pt idx="2939">
                  <c:v>42403.350694451095</c:v>
                </c:pt>
                <c:pt idx="2940">
                  <c:v>42403.351388895542</c:v>
                </c:pt>
                <c:pt idx="2941">
                  <c:v>42403.352083339989</c:v>
                </c:pt>
                <c:pt idx="2942">
                  <c:v>42403.352777784436</c:v>
                </c:pt>
                <c:pt idx="2943">
                  <c:v>42403.353472228882</c:v>
                </c:pt>
                <c:pt idx="2944">
                  <c:v>42403.354166673329</c:v>
                </c:pt>
                <c:pt idx="2945">
                  <c:v>42403.354861117776</c:v>
                </c:pt>
                <c:pt idx="2946">
                  <c:v>42403.355555562222</c:v>
                </c:pt>
                <c:pt idx="2947">
                  <c:v>42403.356250006669</c:v>
                </c:pt>
                <c:pt idx="2948">
                  <c:v>42403.356944451116</c:v>
                </c:pt>
                <c:pt idx="2949">
                  <c:v>42403.357638895563</c:v>
                </c:pt>
                <c:pt idx="2950">
                  <c:v>42403.358333340009</c:v>
                </c:pt>
                <c:pt idx="2951">
                  <c:v>42403.359027784456</c:v>
                </c:pt>
                <c:pt idx="2952">
                  <c:v>42403.359722228903</c:v>
                </c:pt>
                <c:pt idx="2953">
                  <c:v>42403.360416673349</c:v>
                </c:pt>
                <c:pt idx="2954">
                  <c:v>42403.361111117796</c:v>
                </c:pt>
                <c:pt idx="2955">
                  <c:v>42403.361805562243</c:v>
                </c:pt>
                <c:pt idx="2956">
                  <c:v>42403.36250000669</c:v>
                </c:pt>
                <c:pt idx="2957">
                  <c:v>42403.363194451136</c:v>
                </c:pt>
                <c:pt idx="2958">
                  <c:v>42403.363888895583</c:v>
                </c:pt>
                <c:pt idx="2959">
                  <c:v>42403.36458334003</c:v>
                </c:pt>
                <c:pt idx="2960">
                  <c:v>42403.365277784476</c:v>
                </c:pt>
                <c:pt idx="2961">
                  <c:v>42403.365972228923</c:v>
                </c:pt>
                <c:pt idx="2962">
                  <c:v>42403.36666667337</c:v>
                </c:pt>
                <c:pt idx="2963">
                  <c:v>42403.367361117816</c:v>
                </c:pt>
                <c:pt idx="2964">
                  <c:v>42403.368055562263</c:v>
                </c:pt>
                <c:pt idx="2965">
                  <c:v>42403.36875000671</c:v>
                </c:pt>
                <c:pt idx="2966">
                  <c:v>42403.369444451157</c:v>
                </c:pt>
                <c:pt idx="2967">
                  <c:v>42403.370138895603</c:v>
                </c:pt>
                <c:pt idx="2968">
                  <c:v>42403.37083334005</c:v>
                </c:pt>
                <c:pt idx="2969">
                  <c:v>42403.371527784497</c:v>
                </c:pt>
                <c:pt idx="2970">
                  <c:v>42403.372222228943</c:v>
                </c:pt>
                <c:pt idx="2971">
                  <c:v>42403.37291667339</c:v>
                </c:pt>
                <c:pt idx="2972">
                  <c:v>42403.373611117837</c:v>
                </c:pt>
                <c:pt idx="2973">
                  <c:v>42403.374305562284</c:v>
                </c:pt>
                <c:pt idx="2974">
                  <c:v>42403.37500000673</c:v>
                </c:pt>
                <c:pt idx="2975">
                  <c:v>42403.375694451177</c:v>
                </c:pt>
                <c:pt idx="2976">
                  <c:v>42403.376388895624</c:v>
                </c:pt>
                <c:pt idx="2977">
                  <c:v>42403.37708334007</c:v>
                </c:pt>
                <c:pt idx="2978">
                  <c:v>42403.377777784517</c:v>
                </c:pt>
                <c:pt idx="2979">
                  <c:v>42403.378472228964</c:v>
                </c:pt>
                <c:pt idx="2980">
                  <c:v>42403.379166673411</c:v>
                </c:pt>
                <c:pt idx="2981">
                  <c:v>42403.379861117857</c:v>
                </c:pt>
                <c:pt idx="2982">
                  <c:v>42403.380555562304</c:v>
                </c:pt>
                <c:pt idx="2983">
                  <c:v>42403.381250006751</c:v>
                </c:pt>
                <c:pt idx="2984">
                  <c:v>42403.381944451197</c:v>
                </c:pt>
                <c:pt idx="2985">
                  <c:v>42403.382638895644</c:v>
                </c:pt>
                <c:pt idx="2986">
                  <c:v>42403.383333340091</c:v>
                </c:pt>
                <c:pt idx="2987">
                  <c:v>42403.384027784537</c:v>
                </c:pt>
                <c:pt idx="2988">
                  <c:v>42403.384722228984</c:v>
                </c:pt>
                <c:pt idx="2989">
                  <c:v>42403.385416673431</c:v>
                </c:pt>
                <c:pt idx="2990">
                  <c:v>42403.386111117878</c:v>
                </c:pt>
                <c:pt idx="2991">
                  <c:v>42403.386805562324</c:v>
                </c:pt>
                <c:pt idx="2992">
                  <c:v>42403.387500006771</c:v>
                </c:pt>
                <c:pt idx="2993">
                  <c:v>42403.388194451218</c:v>
                </c:pt>
                <c:pt idx="2994">
                  <c:v>42403.388888895664</c:v>
                </c:pt>
                <c:pt idx="2995">
                  <c:v>42403.389583340111</c:v>
                </c:pt>
                <c:pt idx="2996">
                  <c:v>42403.390277784558</c:v>
                </c:pt>
                <c:pt idx="2997">
                  <c:v>42403.390972229005</c:v>
                </c:pt>
                <c:pt idx="2998">
                  <c:v>42403.391666673451</c:v>
                </c:pt>
                <c:pt idx="2999">
                  <c:v>42403.392361117898</c:v>
                </c:pt>
                <c:pt idx="3000">
                  <c:v>42403.393055562345</c:v>
                </c:pt>
                <c:pt idx="3001">
                  <c:v>42403.393750006791</c:v>
                </c:pt>
                <c:pt idx="3002">
                  <c:v>42403.394444451238</c:v>
                </c:pt>
                <c:pt idx="3003">
                  <c:v>42403.395138895685</c:v>
                </c:pt>
                <c:pt idx="3004">
                  <c:v>42403.395833340132</c:v>
                </c:pt>
                <c:pt idx="3005">
                  <c:v>42403.396527784578</c:v>
                </c:pt>
                <c:pt idx="3006">
                  <c:v>42403.397222229025</c:v>
                </c:pt>
                <c:pt idx="3007">
                  <c:v>42403.397916673472</c:v>
                </c:pt>
                <c:pt idx="3008">
                  <c:v>42403.398611117918</c:v>
                </c:pt>
                <c:pt idx="3009">
                  <c:v>42403.399305562365</c:v>
                </c:pt>
                <c:pt idx="3010">
                  <c:v>42403.400000006812</c:v>
                </c:pt>
                <c:pt idx="3011">
                  <c:v>42403.400694451258</c:v>
                </c:pt>
                <c:pt idx="3012">
                  <c:v>42403.401388895705</c:v>
                </c:pt>
                <c:pt idx="3013">
                  <c:v>42403.402083340152</c:v>
                </c:pt>
                <c:pt idx="3014">
                  <c:v>42403.402777784599</c:v>
                </c:pt>
                <c:pt idx="3015">
                  <c:v>42403.403472229045</c:v>
                </c:pt>
                <c:pt idx="3016">
                  <c:v>42403.404166673492</c:v>
                </c:pt>
                <c:pt idx="3017">
                  <c:v>42403.404861117939</c:v>
                </c:pt>
                <c:pt idx="3018">
                  <c:v>42403.405555562385</c:v>
                </c:pt>
                <c:pt idx="3019">
                  <c:v>42403.406250006832</c:v>
                </c:pt>
                <c:pt idx="3020">
                  <c:v>42403.406944451279</c:v>
                </c:pt>
                <c:pt idx="3021">
                  <c:v>42403.407638895726</c:v>
                </c:pt>
                <c:pt idx="3022">
                  <c:v>42403.408333340172</c:v>
                </c:pt>
                <c:pt idx="3023">
                  <c:v>42403.409027784619</c:v>
                </c:pt>
                <c:pt idx="3024">
                  <c:v>42403.409722229066</c:v>
                </c:pt>
                <c:pt idx="3025">
                  <c:v>42403.410416673512</c:v>
                </c:pt>
                <c:pt idx="3026">
                  <c:v>42403.411111117959</c:v>
                </c:pt>
                <c:pt idx="3027">
                  <c:v>42403.411805562406</c:v>
                </c:pt>
                <c:pt idx="3028">
                  <c:v>42403.412500006852</c:v>
                </c:pt>
                <c:pt idx="3029">
                  <c:v>42403.413194451299</c:v>
                </c:pt>
                <c:pt idx="3030">
                  <c:v>42403.413888895746</c:v>
                </c:pt>
                <c:pt idx="3031">
                  <c:v>42403.414583340193</c:v>
                </c:pt>
                <c:pt idx="3032">
                  <c:v>42403.415277784639</c:v>
                </c:pt>
                <c:pt idx="3033">
                  <c:v>42403.415972229086</c:v>
                </c:pt>
                <c:pt idx="3034">
                  <c:v>42403.416666673533</c:v>
                </c:pt>
                <c:pt idx="3035">
                  <c:v>42403.417361117979</c:v>
                </c:pt>
                <c:pt idx="3036">
                  <c:v>42403.418055562426</c:v>
                </c:pt>
                <c:pt idx="3037">
                  <c:v>42403.418750006873</c:v>
                </c:pt>
                <c:pt idx="3038">
                  <c:v>42403.41944445132</c:v>
                </c:pt>
                <c:pt idx="3039">
                  <c:v>42403.420138895766</c:v>
                </c:pt>
                <c:pt idx="3040">
                  <c:v>42403.420833340213</c:v>
                </c:pt>
                <c:pt idx="3041">
                  <c:v>42403.42152778466</c:v>
                </c:pt>
                <c:pt idx="3042">
                  <c:v>42403.422222229106</c:v>
                </c:pt>
                <c:pt idx="3043">
                  <c:v>42403.422916673553</c:v>
                </c:pt>
                <c:pt idx="3044">
                  <c:v>42403.423611118</c:v>
                </c:pt>
                <c:pt idx="3045">
                  <c:v>42403.424305562447</c:v>
                </c:pt>
                <c:pt idx="3046">
                  <c:v>42403.425000006893</c:v>
                </c:pt>
                <c:pt idx="3047">
                  <c:v>42403.42569445134</c:v>
                </c:pt>
                <c:pt idx="3048">
                  <c:v>42403.426388895787</c:v>
                </c:pt>
                <c:pt idx="3049">
                  <c:v>42403.427083340233</c:v>
                </c:pt>
                <c:pt idx="3050">
                  <c:v>42403.42777778468</c:v>
                </c:pt>
                <c:pt idx="3051">
                  <c:v>42403.428472229127</c:v>
                </c:pt>
                <c:pt idx="3052">
                  <c:v>42403.429166673573</c:v>
                </c:pt>
                <c:pt idx="3053">
                  <c:v>42403.42986111802</c:v>
                </c:pt>
                <c:pt idx="3054">
                  <c:v>42403.430555562467</c:v>
                </c:pt>
                <c:pt idx="3055">
                  <c:v>42403.431250006914</c:v>
                </c:pt>
                <c:pt idx="3056">
                  <c:v>42403.43194445136</c:v>
                </c:pt>
                <c:pt idx="3057">
                  <c:v>42403.432638895807</c:v>
                </c:pt>
                <c:pt idx="3058">
                  <c:v>42403.433333340254</c:v>
                </c:pt>
                <c:pt idx="3059">
                  <c:v>42403.4340277847</c:v>
                </c:pt>
                <c:pt idx="3060">
                  <c:v>42403.434722229147</c:v>
                </c:pt>
                <c:pt idx="3061">
                  <c:v>42403.435416673594</c:v>
                </c:pt>
                <c:pt idx="3062">
                  <c:v>42403.436111118041</c:v>
                </c:pt>
                <c:pt idx="3063">
                  <c:v>42403.436805562487</c:v>
                </c:pt>
                <c:pt idx="3064">
                  <c:v>42403.437500006934</c:v>
                </c:pt>
                <c:pt idx="3065">
                  <c:v>42403.438194451381</c:v>
                </c:pt>
                <c:pt idx="3066">
                  <c:v>42403.438888895827</c:v>
                </c:pt>
                <c:pt idx="3067">
                  <c:v>42403.439583340274</c:v>
                </c:pt>
                <c:pt idx="3068">
                  <c:v>42403.440277784721</c:v>
                </c:pt>
                <c:pt idx="3069">
                  <c:v>42403.440972229168</c:v>
                </c:pt>
                <c:pt idx="3070">
                  <c:v>42403.441666673614</c:v>
                </c:pt>
                <c:pt idx="3071">
                  <c:v>42403.442361118061</c:v>
                </c:pt>
                <c:pt idx="3072">
                  <c:v>42403.443055562508</c:v>
                </c:pt>
                <c:pt idx="3073">
                  <c:v>42403.443750006954</c:v>
                </c:pt>
                <c:pt idx="3074">
                  <c:v>42403.444444451401</c:v>
                </c:pt>
                <c:pt idx="3075">
                  <c:v>42403.445138895848</c:v>
                </c:pt>
                <c:pt idx="3076">
                  <c:v>42403.445833340294</c:v>
                </c:pt>
                <c:pt idx="3077">
                  <c:v>42403.446527784741</c:v>
                </c:pt>
                <c:pt idx="3078">
                  <c:v>42403.447222229188</c:v>
                </c:pt>
                <c:pt idx="3079">
                  <c:v>42403.447916673635</c:v>
                </c:pt>
                <c:pt idx="3080">
                  <c:v>42403.448611118081</c:v>
                </c:pt>
                <c:pt idx="3081">
                  <c:v>42403.449305562528</c:v>
                </c:pt>
                <c:pt idx="3082">
                  <c:v>42403.450000006975</c:v>
                </c:pt>
                <c:pt idx="3083">
                  <c:v>42403.450694451421</c:v>
                </c:pt>
                <c:pt idx="3084">
                  <c:v>42403.451388895868</c:v>
                </c:pt>
                <c:pt idx="3085">
                  <c:v>42403.452083340315</c:v>
                </c:pt>
                <c:pt idx="3086">
                  <c:v>42403.452777784762</c:v>
                </c:pt>
                <c:pt idx="3087">
                  <c:v>42403.453472229208</c:v>
                </c:pt>
                <c:pt idx="3088">
                  <c:v>42403.454166673655</c:v>
                </c:pt>
                <c:pt idx="3089">
                  <c:v>42403.454861118102</c:v>
                </c:pt>
                <c:pt idx="3090">
                  <c:v>42403.455555562548</c:v>
                </c:pt>
                <c:pt idx="3091">
                  <c:v>42403.456250006995</c:v>
                </c:pt>
                <c:pt idx="3092">
                  <c:v>42403.456944451442</c:v>
                </c:pt>
                <c:pt idx="3093">
                  <c:v>42403.457638895889</c:v>
                </c:pt>
                <c:pt idx="3094">
                  <c:v>42403.458333340335</c:v>
                </c:pt>
                <c:pt idx="3095">
                  <c:v>42403.459027784782</c:v>
                </c:pt>
                <c:pt idx="3096">
                  <c:v>42403.459722229229</c:v>
                </c:pt>
                <c:pt idx="3097">
                  <c:v>42403.460416673675</c:v>
                </c:pt>
                <c:pt idx="3098">
                  <c:v>42403.461111118122</c:v>
                </c:pt>
                <c:pt idx="3099">
                  <c:v>42403.461805562569</c:v>
                </c:pt>
                <c:pt idx="3100">
                  <c:v>42403.462500007015</c:v>
                </c:pt>
                <c:pt idx="3101">
                  <c:v>42403.463194451462</c:v>
                </c:pt>
                <c:pt idx="3102">
                  <c:v>42403.463888895909</c:v>
                </c:pt>
                <c:pt idx="3103">
                  <c:v>42403.464583340356</c:v>
                </c:pt>
                <c:pt idx="3104">
                  <c:v>42403.465277784802</c:v>
                </c:pt>
                <c:pt idx="3105">
                  <c:v>42403.465972229249</c:v>
                </c:pt>
                <c:pt idx="3106">
                  <c:v>42403.466666673696</c:v>
                </c:pt>
                <c:pt idx="3107">
                  <c:v>42403.467361118142</c:v>
                </c:pt>
                <c:pt idx="3108">
                  <c:v>42403.468055562589</c:v>
                </c:pt>
                <c:pt idx="3109">
                  <c:v>42403.468750007036</c:v>
                </c:pt>
                <c:pt idx="3110">
                  <c:v>42403.469444451483</c:v>
                </c:pt>
                <c:pt idx="3111">
                  <c:v>42403.470138895929</c:v>
                </c:pt>
                <c:pt idx="3112">
                  <c:v>42403.470833340376</c:v>
                </c:pt>
                <c:pt idx="3113">
                  <c:v>42403.471527784823</c:v>
                </c:pt>
                <c:pt idx="3114">
                  <c:v>42403.472222229269</c:v>
                </c:pt>
                <c:pt idx="3115">
                  <c:v>42403.472916673716</c:v>
                </c:pt>
                <c:pt idx="3116">
                  <c:v>42403.473611118163</c:v>
                </c:pt>
                <c:pt idx="3117">
                  <c:v>42403.47430556261</c:v>
                </c:pt>
                <c:pt idx="3118">
                  <c:v>42403.475000007056</c:v>
                </c:pt>
                <c:pt idx="3119">
                  <c:v>42403.475694451503</c:v>
                </c:pt>
                <c:pt idx="3120">
                  <c:v>42403.47638889595</c:v>
                </c:pt>
                <c:pt idx="3121">
                  <c:v>42403.477083340396</c:v>
                </c:pt>
                <c:pt idx="3122">
                  <c:v>42403.477777784843</c:v>
                </c:pt>
                <c:pt idx="3123">
                  <c:v>42403.47847222929</c:v>
                </c:pt>
                <c:pt idx="3124">
                  <c:v>42403.479166673736</c:v>
                </c:pt>
                <c:pt idx="3125">
                  <c:v>42403.479861118183</c:v>
                </c:pt>
                <c:pt idx="3126">
                  <c:v>42403.48055556263</c:v>
                </c:pt>
                <c:pt idx="3127">
                  <c:v>42403.481250007077</c:v>
                </c:pt>
                <c:pt idx="3128">
                  <c:v>42403.481944451523</c:v>
                </c:pt>
                <c:pt idx="3129">
                  <c:v>42403.48263889597</c:v>
                </c:pt>
                <c:pt idx="3130">
                  <c:v>42403.483333340417</c:v>
                </c:pt>
                <c:pt idx="3131">
                  <c:v>42403.484027784863</c:v>
                </c:pt>
                <c:pt idx="3132">
                  <c:v>42403.48472222931</c:v>
                </c:pt>
                <c:pt idx="3133">
                  <c:v>42403.485416673757</c:v>
                </c:pt>
                <c:pt idx="3134">
                  <c:v>42403.486111118204</c:v>
                </c:pt>
                <c:pt idx="3135">
                  <c:v>42403.48680556265</c:v>
                </c:pt>
                <c:pt idx="3136">
                  <c:v>42403.487500007097</c:v>
                </c:pt>
                <c:pt idx="3137">
                  <c:v>42403.488194451544</c:v>
                </c:pt>
                <c:pt idx="3138">
                  <c:v>42403.48888889599</c:v>
                </c:pt>
                <c:pt idx="3139">
                  <c:v>42403.489583340437</c:v>
                </c:pt>
                <c:pt idx="3140">
                  <c:v>42403.490277784884</c:v>
                </c:pt>
                <c:pt idx="3141">
                  <c:v>42403.490972229331</c:v>
                </c:pt>
                <c:pt idx="3142">
                  <c:v>42403.491666673777</c:v>
                </c:pt>
                <c:pt idx="3143">
                  <c:v>42403.492361118224</c:v>
                </c:pt>
                <c:pt idx="3144">
                  <c:v>42403.493055562671</c:v>
                </c:pt>
                <c:pt idx="3145">
                  <c:v>42403.493750007117</c:v>
                </c:pt>
                <c:pt idx="3146">
                  <c:v>42403.494444451564</c:v>
                </c:pt>
                <c:pt idx="3147">
                  <c:v>42403.495138896011</c:v>
                </c:pt>
                <c:pt idx="3148">
                  <c:v>42403.495833340457</c:v>
                </c:pt>
                <c:pt idx="3149">
                  <c:v>42403.496527784904</c:v>
                </c:pt>
                <c:pt idx="3150">
                  <c:v>42403.497222229351</c:v>
                </c:pt>
                <c:pt idx="3151">
                  <c:v>42403.497916673798</c:v>
                </c:pt>
                <c:pt idx="3152">
                  <c:v>42403.498611118244</c:v>
                </c:pt>
                <c:pt idx="3153">
                  <c:v>42403.499305562691</c:v>
                </c:pt>
                <c:pt idx="3154">
                  <c:v>42403.500000007138</c:v>
                </c:pt>
                <c:pt idx="3155">
                  <c:v>42403.500694451584</c:v>
                </c:pt>
                <c:pt idx="3156">
                  <c:v>42403.501388896031</c:v>
                </c:pt>
                <c:pt idx="3157">
                  <c:v>42403.502083340478</c:v>
                </c:pt>
                <c:pt idx="3158">
                  <c:v>42403.502777784925</c:v>
                </c:pt>
                <c:pt idx="3159">
                  <c:v>42403.503472229371</c:v>
                </c:pt>
                <c:pt idx="3160">
                  <c:v>42403.504166673818</c:v>
                </c:pt>
                <c:pt idx="3161">
                  <c:v>42403.504861118265</c:v>
                </c:pt>
                <c:pt idx="3162">
                  <c:v>42403.505555562711</c:v>
                </c:pt>
                <c:pt idx="3163">
                  <c:v>42403.506250007158</c:v>
                </c:pt>
                <c:pt idx="3164">
                  <c:v>42403.506944451605</c:v>
                </c:pt>
                <c:pt idx="3165">
                  <c:v>42403.507638896052</c:v>
                </c:pt>
                <c:pt idx="3166">
                  <c:v>42403.508333340498</c:v>
                </c:pt>
                <c:pt idx="3167">
                  <c:v>42403.509027784945</c:v>
                </c:pt>
                <c:pt idx="3168">
                  <c:v>42403.509722229392</c:v>
                </c:pt>
                <c:pt idx="3169">
                  <c:v>42403.510416673838</c:v>
                </c:pt>
                <c:pt idx="3170">
                  <c:v>42403.511111118285</c:v>
                </c:pt>
                <c:pt idx="3171">
                  <c:v>42403.511805562732</c:v>
                </c:pt>
                <c:pt idx="3172">
                  <c:v>42403.512500007178</c:v>
                </c:pt>
                <c:pt idx="3173">
                  <c:v>42403.513194451625</c:v>
                </c:pt>
                <c:pt idx="3174">
                  <c:v>42403.513888896072</c:v>
                </c:pt>
                <c:pt idx="3175">
                  <c:v>42403.514583340519</c:v>
                </c:pt>
                <c:pt idx="3176">
                  <c:v>42403.515277784965</c:v>
                </c:pt>
                <c:pt idx="3177">
                  <c:v>42403.515972229412</c:v>
                </c:pt>
                <c:pt idx="3178">
                  <c:v>42403.516666673859</c:v>
                </c:pt>
                <c:pt idx="3179">
                  <c:v>42403.517361118305</c:v>
                </c:pt>
                <c:pt idx="3180">
                  <c:v>42403.518055562752</c:v>
                </c:pt>
                <c:pt idx="3181">
                  <c:v>42403.518750007199</c:v>
                </c:pt>
                <c:pt idx="3182">
                  <c:v>42403.519444451646</c:v>
                </c:pt>
                <c:pt idx="3183">
                  <c:v>42403.520138896092</c:v>
                </c:pt>
                <c:pt idx="3184">
                  <c:v>42403.520833340539</c:v>
                </c:pt>
                <c:pt idx="3185">
                  <c:v>42403.521527784986</c:v>
                </c:pt>
                <c:pt idx="3186">
                  <c:v>42403.522222229432</c:v>
                </c:pt>
                <c:pt idx="3187">
                  <c:v>42403.522916673879</c:v>
                </c:pt>
                <c:pt idx="3188">
                  <c:v>42403.523611118326</c:v>
                </c:pt>
                <c:pt idx="3189">
                  <c:v>42403.524305562772</c:v>
                </c:pt>
                <c:pt idx="3190">
                  <c:v>42403.525000007219</c:v>
                </c:pt>
                <c:pt idx="3191">
                  <c:v>42403.525694451666</c:v>
                </c:pt>
                <c:pt idx="3192">
                  <c:v>42403.526388896113</c:v>
                </c:pt>
                <c:pt idx="3193">
                  <c:v>42403.527083340559</c:v>
                </c:pt>
                <c:pt idx="3194">
                  <c:v>42403.527777785006</c:v>
                </c:pt>
                <c:pt idx="3195">
                  <c:v>42403.528472229453</c:v>
                </c:pt>
                <c:pt idx="3196">
                  <c:v>42403.529166673899</c:v>
                </c:pt>
                <c:pt idx="3197">
                  <c:v>42403.529861118346</c:v>
                </c:pt>
                <c:pt idx="3198">
                  <c:v>42403.530555562793</c:v>
                </c:pt>
                <c:pt idx="3199">
                  <c:v>42403.53125000724</c:v>
                </c:pt>
                <c:pt idx="3200">
                  <c:v>42403.531944451686</c:v>
                </c:pt>
                <c:pt idx="3201">
                  <c:v>42403.532638896133</c:v>
                </c:pt>
                <c:pt idx="3202">
                  <c:v>42403.53333334058</c:v>
                </c:pt>
                <c:pt idx="3203">
                  <c:v>42403.534027785026</c:v>
                </c:pt>
                <c:pt idx="3204">
                  <c:v>42403.534722229473</c:v>
                </c:pt>
                <c:pt idx="3205">
                  <c:v>42403.53541667392</c:v>
                </c:pt>
                <c:pt idx="3206">
                  <c:v>42403.536111118367</c:v>
                </c:pt>
                <c:pt idx="3207">
                  <c:v>42403.536805562813</c:v>
                </c:pt>
                <c:pt idx="3208">
                  <c:v>42403.53750000726</c:v>
                </c:pt>
                <c:pt idx="3209">
                  <c:v>42403.538194451707</c:v>
                </c:pt>
                <c:pt idx="3210">
                  <c:v>42403.538888896153</c:v>
                </c:pt>
                <c:pt idx="3211">
                  <c:v>42403.5395833406</c:v>
                </c:pt>
                <c:pt idx="3212">
                  <c:v>42403.540277785047</c:v>
                </c:pt>
                <c:pt idx="3213">
                  <c:v>42403.540972229493</c:v>
                </c:pt>
                <c:pt idx="3214">
                  <c:v>42403.54166667394</c:v>
                </c:pt>
                <c:pt idx="3215">
                  <c:v>42403.542361118387</c:v>
                </c:pt>
                <c:pt idx="3216">
                  <c:v>42403.543055562834</c:v>
                </c:pt>
                <c:pt idx="3217">
                  <c:v>42403.54375000728</c:v>
                </c:pt>
                <c:pt idx="3218">
                  <c:v>42403.544444451727</c:v>
                </c:pt>
                <c:pt idx="3219">
                  <c:v>42403.545138896174</c:v>
                </c:pt>
                <c:pt idx="3220">
                  <c:v>42403.54583334062</c:v>
                </c:pt>
                <c:pt idx="3221">
                  <c:v>42403.546527785067</c:v>
                </c:pt>
                <c:pt idx="3222">
                  <c:v>42403.547222229514</c:v>
                </c:pt>
                <c:pt idx="3223">
                  <c:v>42403.547916673961</c:v>
                </c:pt>
                <c:pt idx="3224">
                  <c:v>42403.548611118407</c:v>
                </c:pt>
                <c:pt idx="3225">
                  <c:v>42403.549305562854</c:v>
                </c:pt>
                <c:pt idx="3226">
                  <c:v>42403.550000007301</c:v>
                </c:pt>
                <c:pt idx="3227">
                  <c:v>42403.550694451747</c:v>
                </c:pt>
                <c:pt idx="3228">
                  <c:v>42403.551388896194</c:v>
                </c:pt>
                <c:pt idx="3229">
                  <c:v>42403.552083340641</c:v>
                </c:pt>
                <c:pt idx="3230">
                  <c:v>42403.552777785088</c:v>
                </c:pt>
                <c:pt idx="3231">
                  <c:v>42403.553472229534</c:v>
                </c:pt>
                <c:pt idx="3232">
                  <c:v>42403.554166673981</c:v>
                </c:pt>
                <c:pt idx="3233">
                  <c:v>42403.554861118428</c:v>
                </c:pt>
                <c:pt idx="3234">
                  <c:v>42403.555555562874</c:v>
                </c:pt>
                <c:pt idx="3235">
                  <c:v>42403.556250007321</c:v>
                </c:pt>
                <c:pt idx="3236">
                  <c:v>42403.556944451768</c:v>
                </c:pt>
                <c:pt idx="3237">
                  <c:v>42403.557638896214</c:v>
                </c:pt>
                <c:pt idx="3238">
                  <c:v>42403.558333340661</c:v>
                </c:pt>
                <c:pt idx="3239">
                  <c:v>42403.559027785108</c:v>
                </c:pt>
                <c:pt idx="3240">
                  <c:v>42403.559722229555</c:v>
                </c:pt>
                <c:pt idx="3241">
                  <c:v>42403.560416674001</c:v>
                </c:pt>
                <c:pt idx="3242">
                  <c:v>42403.561111118448</c:v>
                </c:pt>
                <c:pt idx="3243">
                  <c:v>42403.561805562895</c:v>
                </c:pt>
                <c:pt idx="3244">
                  <c:v>42403.562500007341</c:v>
                </c:pt>
                <c:pt idx="3245">
                  <c:v>42403.563194451788</c:v>
                </c:pt>
                <c:pt idx="3246">
                  <c:v>42403.563888896235</c:v>
                </c:pt>
                <c:pt idx="3247">
                  <c:v>42403.564583340682</c:v>
                </c:pt>
                <c:pt idx="3248">
                  <c:v>42403.565277785128</c:v>
                </c:pt>
                <c:pt idx="3249">
                  <c:v>42403.565972229575</c:v>
                </c:pt>
                <c:pt idx="3250">
                  <c:v>42403.566666674022</c:v>
                </c:pt>
                <c:pt idx="3251">
                  <c:v>42403.567361118468</c:v>
                </c:pt>
                <c:pt idx="3252">
                  <c:v>42403.568055562915</c:v>
                </c:pt>
                <c:pt idx="3253">
                  <c:v>42403.568750007362</c:v>
                </c:pt>
                <c:pt idx="3254">
                  <c:v>42403.569444451809</c:v>
                </c:pt>
                <c:pt idx="3255">
                  <c:v>42403.570138896255</c:v>
                </c:pt>
                <c:pt idx="3256">
                  <c:v>42403.570833340702</c:v>
                </c:pt>
                <c:pt idx="3257">
                  <c:v>42403.571527785149</c:v>
                </c:pt>
                <c:pt idx="3258">
                  <c:v>42403.572222229595</c:v>
                </c:pt>
                <c:pt idx="3259">
                  <c:v>42403.572916674042</c:v>
                </c:pt>
                <c:pt idx="3260">
                  <c:v>42403.573611118489</c:v>
                </c:pt>
                <c:pt idx="3261">
                  <c:v>42403.574305562935</c:v>
                </c:pt>
                <c:pt idx="3262">
                  <c:v>42403.575000007382</c:v>
                </c:pt>
                <c:pt idx="3263">
                  <c:v>42403.575694451829</c:v>
                </c:pt>
                <c:pt idx="3264">
                  <c:v>42403.576388896276</c:v>
                </c:pt>
                <c:pt idx="3265">
                  <c:v>42403.577083340722</c:v>
                </c:pt>
                <c:pt idx="3266">
                  <c:v>42403.577777785169</c:v>
                </c:pt>
                <c:pt idx="3267">
                  <c:v>42403.578472229616</c:v>
                </c:pt>
                <c:pt idx="3268">
                  <c:v>42403.579166674062</c:v>
                </c:pt>
                <c:pt idx="3269">
                  <c:v>42403.579861118509</c:v>
                </c:pt>
                <c:pt idx="3270">
                  <c:v>42403.580555562956</c:v>
                </c:pt>
                <c:pt idx="3271">
                  <c:v>42403.581250007403</c:v>
                </c:pt>
                <c:pt idx="3272">
                  <c:v>42403.581944451849</c:v>
                </c:pt>
                <c:pt idx="3273">
                  <c:v>42403.582638896296</c:v>
                </c:pt>
                <c:pt idx="3274">
                  <c:v>42403.583333340743</c:v>
                </c:pt>
                <c:pt idx="3275">
                  <c:v>42403.584027785189</c:v>
                </c:pt>
                <c:pt idx="3276">
                  <c:v>42403.584722229636</c:v>
                </c:pt>
                <c:pt idx="3277">
                  <c:v>42403.585416674083</c:v>
                </c:pt>
                <c:pt idx="3278">
                  <c:v>42403.58611111853</c:v>
                </c:pt>
                <c:pt idx="3279">
                  <c:v>42403.586805562976</c:v>
                </c:pt>
                <c:pt idx="3280">
                  <c:v>42403.587500007423</c:v>
                </c:pt>
                <c:pt idx="3281">
                  <c:v>42403.58819445187</c:v>
                </c:pt>
                <c:pt idx="3282">
                  <c:v>42403.588888896316</c:v>
                </c:pt>
                <c:pt idx="3283">
                  <c:v>42403.589583340763</c:v>
                </c:pt>
                <c:pt idx="3284">
                  <c:v>42403.59027778521</c:v>
                </c:pt>
                <c:pt idx="3285">
                  <c:v>42403.590972229656</c:v>
                </c:pt>
                <c:pt idx="3286">
                  <c:v>42403.591666674103</c:v>
                </c:pt>
                <c:pt idx="3287">
                  <c:v>42403.59236111855</c:v>
                </c:pt>
                <c:pt idx="3288">
                  <c:v>42403.593055562997</c:v>
                </c:pt>
                <c:pt idx="3289">
                  <c:v>42403.593750007443</c:v>
                </c:pt>
                <c:pt idx="3290">
                  <c:v>42403.59444445189</c:v>
                </c:pt>
                <c:pt idx="3291">
                  <c:v>42403.595138896337</c:v>
                </c:pt>
                <c:pt idx="3292">
                  <c:v>42403.595833340783</c:v>
                </c:pt>
                <c:pt idx="3293">
                  <c:v>42403.59652778523</c:v>
                </c:pt>
                <c:pt idx="3294">
                  <c:v>42403.597222229677</c:v>
                </c:pt>
                <c:pt idx="3295">
                  <c:v>42403.597916674124</c:v>
                </c:pt>
                <c:pt idx="3296">
                  <c:v>42403.59861111857</c:v>
                </c:pt>
                <c:pt idx="3297">
                  <c:v>42403.599305563017</c:v>
                </c:pt>
                <c:pt idx="3298">
                  <c:v>42403.600000007464</c:v>
                </c:pt>
                <c:pt idx="3299">
                  <c:v>42403.60069445191</c:v>
                </c:pt>
                <c:pt idx="3300">
                  <c:v>42403.601388896357</c:v>
                </c:pt>
                <c:pt idx="3301">
                  <c:v>42403.602083340804</c:v>
                </c:pt>
                <c:pt idx="3302">
                  <c:v>42403.602777785251</c:v>
                </c:pt>
                <c:pt idx="3303">
                  <c:v>42403.603472229697</c:v>
                </c:pt>
                <c:pt idx="3304">
                  <c:v>42403.604166674144</c:v>
                </c:pt>
                <c:pt idx="3305">
                  <c:v>42403.604861118591</c:v>
                </c:pt>
                <c:pt idx="3306">
                  <c:v>42403.605555563037</c:v>
                </c:pt>
                <c:pt idx="3307">
                  <c:v>42403.606250007484</c:v>
                </c:pt>
                <c:pt idx="3308">
                  <c:v>42403.606944451931</c:v>
                </c:pt>
                <c:pt idx="3309">
                  <c:v>42403.607638896377</c:v>
                </c:pt>
                <c:pt idx="3310">
                  <c:v>42403.608333340824</c:v>
                </c:pt>
                <c:pt idx="3311">
                  <c:v>42403.609027785271</c:v>
                </c:pt>
                <c:pt idx="3312">
                  <c:v>42403.609722229718</c:v>
                </c:pt>
                <c:pt idx="3313">
                  <c:v>42403.610416674164</c:v>
                </c:pt>
                <c:pt idx="3314">
                  <c:v>42403.611111118611</c:v>
                </c:pt>
                <c:pt idx="3315">
                  <c:v>42403.611805563058</c:v>
                </c:pt>
                <c:pt idx="3316">
                  <c:v>42403.612500007504</c:v>
                </c:pt>
                <c:pt idx="3317">
                  <c:v>42403.613194451951</c:v>
                </c:pt>
                <c:pt idx="3318">
                  <c:v>42403.613888896398</c:v>
                </c:pt>
                <c:pt idx="3319">
                  <c:v>42403.614583340845</c:v>
                </c:pt>
                <c:pt idx="3320">
                  <c:v>42403.615277785291</c:v>
                </c:pt>
                <c:pt idx="3321">
                  <c:v>42403.615972229738</c:v>
                </c:pt>
                <c:pt idx="3322">
                  <c:v>42403.616666674185</c:v>
                </c:pt>
                <c:pt idx="3323">
                  <c:v>42403.617361118631</c:v>
                </c:pt>
                <c:pt idx="3324">
                  <c:v>42403.618055563078</c:v>
                </c:pt>
                <c:pt idx="3325">
                  <c:v>42403.618750007525</c:v>
                </c:pt>
                <c:pt idx="3326">
                  <c:v>42403.619444451972</c:v>
                </c:pt>
                <c:pt idx="3327">
                  <c:v>42403.620138896418</c:v>
                </c:pt>
                <c:pt idx="3328">
                  <c:v>42403.620833340865</c:v>
                </c:pt>
                <c:pt idx="3329">
                  <c:v>42403.621527785312</c:v>
                </c:pt>
                <c:pt idx="3330">
                  <c:v>42403.622222229758</c:v>
                </c:pt>
                <c:pt idx="3331">
                  <c:v>42403.622916674205</c:v>
                </c:pt>
                <c:pt idx="3332">
                  <c:v>42403.623611118652</c:v>
                </c:pt>
                <c:pt idx="3333">
                  <c:v>42403.624305563098</c:v>
                </c:pt>
                <c:pt idx="3334">
                  <c:v>42403.625000007545</c:v>
                </c:pt>
                <c:pt idx="3335">
                  <c:v>42403.625694451992</c:v>
                </c:pt>
                <c:pt idx="3336">
                  <c:v>42403.626388896439</c:v>
                </c:pt>
                <c:pt idx="3337">
                  <c:v>42403.627083340885</c:v>
                </c:pt>
                <c:pt idx="3338">
                  <c:v>42403.627777785332</c:v>
                </c:pt>
                <c:pt idx="3339">
                  <c:v>42403.628472229779</c:v>
                </c:pt>
                <c:pt idx="3340">
                  <c:v>42403.629166674225</c:v>
                </c:pt>
                <c:pt idx="3341">
                  <c:v>42403.629861118672</c:v>
                </c:pt>
                <c:pt idx="3342">
                  <c:v>42403.630555563119</c:v>
                </c:pt>
                <c:pt idx="3343">
                  <c:v>42403.631250007566</c:v>
                </c:pt>
                <c:pt idx="3344">
                  <c:v>42403.631944452012</c:v>
                </c:pt>
                <c:pt idx="3345">
                  <c:v>42403.632638896459</c:v>
                </c:pt>
                <c:pt idx="3346">
                  <c:v>42403.633333340906</c:v>
                </c:pt>
                <c:pt idx="3347">
                  <c:v>42403.634027785352</c:v>
                </c:pt>
                <c:pt idx="3348">
                  <c:v>42403.634722229799</c:v>
                </c:pt>
                <c:pt idx="3349">
                  <c:v>42403.635416674246</c:v>
                </c:pt>
                <c:pt idx="3350">
                  <c:v>42403.636111118692</c:v>
                </c:pt>
                <c:pt idx="3351">
                  <c:v>42403.636805563139</c:v>
                </c:pt>
                <c:pt idx="3352">
                  <c:v>42403.637500007586</c:v>
                </c:pt>
                <c:pt idx="3353">
                  <c:v>42403.638194452033</c:v>
                </c:pt>
                <c:pt idx="3354">
                  <c:v>42403.638888896479</c:v>
                </c:pt>
                <c:pt idx="3355">
                  <c:v>42403.639583340926</c:v>
                </c:pt>
                <c:pt idx="3356">
                  <c:v>42403.640277785373</c:v>
                </c:pt>
                <c:pt idx="3357">
                  <c:v>42403.640972229819</c:v>
                </c:pt>
                <c:pt idx="3358">
                  <c:v>42403.641666674266</c:v>
                </c:pt>
                <c:pt idx="3359">
                  <c:v>42403.642361118713</c:v>
                </c:pt>
                <c:pt idx="3360">
                  <c:v>42403.64305556316</c:v>
                </c:pt>
                <c:pt idx="3361">
                  <c:v>42403.643750007606</c:v>
                </c:pt>
                <c:pt idx="3362">
                  <c:v>42403.644444452053</c:v>
                </c:pt>
                <c:pt idx="3363">
                  <c:v>42403.6451388965</c:v>
                </c:pt>
                <c:pt idx="3364">
                  <c:v>42403.645833340946</c:v>
                </c:pt>
                <c:pt idx="3365">
                  <c:v>42403.646527785393</c:v>
                </c:pt>
                <c:pt idx="3366">
                  <c:v>42403.64722222984</c:v>
                </c:pt>
                <c:pt idx="3367">
                  <c:v>42403.647916674287</c:v>
                </c:pt>
                <c:pt idx="3368">
                  <c:v>42403.648611118733</c:v>
                </c:pt>
                <c:pt idx="3369">
                  <c:v>42403.64930556318</c:v>
                </c:pt>
                <c:pt idx="3370">
                  <c:v>42403.650000007627</c:v>
                </c:pt>
                <c:pt idx="3371">
                  <c:v>42403.650694452073</c:v>
                </c:pt>
                <c:pt idx="3372">
                  <c:v>42403.65138889652</c:v>
                </c:pt>
                <c:pt idx="3373">
                  <c:v>42403.652083340967</c:v>
                </c:pt>
                <c:pt idx="3374">
                  <c:v>42403.652777785413</c:v>
                </c:pt>
                <c:pt idx="3375">
                  <c:v>42403.65347222986</c:v>
                </c:pt>
                <c:pt idx="3376">
                  <c:v>42403.654166674307</c:v>
                </c:pt>
                <c:pt idx="3377">
                  <c:v>42403.654861118754</c:v>
                </c:pt>
                <c:pt idx="3378">
                  <c:v>42403.6555555632</c:v>
                </c:pt>
                <c:pt idx="3379">
                  <c:v>42403.656250007647</c:v>
                </c:pt>
                <c:pt idx="3380">
                  <c:v>42403.656944452094</c:v>
                </c:pt>
                <c:pt idx="3381">
                  <c:v>42403.65763889654</c:v>
                </c:pt>
                <c:pt idx="3382">
                  <c:v>42403.658333340987</c:v>
                </c:pt>
                <c:pt idx="3383">
                  <c:v>42403.659027785434</c:v>
                </c:pt>
                <c:pt idx="3384">
                  <c:v>42403.659722229881</c:v>
                </c:pt>
                <c:pt idx="3385">
                  <c:v>42403.660416674327</c:v>
                </c:pt>
                <c:pt idx="3386">
                  <c:v>42403.661111118774</c:v>
                </c:pt>
                <c:pt idx="3387">
                  <c:v>42403.661805563221</c:v>
                </c:pt>
                <c:pt idx="3388">
                  <c:v>42403.662500007667</c:v>
                </c:pt>
                <c:pt idx="3389">
                  <c:v>42403.663194452114</c:v>
                </c:pt>
                <c:pt idx="3390">
                  <c:v>42403.663888896561</c:v>
                </c:pt>
                <c:pt idx="3391">
                  <c:v>42403.664583341008</c:v>
                </c:pt>
                <c:pt idx="3392">
                  <c:v>42403.665277785454</c:v>
                </c:pt>
                <c:pt idx="3393">
                  <c:v>42403.665972229901</c:v>
                </c:pt>
                <c:pt idx="3394">
                  <c:v>42403.666666674348</c:v>
                </c:pt>
                <c:pt idx="3395">
                  <c:v>42403.667361118794</c:v>
                </c:pt>
                <c:pt idx="3396">
                  <c:v>42403.668055563241</c:v>
                </c:pt>
                <c:pt idx="3397">
                  <c:v>42403.668750007688</c:v>
                </c:pt>
                <c:pt idx="3398">
                  <c:v>42403.669444452134</c:v>
                </c:pt>
                <c:pt idx="3399">
                  <c:v>42403.670138896581</c:v>
                </c:pt>
                <c:pt idx="3400">
                  <c:v>42403.670833341028</c:v>
                </c:pt>
                <c:pt idx="3401">
                  <c:v>42403.671527785475</c:v>
                </c:pt>
                <c:pt idx="3402">
                  <c:v>42403.672222229921</c:v>
                </c:pt>
                <c:pt idx="3403">
                  <c:v>42403.672916674368</c:v>
                </c:pt>
                <c:pt idx="3404">
                  <c:v>42403.673611118815</c:v>
                </c:pt>
                <c:pt idx="3405">
                  <c:v>42403.674305563261</c:v>
                </c:pt>
                <c:pt idx="3406">
                  <c:v>42403.675000007708</c:v>
                </c:pt>
                <c:pt idx="3407">
                  <c:v>42403.675694452155</c:v>
                </c:pt>
                <c:pt idx="3408">
                  <c:v>42403.676388896602</c:v>
                </c:pt>
                <c:pt idx="3409">
                  <c:v>42403.677083341048</c:v>
                </c:pt>
                <c:pt idx="3410">
                  <c:v>42403.677777785495</c:v>
                </c:pt>
                <c:pt idx="3411">
                  <c:v>42403.678472229942</c:v>
                </c:pt>
                <c:pt idx="3412">
                  <c:v>42403.679166674388</c:v>
                </c:pt>
                <c:pt idx="3413">
                  <c:v>42403.679861118835</c:v>
                </c:pt>
                <c:pt idx="3414">
                  <c:v>42403.680555563282</c:v>
                </c:pt>
                <c:pt idx="3415">
                  <c:v>42403.681250007729</c:v>
                </c:pt>
                <c:pt idx="3416">
                  <c:v>42403.681944452175</c:v>
                </c:pt>
                <c:pt idx="3417">
                  <c:v>42403.682638896622</c:v>
                </c:pt>
                <c:pt idx="3418">
                  <c:v>42403.683333341069</c:v>
                </c:pt>
                <c:pt idx="3419">
                  <c:v>42403.684027785515</c:v>
                </c:pt>
                <c:pt idx="3420">
                  <c:v>42403.684722229962</c:v>
                </c:pt>
                <c:pt idx="3421">
                  <c:v>42403.685416674409</c:v>
                </c:pt>
                <c:pt idx="3422">
                  <c:v>42403.686111118855</c:v>
                </c:pt>
                <c:pt idx="3423">
                  <c:v>42403.686805563302</c:v>
                </c:pt>
                <c:pt idx="3424">
                  <c:v>42403.687500007749</c:v>
                </c:pt>
                <c:pt idx="3425">
                  <c:v>42403.688194452196</c:v>
                </c:pt>
                <c:pt idx="3426">
                  <c:v>42403.688888896642</c:v>
                </c:pt>
                <c:pt idx="3427">
                  <c:v>42403.689583341089</c:v>
                </c:pt>
                <c:pt idx="3428">
                  <c:v>42403.690277785536</c:v>
                </c:pt>
                <c:pt idx="3429">
                  <c:v>42403.690972229982</c:v>
                </c:pt>
                <c:pt idx="3430">
                  <c:v>42403.691666674429</c:v>
                </c:pt>
                <c:pt idx="3431">
                  <c:v>42403.692361118876</c:v>
                </c:pt>
                <c:pt idx="3432">
                  <c:v>42403.693055563323</c:v>
                </c:pt>
                <c:pt idx="3433">
                  <c:v>42403.693750007769</c:v>
                </c:pt>
                <c:pt idx="3434">
                  <c:v>42403.694444452216</c:v>
                </c:pt>
                <c:pt idx="3435">
                  <c:v>42403.695138896663</c:v>
                </c:pt>
                <c:pt idx="3436">
                  <c:v>42403.695833341109</c:v>
                </c:pt>
                <c:pt idx="3437">
                  <c:v>42403.696527785556</c:v>
                </c:pt>
                <c:pt idx="3438">
                  <c:v>42403.697222230003</c:v>
                </c:pt>
                <c:pt idx="3439">
                  <c:v>42403.69791667445</c:v>
                </c:pt>
                <c:pt idx="3440">
                  <c:v>42403.698611118896</c:v>
                </c:pt>
                <c:pt idx="3441">
                  <c:v>42403.699305563343</c:v>
                </c:pt>
                <c:pt idx="3442">
                  <c:v>42403.70000000779</c:v>
                </c:pt>
                <c:pt idx="3443">
                  <c:v>42403.700694452236</c:v>
                </c:pt>
                <c:pt idx="3444">
                  <c:v>42403.701388896683</c:v>
                </c:pt>
                <c:pt idx="3445">
                  <c:v>42403.70208334113</c:v>
                </c:pt>
                <c:pt idx="3446">
                  <c:v>42403.702777785576</c:v>
                </c:pt>
                <c:pt idx="3447">
                  <c:v>42403.703472230023</c:v>
                </c:pt>
                <c:pt idx="3448">
                  <c:v>42403.70416667447</c:v>
                </c:pt>
                <c:pt idx="3449">
                  <c:v>42403.704861118917</c:v>
                </c:pt>
                <c:pt idx="3450">
                  <c:v>42403.705555563363</c:v>
                </c:pt>
                <c:pt idx="3451">
                  <c:v>42403.70625000781</c:v>
                </c:pt>
                <c:pt idx="3452">
                  <c:v>42403.706944452257</c:v>
                </c:pt>
                <c:pt idx="3453">
                  <c:v>42403.707638896703</c:v>
                </c:pt>
                <c:pt idx="3454">
                  <c:v>42403.70833334115</c:v>
                </c:pt>
                <c:pt idx="3455">
                  <c:v>42403.709027785597</c:v>
                </c:pt>
                <c:pt idx="3456">
                  <c:v>42403.709722230044</c:v>
                </c:pt>
                <c:pt idx="3457">
                  <c:v>42403.71041667449</c:v>
                </c:pt>
                <c:pt idx="3458">
                  <c:v>42403.711111118937</c:v>
                </c:pt>
                <c:pt idx="3459">
                  <c:v>42403.711805563384</c:v>
                </c:pt>
                <c:pt idx="3460">
                  <c:v>42403.71250000783</c:v>
                </c:pt>
                <c:pt idx="3461">
                  <c:v>42403.713194452277</c:v>
                </c:pt>
                <c:pt idx="3462">
                  <c:v>42403.713888896724</c:v>
                </c:pt>
                <c:pt idx="3463">
                  <c:v>42403.714583341171</c:v>
                </c:pt>
                <c:pt idx="3464">
                  <c:v>42403.715277785617</c:v>
                </c:pt>
                <c:pt idx="3465">
                  <c:v>42403.715972230064</c:v>
                </c:pt>
                <c:pt idx="3466">
                  <c:v>42403.716666674511</c:v>
                </c:pt>
                <c:pt idx="3467">
                  <c:v>42403.717361118957</c:v>
                </c:pt>
                <c:pt idx="3468">
                  <c:v>42403.718055563404</c:v>
                </c:pt>
                <c:pt idx="3469">
                  <c:v>42403.718750007851</c:v>
                </c:pt>
                <c:pt idx="3470">
                  <c:v>42403.719444452297</c:v>
                </c:pt>
                <c:pt idx="3471">
                  <c:v>42403.720138896744</c:v>
                </c:pt>
                <c:pt idx="3472">
                  <c:v>42403.720833341191</c:v>
                </c:pt>
                <c:pt idx="3473">
                  <c:v>42403.721527785638</c:v>
                </c:pt>
                <c:pt idx="3474">
                  <c:v>42403.722222230084</c:v>
                </c:pt>
                <c:pt idx="3475">
                  <c:v>42403.722916674531</c:v>
                </c:pt>
                <c:pt idx="3476">
                  <c:v>42403.723611118978</c:v>
                </c:pt>
                <c:pt idx="3477">
                  <c:v>42403.724305563424</c:v>
                </c:pt>
                <c:pt idx="3478">
                  <c:v>42403.725000007871</c:v>
                </c:pt>
                <c:pt idx="3479">
                  <c:v>42403.725694452318</c:v>
                </c:pt>
                <c:pt idx="3480">
                  <c:v>42403.726388896765</c:v>
                </c:pt>
                <c:pt idx="3481">
                  <c:v>42403.727083341211</c:v>
                </c:pt>
                <c:pt idx="3482">
                  <c:v>42403.727777785658</c:v>
                </c:pt>
                <c:pt idx="3483">
                  <c:v>42403.728472230105</c:v>
                </c:pt>
                <c:pt idx="3484">
                  <c:v>42403.729166674551</c:v>
                </c:pt>
                <c:pt idx="3485">
                  <c:v>42403.729861118998</c:v>
                </c:pt>
                <c:pt idx="3486">
                  <c:v>42403.730555563445</c:v>
                </c:pt>
                <c:pt idx="3487">
                  <c:v>42403.731250007892</c:v>
                </c:pt>
                <c:pt idx="3488">
                  <c:v>42403.731944452338</c:v>
                </c:pt>
                <c:pt idx="3489">
                  <c:v>42403.732638896785</c:v>
                </c:pt>
                <c:pt idx="3490">
                  <c:v>42403.733333341232</c:v>
                </c:pt>
                <c:pt idx="3491">
                  <c:v>42403.734027785678</c:v>
                </c:pt>
                <c:pt idx="3492">
                  <c:v>42403.734722230125</c:v>
                </c:pt>
                <c:pt idx="3493">
                  <c:v>42403.735416674572</c:v>
                </c:pt>
                <c:pt idx="3494">
                  <c:v>42403.736111119018</c:v>
                </c:pt>
                <c:pt idx="3495">
                  <c:v>42403.736805563465</c:v>
                </c:pt>
                <c:pt idx="3496">
                  <c:v>42403.737500007912</c:v>
                </c:pt>
                <c:pt idx="3497">
                  <c:v>42403.738194452359</c:v>
                </c:pt>
                <c:pt idx="3498">
                  <c:v>42403.738888896805</c:v>
                </c:pt>
                <c:pt idx="3499">
                  <c:v>42403.739583341252</c:v>
                </c:pt>
                <c:pt idx="3500">
                  <c:v>42403.740277785699</c:v>
                </c:pt>
                <c:pt idx="3501">
                  <c:v>42403.740972230145</c:v>
                </c:pt>
                <c:pt idx="3502">
                  <c:v>42403.741666674592</c:v>
                </c:pt>
                <c:pt idx="3503">
                  <c:v>42403.742361119039</c:v>
                </c:pt>
                <c:pt idx="3504">
                  <c:v>42403.743055563486</c:v>
                </c:pt>
                <c:pt idx="3505">
                  <c:v>42403.743750007932</c:v>
                </c:pt>
                <c:pt idx="3506">
                  <c:v>42403.744444452379</c:v>
                </c:pt>
                <c:pt idx="3507">
                  <c:v>42403.745138896826</c:v>
                </c:pt>
                <c:pt idx="3508">
                  <c:v>42403.745833341272</c:v>
                </c:pt>
                <c:pt idx="3509">
                  <c:v>42403.746527785719</c:v>
                </c:pt>
                <c:pt idx="3510">
                  <c:v>42403.747222230166</c:v>
                </c:pt>
                <c:pt idx="3511">
                  <c:v>42403.747916674612</c:v>
                </c:pt>
                <c:pt idx="3512">
                  <c:v>42403.748611119059</c:v>
                </c:pt>
                <c:pt idx="3513">
                  <c:v>42403.749305563506</c:v>
                </c:pt>
                <c:pt idx="3514">
                  <c:v>42403.750000007953</c:v>
                </c:pt>
                <c:pt idx="3515">
                  <c:v>42403.750694452399</c:v>
                </c:pt>
                <c:pt idx="3516">
                  <c:v>42403.751388896846</c:v>
                </c:pt>
                <c:pt idx="3517">
                  <c:v>42403.752083341293</c:v>
                </c:pt>
                <c:pt idx="3518">
                  <c:v>42403.752777785739</c:v>
                </c:pt>
                <c:pt idx="3519">
                  <c:v>42403.753472230186</c:v>
                </c:pt>
                <c:pt idx="3520">
                  <c:v>42403.754166674633</c:v>
                </c:pt>
                <c:pt idx="3521">
                  <c:v>42403.75486111908</c:v>
                </c:pt>
                <c:pt idx="3522">
                  <c:v>42403.755555563526</c:v>
                </c:pt>
                <c:pt idx="3523">
                  <c:v>42403.756250007973</c:v>
                </c:pt>
                <c:pt idx="3524">
                  <c:v>42403.75694445242</c:v>
                </c:pt>
                <c:pt idx="3525">
                  <c:v>42403.757638896866</c:v>
                </c:pt>
                <c:pt idx="3526">
                  <c:v>42403.758333341313</c:v>
                </c:pt>
                <c:pt idx="3527">
                  <c:v>42403.75902778576</c:v>
                </c:pt>
                <c:pt idx="3528">
                  <c:v>42403.759722230207</c:v>
                </c:pt>
                <c:pt idx="3529">
                  <c:v>42403.760416674653</c:v>
                </c:pt>
                <c:pt idx="3530">
                  <c:v>42403.7611111191</c:v>
                </c:pt>
                <c:pt idx="3531">
                  <c:v>42403.761805563547</c:v>
                </c:pt>
                <c:pt idx="3532">
                  <c:v>42403.762500007993</c:v>
                </c:pt>
                <c:pt idx="3533">
                  <c:v>42403.76319445244</c:v>
                </c:pt>
                <c:pt idx="3534">
                  <c:v>42403.763888896887</c:v>
                </c:pt>
                <c:pt idx="3535">
                  <c:v>42403.764583341333</c:v>
                </c:pt>
                <c:pt idx="3536">
                  <c:v>42403.76527778578</c:v>
                </c:pt>
                <c:pt idx="3537">
                  <c:v>42403.765972230227</c:v>
                </c:pt>
                <c:pt idx="3538">
                  <c:v>42403.766666674674</c:v>
                </c:pt>
                <c:pt idx="3539">
                  <c:v>42403.76736111912</c:v>
                </c:pt>
                <c:pt idx="3540">
                  <c:v>42403.768055563567</c:v>
                </c:pt>
                <c:pt idx="3541">
                  <c:v>42403.768750008014</c:v>
                </c:pt>
                <c:pt idx="3542">
                  <c:v>42403.76944445246</c:v>
                </c:pt>
                <c:pt idx="3543">
                  <c:v>42403.770138896907</c:v>
                </c:pt>
                <c:pt idx="3544">
                  <c:v>42403.770833341354</c:v>
                </c:pt>
                <c:pt idx="3545">
                  <c:v>42403.771527785801</c:v>
                </c:pt>
                <c:pt idx="3546">
                  <c:v>42403.772222230247</c:v>
                </c:pt>
                <c:pt idx="3547">
                  <c:v>42403.772916674694</c:v>
                </c:pt>
                <c:pt idx="3548">
                  <c:v>42403.773611119141</c:v>
                </c:pt>
                <c:pt idx="3549">
                  <c:v>42403.774305563587</c:v>
                </c:pt>
                <c:pt idx="3550">
                  <c:v>42403.775000008034</c:v>
                </c:pt>
                <c:pt idx="3551">
                  <c:v>42403.775694452481</c:v>
                </c:pt>
                <c:pt idx="3552">
                  <c:v>42403.776388896928</c:v>
                </c:pt>
                <c:pt idx="3553">
                  <c:v>42403.777083341374</c:v>
                </c:pt>
                <c:pt idx="3554">
                  <c:v>42403.777777785821</c:v>
                </c:pt>
                <c:pt idx="3555">
                  <c:v>42403.778472230268</c:v>
                </c:pt>
                <c:pt idx="3556">
                  <c:v>42403.779166674714</c:v>
                </c:pt>
                <c:pt idx="3557">
                  <c:v>42403.779861119161</c:v>
                </c:pt>
                <c:pt idx="3558">
                  <c:v>42403.780555563608</c:v>
                </c:pt>
                <c:pt idx="3559">
                  <c:v>42403.781250008054</c:v>
                </c:pt>
                <c:pt idx="3560">
                  <c:v>42403.781944452501</c:v>
                </c:pt>
                <c:pt idx="3561">
                  <c:v>42403.782638896948</c:v>
                </c:pt>
                <c:pt idx="3562">
                  <c:v>42403.783333341395</c:v>
                </c:pt>
                <c:pt idx="3563">
                  <c:v>42403.784027785841</c:v>
                </c:pt>
                <c:pt idx="3564">
                  <c:v>42403.784722230288</c:v>
                </c:pt>
                <c:pt idx="3565">
                  <c:v>42403.785416674735</c:v>
                </c:pt>
                <c:pt idx="3566">
                  <c:v>42403.786111119181</c:v>
                </c:pt>
                <c:pt idx="3567">
                  <c:v>42403.786805563628</c:v>
                </c:pt>
                <c:pt idx="3568">
                  <c:v>42403.787500008075</c:v>
                </c:pt>
                <c:pt idx="3569">
                  <c:v>42403.788194452522</c:v>
                </c:pt>
                <c:pt idx="3570">
                  <c:v>42403.788888896968</c:v>
                </c:pt>
                <c:pt idx="3571">
                  <c:v>42403.789583341415</c:v>
                </c:pt>
                <c:pt idx="3572">
                  <c:v>42403.790277785862</c:v>
                </c:pt>
                <c:pt idx="3573">
                  <c:v>42403.790972230308</c:v>
                </c:pt>
                <c:pt idx="3574">
                  <c:v>42403.791666674755</c:v>
                </c:pt>
                <c:pt idx="3575">
                  <c:v>42403.792361119202</c:v>
                </c:pt>
                <c:pt idx="3576">
                  <c:v>42403.793055563649</c:v>
                </c:pt>
                <c:pt idx="3577">
                  <c:v>42403.793750008095</c:v>
                </c:pt>
                <c:pt idx="3578">
                  <c:v>42403.794444452542</c:v>
                </c:pt>
                <c:pt idx="3579">
                  <c:v>42403.795138896989</c:v>
                </c:pt>
                <c:pt idx="3580">
                  <c:v>42403.795833341435</c:v>
                </c:pt>
                <c:pt idx="3581">
                  <c:v>42403.796527785882</c:v>
                </c:pt>
                <c:pt idx="3582">
                  <c:v>42403.797222230329</c:v>
                </c:pt>
                <c:pt idx="3583">
                  <c:v>42403.797916674775</c:v>
                </c:pt>
                <c:pt idx="3584">
                  <c:v>42403.798611119222</c:v>
                </c:pt>
                <c:pt idx="3585">
                  <c:v>42403.799305563669</c:v>
                </c:pt>
                <c:pt idx="3586">
                  <c:v>42403.800000008116</c:v>
                </c:pt>
                <c:pt idx="3587">
                  <c:v>42403.800694452562</c:v>
                </c:pt>
                <c:pt idx="3588">
                  <c:v>42403.801388897009</c:v>
                </c:pt>
                <c:pt idx="3589">
                  <c:v>42403.802083341456</c:v>
                </c:pt>
                <c:pt idx="3590">
                  <c:v>42403.802777785902</c:v>
                </c:pt>
                <c:pt idx="3591">
                  <c:v>42403.803472230349</c:v>
                </c:pt>
                <c:pt idx="3592">
                  <c:v>42403.804166674796</c:v>
                </c:pt>
                <c:pt idx="3593">
                  <c:v>42403.804861119243</c:v>
                </c:pt>
                <c:pt idx="3594">
                  <c:v>42403.805555563689</c:v>
                </c:pt>
                <c:pt idx="3595">
                  <c:v>42403.806250008136</c:v>
                </c:pt>
                <c:pt idx="3596">
                  <c:v>42403.806944452583</c:v>
                </c:pt>
                <c:pt idx="3597">
                  <c:v>42403.807638897029</c:v>
                </c:pt>
                <c:pt idx="3598">
                  <c:v>42403.808333341476</c:v>
                </c:pt>
                <c:pt idx="3599">
                  <c:v>42403.809027785923</c:v>
                </c:pt>
                <c:pt idx="3600">
                  <c:v>42403.80972223037</c:v>
                </c:pt>
                <c:pt idx="3601">
                  <c:v>42403.810416674816</c:v>
                </c:pt>
                <c:pt idx="3602">
                  <c:v>42403.811111119263</c:v>
                </c:pt>
                <c:pt idx="3603">
                  <c:v>42403.81180556371</c:v>
                </c:pt>
                <c:pt idx="3604">
                  <c:v>42403.812500008156</c:v>
                </c:pt>
                <c:pt idx="3605">
                  <c:v>42403.813194452603</c:v>
                </c:pt>
                <c:pt idx="3606">
                  <c:v>42403.81388889705</c:v>
                </c:pt>
                <c:pt idx="3607">
                  <c:v>42403.814583341496</c:v>
                </c:pt>
                <c:pt idx="3608">
                  <c:v>42403.815277785943</c:v>
                </c:pt>
                <c:pt idx="3609">
                  <c:v>42403.81597223039</c:v>
                </c:pt>
                <c:pt idx="3610">
                  <c:v>42403.816666674837</c:v>
                </c:pt>
                <c:pt idx="3611">
                  <c:v>42403.817361119283</c:v>
                </c:pt>
                <c:pt idx="3612">
                  <c:v>42403.81805556373</c:v>
                </c:pt>
                <c:pt idx="3613">
                  <c:v>42403.818750008177</c:v>
                </c:pt>
                <c:pt idx="3614">
                  <c:v>42403.819444452623</c:v>
                </c:pt>
                <c:pt idx="3615">
                  <c:v>42403.82013889707</c:v>
                </c:pt>
                <c:pt idx="3616">
                  <c:v>42403.820833341517</c:v>
                </c:pt>
                <c:pt idx="3617">
                  <c:v>42403.821527785964</c:v>
                </c:pt>
                <c:pt idx="3618">
                  <c:v>42403.82222223041</c:v>
                </c:pt>
                <c:pt idx="3619">
                  <c:v>42403.822916674857</c:v>
                </c:pt>
                <c:pt idx="3620">
                  <c:v>42403.823611119304</c:v>
                </c:pt>
                <c:pt idx="3621">
                  <c:v>42403.82430556375</c:v>
                </c:pt>
                <c:pt idx="3622">
                  <c:v>42403.825000008197</c:v>
                </c:pt>
                <c:pt idx="3623">
                  <c:v>42403.825694452644</c:v>
                </c:pt>
                <c:pt idx="3624">
                  <c:v>42403.826388897091</c:v>
                </c:pt>
                <c:pt idx="3625">
                  <c:v>42403.827083341537</c:v>
                </c:pt>
                <c:pt idx="3626">
                  <c:v>42403.827777785984</c:v>
                </c:pt>
                <c:pt idx="3627">
                  <c:v>42403.828472230431</c:v>
                </c:pt>
                <c:pt idx="3628">
                  <c:v>42403.829166674877</c:v>
                </c:pt>
                <c:pt idx="3629">
                  <c:v>42403.829861119324</c:v>
                </c:pt>
                <c:pt idx="3630">
                  <c:v>42403.830555563771</c:v>
                </c:pt>
                <c:pt idx="3631">
                  <c:v>42403.831250008217</c:v>
                </c:pt>
                <c:pt idx="3632">
                  <c:v>42403.831944452664</c:v>
                </c:pt>
                <c:pt idx="3633">
                  <c:v>42403.832638897111</c:v>
                </c:pt>
                <c:pt idx="3634">
                  <c:v>42403.833333341558</c:v>
                </c:pt>
                <c:pt idx="3635">
                  <c:v>42403.834027786004</c:v>
                </c:pt>
                <c:pt idx="3636">
                  <c:v>42403.834722230451</c:v>
                </c:pt>
                <c:pt idx="3637">
                  <c:v>42403.835416674898</c:v>
                </c:pt>
                <c:pt idx="3638">
                  <c:v>42403.836111119344</c:v>
                </c:pt>
                <c:pt idx="3639">
                  <c:v>42403.836805563791</c:v>
                </c:pt>
                <c:pt idx="3640">
                  <c:v>42403.837500008238</c:v>
                </c:pt>
                <c:pt idx="3641">
                  <c:v>42403.838194452685</c:v>
                </c:pt>
                <c:pt idx="3642">
                  <c:v>42403.838888897131</c:v>
                </c:pt>
                <c:pt idx="3643">
                  <c:v>42403.839583341578</c:v>
                </c:pt>
                <c:pt idx="3644">
                  <c:v>42403.840277786025</c:v>
                </c:pt>
                <c:pt idx="3645">
                  <c:v>42403.840972230471</c:v>
                </c:pt>
                <c:pt idx="3646">
                  <c:v>42403.841666674918</c:v>
                </c:pt>
                <c:pt idx="3647">
                  <c:v>42403.842361119365</c:v>
                </c:pt>
                <c:pt idx="3648">
                  <c:v>42403.843055563812</c:v>
                </c:pt>
                <c:pt idx="3649">
                  <c:v>42403.843750008258</c:v>
                </c:pt>
                <c:pt idx="3650">
                  <c:v>42403.844444452705</c:v>
                </c:pt>
                <c:pt idx="3651">
                  <c:v>42403.845138897152</c:v>
                </c:pt>
                <c:pt idx="3652">
                  <c:v>42403.845833341598</c:v>
                </c:pt>
                <c:pt idx="3653">
                  <c:v>42403.846527786045</c:v>
                </c:pt>
                <c:pt idx="3654">
                  <c:v>42403.847222230492</c:v>
                </c:pt>
                <c:pt idx="3655">
                  <c:v>42403.847916674938</c:v>
                </c:pt>
                <c:pt idx="3656">
                  <c:v>42403.848611119385</c:v>
                </c:pt>
                <c:pt idx="3657">
                  <c:v>42403.849305563832</c:v>
                </c:pt>
                <c:pt idx="3658">
                  <c:v>42403.850000008279</c:v>
                </c:pt>
                <c:pt idx="3659">
                  <c:v>42403.850694452725</c:v>
                </c:pt>
                <c:pt idx="3660">
                  <c:v>42403.851388897172</c:v>
                </c:pt>
                <c:pt idx="3661">
                  <c:v>42403.852083341619</c:v>
                </c:pt>
                <c:pt idx="3662">
                  <c:v>42403.852777786065</c:v>
                </c:pt>
                <c:pt idx="3663">
                  <c:v>42403.853472230512</c:v>
                </c:pt>
                <c:pt idx="3664">
                  <c:v>42403.854166674959</c:v>
                </c:pt>
                <c:pt idx="3665">
                  <c:v>42403.854861119406</c:v>
                </c:pt>
                <c:pt idx="3666">
                  <c:v>42403.855555563852</c:v>
                </c:pt>
                <c:pt idx="3667">
                  <c:v>42403.856250008299</c:v>
                </c:pt>
                <c:pt idx="3668">
                  <c:v>42403.856944452746</c:v>
                </c:pt>
                <c:pt idx="3669">
                  <c:v>42403.857638897192</c:v>
                </c:pt>
                <c:pt idx="3670">
                  <c:v>42403.858333341639</c:v>
                </c:pt>
                <c:pt idx="3671">
                  <c:v>42403.859027786086</c:v>
                </c:pt>
                <c:pt idx="3672">
                  <c:v>42403.859722230532</c:v>
                </c:pt>
                <c:pt idx="3673">
                  <c:v>42403.860416674979</c:v>
                </c:pt>
                <c:pt idx="3674">
                  <c:v>42403.861111119426</c:v>
                </c:pt>
                <c:pt idx="3675">
                  <c:v>42403.861805563873</c:v>
                </c:pt>
                <c:pt idx="3676">
                  <c:v>42403.862500008319</c:v>
                </c:pt>
                <c:pt idx="3677">
                  <c:v>42403.863194452766</c:v>
                </c:pt>
                <c:pt idx="3678">
                  <c:v>42403.863888897213</c:v>
                </c:pt>
                <c:pt idx="3679">
                  <c:v>42403.864583341659</c:v>
                </c:pt>
                <c:pt idx="3680">
                  <c:v>42403.865277786106</c:v>
                </c:pt>
                <c:pt idx="3681">
                  <c:v>42403.865972230553</c:v>
                </c:pt>
                <c:pt idx="3682">
                  <c:v>42403.866666675</c:v>
                </c:pt>
                <c:pt idx="3683">
                  <c:v>42403.867361119446</c:v>
                </c:pt>
                <c:pt idx="3684">
                  <c:v>42403.868055563893</c:v>
                </c:pt>
                <c:pt idx="3685">
                  <c:v>42403.86875000834</c:v>
                </c:pt>
                <c:pt idx="3686">
                  <c:v>42403.869444452786</c:v>
                </c:pt>
                <c:pt idx="3687">
                  <c:v>42403.870138897233</c:v>
                </c:pt>
                <c:pt idx="3688">
                  <c:v>42403.87083334168</c:v>
                </c:pt>
                <c:pt idx="3689">
                  <c:v>42403.871527786127</c:v>
                </c:pt>
                <c:pt idx="3690">
                  <c:v>42403.872222230573</c:v>
                </c:pt>
                <c:pt idx="3691">
                  <c:v>42403.87291667502</c:v>
                </c:pt>
                <c:pt idx="3692">
                  <c:v>42403.873611119467</c:v>
                </c:pt>
                <c:pt idx="3693">
                  <c:v>42403.874305563913</c:v>
                </c:pt>
                <c:pt idx="3694">
                  <c:v>42403.87500000836</c:v>
                </c:pt>
                <c:pt idx="3695">
                  <c:v>42403.875694452807</c:v>
                </c:pt>
                <c:pt idx="3696">
                  <c:v>42403.876388897253</c:v>
                </c:pt>
                <c:pt idx="3697">
                  <c:v>42403.8770833417</c:v>
                </c:pt>
                <c:pt idx="3698">
                  <c:v>42403.877777786147</c:v>
                </c:pt>
                <c:pt idx="3699">
                  <c:v>42403.878472230594</c:v>
                </c:pt>
                <c:pt idx="3700">
                  <c:v>42403.87916667504</c:v>
                </c:pt>
                <c:pt idx="3701">
                  <c:v>42403.879861119487</c:v>
                </c:pt>
                <c:pt idx="3702">
                  <c:v>42403.880555563934</c:v>
                </c:pt>
                <c:pt idx="3703">
                  <c:v>42403.88125000838</c:v>
                </c:pt>
                <c:pt idx="3704">
                  <c:v>42403.881944452827</c:v>
                </c:pt>
                <c:pt idx="3705">
                  <c:v>42403.882638897274</c:v>
                </c:pt>
                <c:pt idx="3706">
                  <c:v>42403.883333341721</c:v>
                </c:pt>
                <c:pt idx="3707">
                  <c:v>42403.884027786167</c:v>
                </c:pt>
                <c:pt idx="3708">
                  <c:v>42403.884722230614</c:v>
                </c:pt>
                <c:pt idx="3709">
                  <c:v>42403.885416675061</c:v>
                </c:pt>
                <c:pt idx="3710">
                  <c:v>42403.886111119507</c:v>
                </c:pt>
                <c:pt idx="3711">
                  <c:v>42403.886805563954</c:v>
                </c:pt>
                <c:pt idx="3712">
                  <c:v>42403.887500008401</c:v>
                </c:pt>
                <c:pt idx="3713">
                  <c:v>42403.888194452848</c:v>
                </c:pt>
                <c:pt idx="3714">
                  <c:v>42403.888888897294</c:v>
                </c:pt>
                <c:pt idx="3715">
                  <c:v>42403.889583341741</c:v>
                </c:pt>
                <c:pt idx="3716">
                  <c:v>42403.890277786188</c:v>
                </c:pt>
                <c:pt idx="3717">
                  <c:v>42403.890972230634</c:v>
                </c:pt>
                <c:pt idx="3718">
                  <c:v>42403.891666675081</c:v>
                </c:pt>
                <c:pt idx="3719">
                  <c:v>42403.892361119528</c:v>
                </c:pt>
                <c:pt idx="3720">
                  <c:v>42403.893055563974</c:v>
                </c:pt>
                <c:pt idx="3721">
                  <c:v>42403.893750008421</c:v>
                </c:pt>
                <c:pt idx="3722">
                  <c:v>42403.894444452868</c:v>
                </c:pt>
                <c:pt idx="3723">
                  <c:v>42403.895138897315</c:v>
                </c:pt>
                <c:pt idx="3724">
                  <c:v>42403.895833341761</c:v>
                </c:pt>
                <c:pt idx="3725">
                  <c:v>42403.896527786208</c:v>
                </c:pt>
                <c:pt idx="3726">
                  <c:v>42403.897222230655</c:v>
                </c:pt>
                <c:pt idx="3727">
                  <c:v>42403.897916675101</c:v>
                </c:pt>
                <c:pt idx="3728">
                  <c:v>42403.898611119548</c:v>
                </c:pt>
                <c:pt idx="3729">
                  <c:v>42403.899305563995</c:v>
                </c:pt>
                <c:pt idx="3730">
                  <c:v>42403.900000008442</c:v>
                </c:pt>
                <c:pt idx="3731">
                  <c:v>42403.900694452888</c:v>
                </c:pt>
                <c:pt idx="3732">
                  <c:v>42403.901388897335</c:v>
                </c:pt>
                <c:pt idx="3733">
                  <c:v>42403.902083341782</c:v>
                </c:pt>
                <c:pt idx="3734">
                  <c:v>42403.902777786228</c:v>
                </c:pt>
                <c:pt idx="3735">
                  <c:v>42403.903472230675</c:v>
                </c:pt>
                <c:pt idx="3736">
                  <c:v>42403.904166675122</c:v>
                </c:pt>
                <c:pt idx="3737">
                  <c:v>42403.904861119569</c:v>
                </c:pt>
                <c:pt idx="3738">
                  <c:v>42403.905555564015</c:v>
                </c:pt>
                <c:pt idx="3739">
                  <c:v>42403.906250008462</c:v>
                </c:pt>
                <c:pt idx="3740">
                  <c:v>42403.906944452909</c:v>
                </c:pt>
                <c:pt idx="3741">
                  <c:v>42403.907638897355</c:v>
                </c:pt>
                <c:pt idx="3742">
                  <c:v>42403.908333341802</c:v>
                </c:pt>
                <c:pt idx="3743">
                  <c:v>42403.909027786249</c:v>
                </c:pt>
                <c:pt idx="3744">
                  <c:v>42403.909722230695</c:v>
                </c:pt>
                <c:pt idx="3745">
                  <c:v>42403.910416675142</c:v>
                </c:pt>
                <c:pt idx="3746">
                  <c:v>42403.911111119589</c:v>
                </c:pt>
                <c:pt idx="3747">
                  <c:v>42403.911805564036</c:v>
                </c:pt>
                <c:pt idx="3748">
                  <c:v>42403.912500008482</c:v>
                </c:pt>
                <c:pt idx="3749">
                  <c:v>42403.913194452929</c:v>
                </c:pt>
                <c:pt idx="3750">
                  <c:v>42403.913888897376</c:v>
                </c:pt>
                <c:pt idx="3751">
                  <c:v>42403.914583341822</c:v>
                </c:pt>
                <c:pt idx="3752">
                  <c:v>42403.915277786269</c:v>
                </c:pt>
                <c:pt idx="3753">
                  <c:v>42403.915972230716</c:v>
                </c:pt>
                <c:pt idx="3754">
                  <c:v>42403.916666675163</c:v>
                </c:pt>
                <c:pt idx="3755">
                  <c:v>42403.917361119609</c:v>
                </c:pt>
                <c:pt idx="3756">
                  <c:v>42403.918055564056</c:v>
                </c:pt>
                <c:pt idx="3757">
                  <c:v>42403.918750008503</c:v>
                </c:pt>
                <c:pt idx="3758">
                  <c:v>42403.919444452949</c:v>
                </c:pt>
                <c:pt idx="3759">
                  <c:v>42403.920138897396</c:v>
                </c:pt>
                <c:pt idx="3760">
                  <c:v>42403.920833341843</c:v>
                </c:pt>
                <c:pt idx="3761">
                  <c:v>42403.92152778629</c:v>
                </c:pt>
                <c:pt idx="3762">
                  <c:v>42403.922222230736</c:v>
                </c:pt>
                <c:pt idx="3763">
                  <c:v>42403.922916675183</c:v>
                </c:pt>
                <c:pt idx="3764">
                  <c:v>42403.92361111963</c:v>
                </c:pt>
                <c:pt idx="3765">
                  <c:v>42403.924305564076</c:v>
                </c:pt>
                <c:pt idx="3766">
                  <c:v>42403.925000008523</c:v>
                </c:pt>
                <c:pt idx="3767">
                  <c:v>42403.92569445297</c:v>
                </c:pt>
                <c:pt idx="3768">
                  <c:v>42403.926388897416</c:v>
                </c:pt>
                <c:pt idx="3769">
                  <c:v>42403.927083341863</c:v>
                </c:pt>
                <c:pt idx="3770">
                  <c:v>42403.92777778631</c:v>
                </c:pt>
                <c:pt idx="3771">
                  <c:v>42403.928472230757</c:v>
                </c:pt>
                <c:pt idx="3772">
                  <c:v>42403.929166675203</c:v>
                </c:pt>
                <c:pt idx="3773">
                  <c:v>42403.92986111965</c:v>
                </c:pt>
                <c:pt idx="3774">
                  <c:v>42403.930555564097</c:v>
                </c:pt>
                <c:pt idx="3775">
                  <c:v>42403.931250008543</c:v>
                </c:pt>
                <c:pt idx="3776">
                  <c:v>42403.93194445299</c:v>
                </c:pt>
                <c:pt idx="3777">
                  <c:v>42403.932638897437</c:v>
                </c:pt>
                <c:pt idx="3778">
                  <c:v>42403.933333341884</c:v>
                </c:pt>
                <c:pt idx="3779">
                  <c:v>42403.93402778633</c:v>
                </c:pt>
                <c:pt idx="3780">
                  <c:v>42403.934722230777</c:v>
                </c:pt>
                <c:pt idx="3781">
                  <c:v>42403.935416675224</c:v>
                </c:pt>
                <c:pt idx="3782">
                  <c:v>42403.93611111967</c:v>
                </c:pt>
                <c:pt idx="3783">
                  <c:v>42403.936805564117</c:v>
                </c:pt>
                <c:pt idx="3784">
                  <c:v>42403.937500008564</c:v>
                </c:pt>
                <c:pt idx="3785">
                  <c:v>42403.938194453011</c:v>
                </c:pt>
                <c:pt idx="3786">
                  <c:v>42403.938888897457</c:v>
                </c:pt>
                <c:pt idx="3787">
                  <c:v>42403.939583341904</c:v>
                </c:pt>
                <c:pt idx="3788">
                  <c:v>42403.940277786351</c:v>
                </c:pt>
                <c:pt idx="3789">
                  <c:v>42403.940972230797</c:v>
                </c:pt>
                <c:pt idx="3790">
                  <c:v>42403.941666675244</c:v>
                </c:pt>
                <c:pt idx="3791">
                  <c:v>42403.942361119691</c:v>
                </c:pt>
                <c:pt idx="3792">
                  <c:v>42403.943055564137</c:v>
                </c:pt>
                <c:pt idx="3793">
                  <c:v>42403.943750008584</c:v>
                </c:pt>
                <c:pt idx="3794">
                  <c:v>42403.944444453031</c:v>
                </c:pt>
                <c:pt idx="3795">
                  <c:v>42403.945138897478</c:v>
                </c:pt>
                <c:pt idx="3796">
                  <c:v>42403.945833341924</c:v>
                </c:pt>
                <c:pt idx="3797">
                  <c:v>42403.946527786371</c:v>
                </c:pt>
                <c:pt idx="3798">
                  <c:v>42403.947222230818</c:v>
                </c:pt>
                <c:pt idx="3799">
                  <c:v>42403.947916675264</c:v>
                </c:pt>
                <c:pt idx="3800">
                  <c:v>42403.948611119711</c:v>
                </c:pt>
                <c:pt idx="3801">
                  <c:v>42403.949305564158</c:v>
                </c:pt>
                <c:pt idx="3802">
                  <c:v>42403.950000008605</c:v>
                </c:pt>
                <c:pt idx="3803">
                  <c:v>42403.950694453051</c:v>
                </c:pt>
                <c:pt idx="3804">
                  <c:v>42403.951388897498</c:v>
                </c:pt>
                <c:pt idx="3805">
                  <c:v>42403.952083341945</c:v>
                </c:pt>
                <c:pt idx="3806">
                  <c:v>42403.952777786391</c:v>
                </c:pt>
                <c:pt idx="3807">
                  <c:v>42403.953472230838</c:v>
                </c:pt>
                <c:pt idx="3808">
                  <c:v>42403.954166675285</c:v>
                </c:pt>
                <c:pt idx="3809">
                  <c:v>42403.954861119732</c:v>
                </c:pt>
                <c:pt idx="3810">
                  <c:v>42403.955555564178</c:v>
                </c:pt>
                <c:pt idx="3811">
                  <c:v>42403.956250008625</c:v>
                </c:pt>
                <c:pt idx="3812">
                  <c:v>42403.956944453072</c:v>
                </c:pt>
                <c:pt idx="3813">
                  <c:v>42403.957638897518</c:v>
                </c:pt>
                <c:pt idx="3814">
                  <c:v>42403.958333341965</c:v>
                </c:pt>
                <c:pt idx="3815">
                  <c:v>42403.959027786412</c:v>
                </c:pt>
                <c:pt idx="3816">
                  <c:v>42403.959722230858</c:v>
                </c:pt>
                <c:pt idx="3817">
                  <c:v>42403.960416675305</c:v>
                </c:pt>
                <c:pt idx="3818">
                  <c:v>42403.961111119752</c:v>
                </c:pt>
                <c:pt idx="3819">
                  <c:v>42403.961805564199</c:v>
                </c:pt>
                <c:pt idx="3820">
                  <c:v>42403.962500008645</c:v>
                </c:pt>
                <c:pt idx="3821">
                  <c:v>42403.963194453092</c:v>
                </c:pt>
                <c:pt idx="3822">
                  <c:v>42403.963888897539</c:v>
                </c:pt>
                <c:pt idx="3823">
                  <c:v>42403.964583341985</c:v>
                </c:pt>
                <c:pt idx="3824">
                  <c:v>42403.965277786432</c:v>
                </c:pt>
                <c:pt idx="3825">
                  <c:v>42403.965972230879</c:v>
                </c:pt>
                <c:pt idx="3826">
                  <c:v>42403.966666675326</c:v>
                </c:pt>
                <c:pt idx="3827">
                  <c:v>42403.967361119772</c:v>
                </c:pt>
                <c:pt idx="3828">
                  <c:v>42403.968055564219</c:v>
                </c:pt>
                <c:pt idx="3829">
                  <c:v>42403.968750008666</c:v>
                </c:pt>
                <c:pt idx="3830">
                  <c:v>42403.969444453112</c:v>
                </c:pt>
                <c:pt idx="3831">
                  <c:v>42403.970138897559</c:v>
                </c:pt>
                <c:pt idx="3832">
                  <c:v>42403.970833342006</c:v>
                </c:pt>
                <c:pt idx="3833">
                  <c:v>42403.971527786452</c:v>
                </c:pt>
                <c:pt idx="3834">
                  <c:v>42403.972222230899</c:v>
                </c:pt>
                <c:pt idx="3835">
                  <c:v>42403.972916675346</c:v>
                </c:pt>
                <c:pt idx="3836">
                  <c:v>42403.973611119793</c:v>
                </c:pt>
                <c:pt idx="3837">
                  <c:v>42403.974305564239</c:v>
                </c:pt>
                <c:pt idx="3838">
                  <c:v>42403.975000008686</c:v>
                </c:pt>
                <c:pt idx="3839">
                  <c:v>42403.975694453133</c:v>
                </c:pt>
                <c:pt idx="3840">
                  <c:v>42403.976388897579</c:v>
                </c:pt>
                <c:pt idx="3841">
                  <c:v>42403.977083342026</c:v>
                </c:pt>
                <c:pt idx="3842">
                  <c:v>42403.977777786473</c:v>
                </c:pt>
                <c:pt idx="3843">
                  <c:v>42403.97847223092</c:v>
                </c:pt>
                <c:pt idx="3844">
                  <c:v>42403.979166675366</c:v>
                </c:pt>
                <c:pt idx="3845">
                  <c:v>42403.979861119813</c:v>
                </c:pt>
                <c:pt idx="3846">
                  <c:v>42403.98055556426</c:v>
                </c:pt>
                <c:pt idx="3847">
                  <c:v>42403.981250008706</c:v>
                </c:pt>
                <c:pt idx="3848">
                  <c:v>42403.981944453153</c:v>
                </c:pt>
                <c:pt idx="3849">
                  <c:v>42403.9826388976</c:v>
                </c:pt>
                <c:pt idx="3850">
                  <c:v>42403.983333342047</c:v>
                </c:pt>
                <c:pt idx="3851">
                  <c:v>42403.984027786493</c:v>
                </c:pt>
                <c:pt idx="3852">
                  <c:v>42403.98472223094</c:v>
                </c:pt>
                <c:pt idx="3853">
                  <c:v>42403.985416675387</c:v>
                </c:pt>
                <c:pt idx="3854">
                  <c:v>42403.986111119833</c:v>
                </c:pt>
                <c:pt idx="3855">
                  <c:v>42403.98680556428</c:v>
                </c:pt>
                <c:pt idx="3856">
                  <c:v>42403.987500008727</c:v>
                </c:pt>
                <c:pt idx="3857">
                  <c:v>42403.988194453173</c:v>
                </c:pt>
                <c:pt idx="3858">
                  <c:v>42403.98888889762</c:v>
                </c:pt>
                <c:pt idx="3859">
                  <c:v>42403.989583342067</c:v>
                </c:pt>
                <c:pt idx="3860">
                  <c:v>42403.990277786514</c:v>
                </c:pt>
                <c:pt idx="3861">
                  <c:v>42403.99097223096</c:v>
                </c:pt>
                <c:pt idx="3862">
                  <c:v>42403.991666675407</c:v>
                </c:pt>
                <c:pt idx="3863">
                  <c:v>42403.992361119854</c:v>
                </c:pt>
                <c:pt idx="3864">
                  <c:v>42403.9930555643</c:v>
                </c:pt>
                <c:pt idx="3865">
                  <c:v>42403.993750008747</c:v>
                </c:pt>
                <c:pt idx="3866">
                  <c:v>42403.994444453194</c:v>
                </c:pt>
                <c:pt idx="3867">
                  <c:v>42403.995138897641</c:v>
                </c:pt>
                <c:pt idx="3868">
                  <c:v>42403.995833342087</c:v>
                </c:pt>
                <c:pt idx="3869">
                  <c:v>42403.996527786534</c:v>
                </c:pt>
                <c:pt idx="3870">
                  <c:v>42403.997222230981</c:v>
                </c:pt>
                <c:pt idx="3871">
                  <c:v>42403.997916675427</c:v>
                </c:pt>
                <c:pt idx="3872">
                  <c:v>42403.998611119874</c:v>
                </c:pt>
                <c:pt idx="3873">
                  <c:v>42403.999305564321</c:v>
                </c:pt>
                <c:pt idx="3874">
                  <c:v>42404.000000008768</c:v>
                </c:pt>
                <c:pt idx="3875">
                  <c:v>42404.000694453214</c:v>
                </c:pt>
                <c:pt idx="3876">
                  <c:v>42404.001388897661</c:v>
                </c:pt>
                <c:pt idx="3877">
                  <c:v>42404.002083342108</c:v>
                </c:pt>
                <c:pt idx="3878">
                  <c:v>42404.002777786554</c:v>
                </c:pt>
                <c:pt idx="3879">
                  <c:v>42404.003472231001</c:v>
                </c:pt>
                <c:pt idx="3880">
                  <c:v>42404.004166675448</c:v>
                </c:pt>
                <c:pt idx="3881">
                  <c:v>42404.004861119894</c:v>
                </c:pt>
                <c:pt idx="3882">
                  <c:v>42404.005555564341</c:v>
                </c:pt>
                <c:pt idx="3883">
                  <c:v>42404.006250008788</c:v>
                </c:pt>
                <c:pt idx="3884">
                  <c:v>42404.006944453235</c:v>
                </c:pt>
                <c:pt idx="3885">
                  <c:v>42404.007638897681</c:v>
                </c:pt>
                <c:pt idx="3886">
                  <c:v>42404.008333342128</c:v>
                </c:pt>
                <c:pt idx="3887">
                  <c:v>42404.009027786575</c:v>
                </c:pt>
                <c:pt idx="3888">
                  <c:v>42404.009722231021</c:v>
                </c:pt>
                <c:pt idx="3889">
                  <c:v>42404.010416675468</c:v>
                </c:pt>
                <c:pt idx="3890">
                  <c:v>42404.011111119915</c:v>
                </c:pt>
                <c:pt idx="3891">
                  <c:v>42404.011805564362</c:v>
                </c:pt>
                <c:pt idx="3892">
                  <c:v>42404.012500008808</c:v>
                </c:pt>
                <c:pt idx="3893">
                  <c:v>42404.013194453255</c:v>
                </c:pt>
                <c:pt idx="3894">
                  <c:v>42404.013888897702</c:v>
                </c:pt>
                <c:pt idx="3895">
                  <c:v>42404.014583342148</c:v>
                </c:pt>
                <c:pt idx="3896">
                  <c:v>42404.015277786595</c:v>
                </c:pt>
                <c:pt idx="3897">
                  <c:v>42404.015972231042</c:v>
                </c:pt>
                <c:pt idx="3898">
                  <c:v>42404.016666675489</c:v>
                </c:pt>
                <c:pt idx="3899">
                  <c:v>42404.017361119935</c:v>
                </c:pt>
                <c:pt idx="3900">
                  <c:v>42404.018055564382</c:v>
                </c:pt>
                <c:pt idx="3901">
                  <c:v>42404.018750008829</c:v>
                </c:pt>
                <c:pt idx="3902">
                  <c:v>42404.019444453275</c:v>
                </c:pt>
                <c:pt idx="3903">
                  <c:v>42404.020138897722</c:v>
                </c:pt>
                <c:pt idx="3904">
                  <c:v>42404.020833342169</c:v>
                </c:pt>
                <c:pt idx="3905">
                  <c:v>42404.021527786615</c:v>
                </c:pt>
                <c:pt idx="3906">
                  <c:v>42404.022222231062</c:v>
                </c:pt>
                <c:pt idx="3907">
                  <c:v>42404.022916675509</c:v>
                </c:pt>
                <c:pt idx="3908">
                  <c:v>42404.023611119956</c:v>
                </c:pt>
                <c:pt idx="3909">
                  <c:v>42404.024305564402</c:v>
                </c:pt>
                <c:pt idx="3910">
                  <c:v>42404.025000008849</c:v>
                </c:pt>
                <c:pt idx="3911">
                  <c:v>42404.025694453296</c:v>
                </c:pt>
                <c:pt idx="3912">
                  <c:v>42404.026388897742</c:v>
                </c:pt>
                <c:pt idx="3913">
                  <c:v>42404.027083342189</c:v>
                </c:pt>
                <c:pt idx="3914">
                  <c:v>42404.027777786636</c:v>
                </c:pt>
                <c:pt idx="3915">
                  <c:v>42404.028472231083</c:v>
                </c:pt>
                <c:pt idx="3916">
                  <c:v>42404.029166675529</c:v>
                </c:pt>
                <c:pt idx="3917">
                  <c:v>42404.029861119976</c:v>
                </c:pt>
                <c:pt idx="3918">
                  <c:v>42404.030555564423</c:v>
                </c:pt>
                <c:pt idx="3919">
                  <c:v>42404.031250008869</c:v>
                </c:pt>
                <c:pt idx="3920">
                  <c:v>42404.031944453316</c:v>
                </c:pt>
                <c:pt idx="3921">
                  <c:v>42404.032638897763</c:v>
                </c:pt>
                <c:pt idx="3922">
                  <c:v>42404.03333334221</c:v>
                </c:pt>
                <c:pt idx="3923">
                  <c:v>42404.034027786656</c:v>
                </c:pt>
                <c:pt idx="3924">
                  <c:v>42404.034722231103</c:v>
                </c:pt>
                <c:pt idx="3925">
                  <c:v>42404.03541667555</c:v>
                </c:pt>
                <c:pt idx="3926">
                  <c:v>42404.036111119996</c:v>
                </c:pt>
                <c:pt idx="3927">
                  <c:v>42404.036805564443</c:v>
                </c:pt>
                <c:pt idx="3928">
                  <c:v>42404.03750000889</c:v>
                </c:pt>
                <c:pt idx="3929">
                  <c:v>42404.038194453336</c:v>
                </c:pt>
                <c:pt idx="3930">
                  <c:v>42404.038888897783</c:v>
                </c:pt>
                <c:pt idx="3931">
                  <c:v>42404.03958334223</c:v>
                </c:pt>
                <c:pt idx="3932">
                  <c:v>42404.040277786677</c:v>
                </c:pt>
                <c:pt idx="3933">
                  <c:v>42404.040972231123</c:v>
                </c:pt>
                <c:pt idx="3934">
                  <c:v>42404.04166667557</c:v>
                </c:pt>
                <c:pt idx="3935">
                  <c:v>42404.042361120017</c:v>
                </c:pt>
                <c:pt idx="3936">
                  <c:v>42404.043055564463</c:v>
                </c:pt>
                <c:pt idx="3937">
                  <c:v>42404.04375000891</c:v>
                </c:pt>
                <c:pt idx="3938">
                  <c:v>42404.044444453357</c:v>
                </c:pt>
                <c:pt idx="3939">
                  <c:v>42404.045138897804</c:v>
                </c:pt>
                <c:pt idx="3940">
                  <c:v>42404.04583334225</c:v>
                </c:pt>
                <c:pt idx="3941">
                  <c:v>42404.046527786697</c:v>
                </c:pt>
                <c:pt idx="3942">
                  <c:v>42404.047222231144</c:v>
                </c:pt>
                <c:pt idx="3943">
                  <c:v>42404.04791667559</c:v>
                </c:pt>
                <c:pt idx="3944">
                  <c:v>42404.048611120037</c:v>
                </c:pt>
                <c:pt idx="3945">
                  <c:v>42404.049305564484</c:v>
                </c:pt>
                <c:pt idx="3946">
                  <c:v>42404.050000008931</c:v>
                </c:pt>
                <c:pt idx="3947">
                  <c:v>42404.050694453377</c:v>
                </c:pt>
                <c:pt idx="3948">
                  <c:v>42404.051388897824</c:v>
                </c:pt>
                <c:pt idx="3949">
                  <c:v>42404.052083342271</c:v>
                </c:pt>
                <c:pt idx="3950">
                  <c:v>42404.052777786717</c:v>
                </c:pt>
                <c:pt idx="3951">
                  <c:v>42404.053472231164</c:v>
                </c:pt>
                <c:pt idx="3952">
                  <c:v>42404.054166675611</c:v>
                </c:pt>
                <c:pt idx="3953">
                  <c:v>42404.054861120057</c:v>
                </c:pt>
                <c:pt idx="3954">
                  <c:v>42404.055555564504</c:v>
                </c:pt>
                <c:pt idx="3955">
                  <c:v>42404.056250008951</c:v>
                </c:pt>
                <c:pt idx="3956">
                  <c:v>42404.056944453398</c:v>
                </c:pt>
                <c:pt idx="3957">
                  <c:v>42404.057638897844</c:v>
                </c:pt>
                <c:pt idx="3958">
                  <c:v>42404.058333342291</c:v>
                </c:pt>
                <c:pt idx="3959">
                  <c:v>42404.059027786738</c:v>
                </c:pt>
                <c:pt idx="3960">
                  <c:v>42404.059722231184</c:v>
                </c:pt>
                <c:pt idx="3961">
                  <c:v>42404.060416675631</c:v>
                </c:pt>
                <c:pt idx="3962">
                  <c:v>42404.061111120078</c:v>
                </c:pt>
                <c:pt idx="3963">
                  <c:v>42404.061805564525</c:v>
                </c:pt>
                <c:pt idx="3964">
                  <c:v>42404.062500008971</c:v>
                </c:pt>
                <c:pt idx="3965">
                  <c:v>42404.063194453418</c:v>
                </c:pt>
                <c:pt idx="3966">
                  <c:v>42404.063888897865</c:v>
                </c:pt>
                <c:pt idx="3967">
                  <c:v>42404.064583342311</c:v>
                </c:pt>
                <c:pt idx="3968">
                  <c:v>42404.065277786758</c:v>
                </c:pt>
                <c:pt idx="3969">
                  <c:v>42404.065972231205</c:v>
                </c:pt>
                <c:pt idx="3970">
                  <c:v>42404.066666675652</c:v>
                </c:pt>
                <c:pt idx="3971">
                  <c:v>42404.067361120098</c:v>
                </c:pt>
                <c:pt idx="3972">
                  <c:v>42404.068055564545</c:v>
                </c:pt>
                <c:pt idx="3973">
                  <c:v>42404.068750008992</c:v>
                </c:pt>
                <c:pt idx="3974">
                  <c:v>42404.069444453438</c:v>
                </c:pt>
                <c:pt idx="3975">
                  <c:v>42404.070138897885</c:v>
                </c:pt>
                <c:pt idx="3976">
                  <c:v>42404.070833342332</c:v>
                </c:pt>
                <c:pt idx="3977">
                  <c:v>42404.071527786778</c:v>
                </c:pt>
                <c:pt idx="3978">
                  <c:v>42404.072222231225</c:v>
                </c:pt>
                <c:pt idx="3979">
                  <c:v>42404.072916675672</c:v>
                </c:pt>
                <c:pt idx="3980">
                  <c:v>42404.073611120119</c:v>
                </c:pt>
                <c:pt idx="3981">
                  <c:v>42404.074305564565</c:v>
                </c:pt>
                <c:pt idx="3982">
                  <c:v>42404.075000009012</c:v>
                </c:pt>
                <c:pt idx="3983">
                  <c:v>42404.075694453459</c:v>
                </c:pt>
                <c:pt idx="3984">
                  <c:v>42404.076388897905</c:v>
                </c:pt>
                <c:pt idx="3985">
                  <c:v>42404.077083342352</c:v>
                </c:pt>
                <c:pt idx="3986">
                  <c:v>42404.077777786799</c:v>
                </c:pt>
                <c:pt idx="3987">
                  <c:v>42404.078472231246</c:v>
                </c:pt>
                <c:pt idx="3988">
                  <c:v>42404.079166675692</c:v>
                </c:pt>
                <c:pt idx="3989">
                  <c:v>42404.079861120139</c:v>
                </c:pt>
                <c:pt idx="3990">
                  <c:v>42404.080555564586</c:v>
                </c:pt>
                <c:pt idx="3991">
                  <c:v>42404.081250009032</c:v>
                </c:pt>
                <c:pt idx="3992">
                  <c:v>42404.081944453479</c:v>
                </c:pt>
                <c:pt idx="3993">
                  <c:v>42404.082638897926</c:v>
                </c:pt>
                <c:pt idx="3994">
                  <c:v>42404.083333342372</c:v>
                </c:pt>
                <c:pt idx="3995">
                  <c:v>42404.084027786819</c:v>
                </c:pt>
                <c:pt idx="3996">
                  <c:v>42404.084722231266</c:v>
                </c:pt>
                <c:pt idx="3997">
                  <c:v>42404.085416675713</c:v>
                </c:pt>
                <c:pt idx="3998">
                  <c:v>42404.086111120159</c:v>
                </c:pt>
                <c:pt idx="3999">
                  <c:v>42404.086805564606</c:v>
                </c:pt>
                <c:pt idx="4000">
                  <c:v>42404.087500009053</c:v>
                </c:pt>
                <c:pt idx="4001">
                  <c:v>42404.088194453499</c:v>
                </c:pt>
                <c:pt idx="4002">
                  <c:v>42404.088888897946</c:v>
                </c:pt>
                <c:pt idx="4003">
                  <c:v>42404.089583342393</c:v>
                </c:pt>
                <c:pt idx="4004">
                  <c:v>42404.09027778684</c:v>
                </c:pt>
                <c:pt idx="4005">
                  <c:v>42404.090972231286</c:v>
                </c:pt>
                <c:pt idx="4006">
                  <c:v>42404.091666675733</c:v>
                </c:pt>
                <c:pt idx="4007">
                  <c:v>42404.09236112018</c:v>
                </c:pt>
                <c:pt idx="4008">
                  <c:v>42404.093055564626</c:v>
                </c:pt>
                <c:pt idx="4009">
                  <c:v>42404.093750009073</c:v>
                </c:pt>
                <c:pt idx="4010">
                  <c:v>42404.09444445352</c:v>
                </c:pt>
                <c:pt idx="4011">
                  <c:v>42404.095138897967</c:v>
                </c:pt>
                <c:pt idx="4012">
                  <c:v>42404.095833342413</c:v>
                </c:pt>
                <c:pt idx="4013">
                  <c:v>42404.09652778686</c:v>
                </c:pt>
                <c:pt idx="4014">
                  <c:v>42404.097222231307</c:v>
                </c:pt>
                <c:pt idx="4015">
                  <c:v>42404.097916675753</c:v>
                </c:pt>
                <c:pt idx="4016">
                  <c:v>42404.0986111202</c:v>
                </c:pt>
                <c:pt idx="4017">
                  <c:v>42404.099305564647</c:v>
                </c:pt>
                <c:pt idx="4018">
                  <c:v>42404.100000009093</c:v>
                </c:pt>
                <c:pt idx="4019">
                  <c:v>42404.10069445354</c:v>
                </c:pt>
                <c:pt idx="4020">
                  <c:v>42404.101388897987</c:v>
                </c:pt>
                <c:pt idx="4021">
                  <c:v>42404.102083342434</c:v>
                </c:pt>
                <c:pt idx="4022">
                  <c:v>42404.10277778688</c:v>
                </c:pt>
                <c:pt idx="4023">
                  <c:v>42404.103472231327</c:v>
                </c:pt>
                <c:pt idx="4024">
                  <c:v>42404.104166675774</c:v>
                </c:pt>
                <c:pt idx="4025">
                  <c:v>42404.10486112022</c:v>
                </c:pt>
                <c:pt idx="4026">
                  <c:v>42404.105555564667</c:v>
                </c:pt>
                <c:pt idx="4027">
                  <c:v>42404.106250009114</c:v>
                </c:pt>
                <c:pt idx="4028">
                  <c:v>42404.106944453561</c:v>
                </c:pt>
                <c:pt idx="4029">
                  <c:v>42404.107638898007</c:v>
                </c:pt>
                <c:pt idx="4030">
                  <c:v>42404.108333342454</c:v>
                </c:pt>
                <c:pt idx="4031">
                  <c:v>42404.109027786901</c:v>
                </c:pt>
                <c:pt idx="4032">
                  <c:v>42404.109722231347</c:v>
                </c:pt>
                <c:pt idx="4033">
                  <c:v>42404.110416675794</c:v>
                </c:pt>
                <c:pt idx="4034">
                  <c:v>42404.111111120241</c:v>
                </c:pt>
                <c:pt idx="4035">
                  <c:v>42404.111805564688</c:v>
                </c:pt>
                <c:pt idx="4036">
                  <c:v>42404.112500009134</c:v>
                </c:pt>
                <c:pt idx="4037">
                  <c:v>42404.113194453581</c:v>
                </c:pt>
                <c:pt idx="4038">
                  <c:v>42404.113888898028</c:v>
                </c:pt>
                <c:pt idx="4039">
                  <c:v>42404.114583342474</c:v>
                </c:pt>
                <c:pt idx="4040">
                  <c:v>42404.115277786921</c:v>
                </c:pt>
                <c:pt idx="4041">
                  <c:v>42404.115972231368</c:v>
                </c:pt>
                <c:pt idx="4042">
                  <c:v>42404.116666675814</c:v>
                </c:pt>
                <c:pt idx="4043">
                  <c:v>42404.117361120261</c:v>
                </c:pt>
                <c:pt idx="4044">
                  <c:v>42404.118055564708</c:v>
                </c:pt>
                <c:pt idx="4045">
                  <c:v>42404.118750009155</c:v>
                </c:pt>
                <c:pt idx="4046">
                  <c:v>42404.119444453601</c:v>
                </c:pt>
                <c:pt idx="4047">
                  <c:v>42404.120138898048</c:v>
                </c:pt>
                <c:pt idx="4048">
                  <c:v>42404.120833342495</c:v>
                </c:pt>
                <c:pt idx="4049">
                  <c:v>42404.121527786941</c:v>
                </c:pt>
                <c:pt idx="4050">
                  <c:v>42404.122222231388</c:v>
                </c:pt>
                <c:pt idx="4051">
                  <c:v>42404.122916675835</c:v>
                </c:pt>
                <c:pt idx="4052">
                  <c:v>42404.123611120282</c:v>
                </c:pt>
                <c:pt idx="4053">
                  <c:v>42404.124305564728</c:v>
                </c:pt>
                <c:pt idx="4054">
                  <c:v>42404.125000009175</c:v>
                </c:pt>
                <c:pt idx="4055">
                  <c:v>42404.125694453622</c:v>
                </c:pt>
                <c:pt idx="4056">
                  <c:v>42404.126388898068</c:v>
                </c:pt>
                <c:pt idx="4057">
                  <c:v>42404.127083342515</c:v>
                </c:pt>
                <c:pt idx="4058">
                  <c:v>42404.127777786962</c:v>
                </c:pt>
                <c:pt idx="4059">
                  <c:v>42404.128472231409</c:v>
                </c:pt>
                <c:pt idx="4060">
                  <c:v>42404.129166675855</c:v>
                </c:pt>
                <c:pt idx="4061">
                  <c:v>42404.129861120302</c:v>
                </c:pt>
                <c:pt idx="4062">
                  <c:v>42404.130555564749</c:v>
                </c:pt>
                <c:pt idx="4063">
                  <c:v>42404.131250009195</c:v>
                </c:pt>
                <c:pt idx="4064">
                  <c:v>42404.131944453642</c:v>
                </c:pt>
                <c:pt idx="4065">
                  <c:v>42404.132638898089</c:v>
                </c:pt>
                <c:pt idx="4066">
                  <c:v>42404.133333342535</c:v>
                </c:pt>
                <c:pt idx="4067">
                  <c:v>42404.134027786982</c:v>
                </c:pt>
                <c:pt idx="4068">
                  <c:v>42404.134722231429</c:v>
                </c:pt>
                <c:pt idx="4069">
                  <c:v>42404.135416675876</c:v>
                </c:pt>
                <c:pt idx="4070">
                  <c:v>42404.136111120322</c:v>
                </c:pt>
                <c:pt idx="4071">
                  <c:v>42404.136805564769</c:v>
                </c:pt>
                <c:pt idx="4072">
                  <c:v>42404.137500009216</c:v>
                </c:pt>
                <c:pt idx="4073">
                  <c:v>42404.138194453662</c:v>
                </c:pt>
                <c:pt idx="4074">
                  <c:v>42404.138888898109</c:v>
                </c:pt>
                <c:pt idx="4075">
                  <c:v>42404.139583342556</c:v>
                </c:pt>
                <c:pt idx="4076">
                  <c:v>42404.140277787003</c:v>
                </c:pt>
                <c:pt idx="4077">
                  <c:v>42404.140972231449</c:v>
                </c:pt>
                <c:pt idx="4078">
                  <c:v>42404.141666675896</c:v>
                </c:pt>
                <c:pt idx="4079">
                  <c:v>42404.142361120343</c:v>
                </c:pt>
                <c:pt idx="4080">
                  <c:v>42404.143055564789</c:v>
                </c:pt>
                <c:pt idx="4081">
                  <c:v>42404.143750009236</c:v>
                </c:pt>
                <c:pt idx="4082">
                  <c:v>42404.144444453683</c:v>
                </c:pt>
                <c:pt idx="4083">
                  <c:v>42404.14513889813</c:v>
                </c:pt>
                <c:pt idx="4084">
                  <c:v>42404.145833342576</c:v>
                </c:pt>
                <c:pt idx="4085">
                  <c:v>42404.146527787023</c:v>
                </c:pt>
                <c:pt idx="4086">
                  <c:v>42404.14722223147</c:v>
                </c:pt>
                <c:pt idx="4087">
                  <c:v>42404.147916675916</c:v>
                </c:pt>
                <c:pt idx="4088">
                  <c:v>42404.148611120363</c:v>
                </c:pt>
                <c:pt idx="4089">
                  <c:v>42404.14930556481</c:v>
                </c:pt>
                <c:pt idx="4090">
                  <c:v>42404.150000009256</c:v>
                </c:pt>
                <c:pt idx="4091">
                  <c:v>42404.150694453703</c:v>
                </c:pt>
                <c:pt idx="4092">
                  <c:v>42404.15138889815</c:v>
                </c:pt>
                <c:pt idx="4093">
                  <c:v>42404.152083342597</c:v>
                </c:pt>
                <c:pt idx="4094">
                  <c:v>42404.152777787043</c:v>
                </c:pt>
                <c:pt idx="4095">
                  <c:v>42404.15347223149</c:v>
                </c:pt>
                <c:pt idx="4096">
                  <c:v>42404.154166675937</c:v>
                </c:pt>
                <c:pt idx="4097">
                  <c:v>42404.154861120383</c:v>
                </c:pt>
                <c:pt idx="4098">
                  <c:v>42404.15555556483</c:v>
                </c:pt>
                <c:pt idx="4099">
                  <c:v>42404.156250009277</c:v>
                </c:pt>
                <c:pt idx="4100">
                  <c:v>42404.156944453724</c:v>
                </c:pt>
                <c:pt idx="4101">
                  <c:v>42404.15763889817</c:v>
                </c:pt>
                <c:pt idx="4102">
                  <c:v>42404.158333342617</c:v>
                </c:pt>
                <c:pt idx="4103">
                  <c:v>42404.159027787064</c:v>
                </c:pt>
                <c:pt idx="4104">
                  <c:v>42404.15972223151</c:v>
                </c:pt>
                <c:pt idx="4105">
                  <c:v>42404.160416675957</c:v>
                </c:pt>
                <c:pt idx="4106">
                  <c:v>42404.161111120404</c:v>
                </c:pt>
                <c:pt idx="4107">
                  <c:v>42404.161805564851</c:v>
                </c:pt>
                <c:pt idx="4108">
                  <c:v>42404.162500009297</c:v>
                </c:pt>
                <c:pt idx="4109">
                  <c:v>42404.163194453744</c:v>
                </c:pt>
                <c:pt idx="4110">
                  <c:v>42404.163888898191</c:v>
                </c:pt>
                <c:pt idx="4111">
                  <c:v>42404.164583342637</c:v>
                </c:pt>
                <c:pt idx="4112">
                  <c:v>42404.165277787084</c:v>
                </c:pt>
                <c:pt idx="4113">
                  <c:v>42404.165972231531</c:v>
                </c:pt>
                <c:pt idx="4114">
                  <c:v>42404.166666675977</c:v>
                </c:pt>
                <c:pt idx="4115">
                  <c:v>42404.167361120424</c:v>
                </c:pt>
                <c:pt idx="4116">
                  <c:v>42404.168055564871</c:v>
                </c:pt>
                <c:pt idx="4117">
                  <c:v>42404.168750009318</c:v>
                </c:pt>
                <c:pt idx="4118">
                  <c:v>42404.169444453764</c:v>
                </c:pt>
                <c:pt idx="4119">
                  <c:v>42404.170138898211</c:v>
                </c:pt>
                <c:pt idx="4120">
                  <c:v>42404.170833342658</c:v>
                </c:pt>
                <c:pt idx="4121">
                  <c:v>42404.171527787104</c:v>
                </c:pt>
                <c:pt idx="4122">
                  <c:v>42404.172222231551</c:v>
                </c:pt>
                <c:pt idx="4123">
                  <c:v>42404.172916675998</c:v>
                </c:pt>
                <c:pt idx="4124">
                  <c:v>42404.173611120445</c:v>
                </c:pt>
                <c:pt idx="4125">
                  <c:v>42404.174305564891</c:v>
                </c:pt>
                <c:pt idx="4126">
                  <c:v>42404.175000009338</c:v>
                </c:pt>
                <c:pt idx="4127">
                  <c:v>42404.175694453785</c:v>
                </c:pt>
                <c:pt idx="4128">
                  <c:v>42404.176388898231</c:v>
                </c:pt>
                <c:pt idx="4129">
                  <c:v>42404.177083342678</c:v>
                </c:pt>
                <c:pt idx="4130">
                  <c:v>42404.177777787125</c:v>
                </c:pt>
                <c:pt idx="4131">
                  <c:v>42404.178472231572</c:v>
                </c:pt>
                <c:pt idx="4132">
                  <c:v>42404.179166676018</c:v>
                </c:pt>
                <c:pt idx="4133">
                  <c:v>42404.179861120465</c:v>
                </c:pt>
                <c:pt idx="4134">
                  <c:v>42404.180555564912</c:v>
                </c:pt>
                <c:pt idx="4135">
                  <c:v>42404.181250009358</c:v>
                </c:pt>
                <c:pt idx="4136">
                  <c:v>42404.181944453805</c:v>
                </c:pt>
                <c:pt idx="4137">
                  <c:v>42404.182638898252</c:v>
                </c:pt>
                <c:pt idx="4138">
                  <c:v>42404.183333342698</c:v>
                </c:pt>
                <c:pt idx="4139">
                  <c:v>42404.184027787145</c:v>
                </c:pt>
                <c:pt idx="4140">
                  <c:v>42404.184722231592</c:v>
                </c:pt>
                <c:pt idx="4141">
                  <c:v>42404.185416676039</c:v>
                </c:pt>
                <c:pt idx="4142">
                  <c:v>42404.186111120485</c:v>
                </c:pt>
                <c:pt idx="4143">
                  <c:v>42404.186805564932</c:v>
                </c:pt>
                <c:pt idx="4144">
                  <c:v>42404.187500009379</c:v>
                </c:pt>
                <c:pt idx="4145">
                  <c:v>42404.188194453825</c:v>
                </c:pt>
                <c:pt idx="4146">
                  <c:v>42404.188888898272</c:v>
                </c:pt>
                <c:pt idx="4147">
                  <c:v>42404.189583342719</c:v>
                </c:pt>
                <c:pt idx="4148">
                  <c:v>42404.190277787166</c:v>
                </c:pt>
                <c:pt idx="4149">
                  <c:v>42404.190972231612</c:v>
                </c:pt>
                <c:pt idx="4150">
                  <c:v>42404.191666676059</c:v>
                </c:pt>
                <c:pt idx="4151">
                  <c:v>42404.192361120506</c:v>
                </c:pt>
                <c:pt idx="4152">
                  <c:v>42404.193055564952</c:v>
                </c:pt>
                <c:pt idx="4153">
                  <c:v>42404.193750009399</c:v>
                </c:pt>
                <c:pt idx="4154">
                  <c:v>42404.194444453846</c:v>
                </c:pt>
                <c:pt idx="4155">
                  <c:v>42404.195138898292</c:v>
                </c:pt>
                <c:pt idx="4156">
                  <c:v>42404.195833342739</c:v>
                </c:pt>
                <c:pt idx="4157">
                  <c:v>42404.196527787186</c:v>
                </c:pt>
                <c:pt idx="4158">
                  <c:v>42404.197222231633</c:v>
                </c:pt>
                <c:pt idx="4159">
                  <c:v>42404.197916676079</c:v>
                </c:pt>
                <c:pt idx="4160">
                  <c:v>42404.198611120526</c:v>
                </c:pt>
                <c:pt idx="4161">
                  <c:v>42404.199305564973</c:v>
                </c:pt>
                <c:pt idx="4162">
                  <c:v>42404.200000009419</c:v>
                </c:pt>
                <c:pt idx="4163">
                  <c:v>42404.200694453866</c:v>
                </c:pt>
                <c:pt idx="4164">
                  <c:v>42404.201388898313</c:v>
                </c:pt>
                <c:pt idx="4165">
                  <c:v>42404.20208334276</c:v>
                </c:pt>
                <c:pt idx="4166">
                  <c:v>42404.202777787206</c:v>
                </c:pt>
                <c:pt idx="4167">
                  <c:v>42404.203472231653</c:v>
                </c:pt>
                <c:pt idx="4168">
                  <c:v>42404.2041666761</c:v>
                </c:pt>
                <c:pt idx="4169">
                  <c:v>42404.204861120546</c:v>
                </c:pt>
                <c:pt idx="4170">
                  <c:v>42404.205555564993</c:v>
                </c:pt>
                <c:pt idx="4171">
                  <c:v>42404.20625000944</c:v>
                </c:pt>
                <c:pt idx="4172">
                  <c:v>42404.206944453887</c:v>
                </c:pt>
                <c:pt idx="4173">
                  <c:v>42404.207638898333</c:v>
                </c:pt>
                <c:pt idx="4174">
                  <c:v>42404.20833334278</c:v>
                </c:pt>
                <c:pt idx="4175">
                  <c:v>42404.209027787227</c:v>
                </c:pt>
                <c:pt idx="4176">
                  <c:v>42404.209722231673</c:v>
                </c:pt>
                <c:pt idx="4177">
                  <c:v>42404.21041667612</c:v>
                </c:pt>
                <c:pt idx="4178">
                  <c:v>42404.211111120567</c:v>
                </c:pt>
                <c:pt idx="4179">
                  <c:v>42404.211805565013</c:v>
                </c:pt>
                <c:pt idx="4180">
                  <c:v>42404.21250000946</c:v>
                </c:pt>
                <c:pt idx="4181">
                  <c:v>42404.213194453907</c:v>
                </c:pt>
                <c:pt idx="4182">
                  <c:v>42404.213888898354</c:v>
                </c:pt>
                <c:pt idx="4183">
                  <c:v>42404.2145833428</c:v>
                </c:pt>
                <c:pt idx="4184">
                  <c:v>42404.215277787247</c:v>
                </c:pt>
                <c:pt idx="4185">
                  <c:v>42404.215972231694</c:v>
                </c:pt>
                <c:pt idx="4186">
                  <c:v>42404.21666667614</c:v>
                </c:pt>
                <c:pt idx="4187">
                  <c:v>42404.217361120587</c:v>
                </c:pt>
                <c:pt idx="4188">
                  <c:v>42404.218055565034</c:v>
                </c:pt>
                <c:pt idx="4189">
                  <c:v>42404.218750009481</c:v>
                </c:pt>
                <c:pt idx="4190">
                  <c:v>42404.219444453927</c:v>
                </c:pt>
                <c:pt idx="4191">
                  <c:v>42404.220138898374</c:v>
                </c:pt>
                <c:pt idx="4192">
                  <c:v>42404.220833342821</c:v>
                </c:pt>
                <c:pt idx="4193">
                  <c:v>42404.221527787267</c:v>
                </c:pt>
                <c:pt idx="4194">
                  <c:v>42404.222222231714</c:v>
                </c:pt>
                <c:pt idx="4195">
                  <c:v>42404.222916676161</c:v>
                </c:pt>
                <c:pt idx="4196">
                  <c:v>42404.223611120608</c:v>
                </c:pt>
                <c:pt idx="4197">
                  <c:v>42404.224305565054</c:v>
                </c:pt>
                <c:pt idx="4198">
                  <c:v>42404.225000009501</c:v>
                </c:pt>
                <c:pt idx="4199">
                  <c:v>42404.225694453948</c:v>
                </c:pt>
                <c:pt idx="4200">
                  <c:v>42404.226388898394</c:v>
                </c:pt>
                <c:pt idx="4201">
                  <c:v>42404.227083342841</c:v>
                </c:pt>
                <c:pt idx="4202">
                  <c:v>42404.227777787288</c:v>
                </c:pt>
                <c:pt idx="4203">
                  <c:v>42404.228472231734</c:v>
                </c:pt>
                <c:pt idx="4204">
                  <c:v>42404.229166676181</c:v>
                </c:pt>
                <c:pt idx="4205">
                  <c:v>42404.229861120628</c:v>
                </c:pt>
                <c:pt idx="4206">
                  <c:v>42404.230555565075</c:v>
                </c:pt>
                <c:pt idx="4207">
                  <c:v>42404.231250009521</c:v>
                </c:pt>
                <c:pt idx="4208">
                  <c:v>42404.231944453968</c:v>
                </c:pt>
                <c:pt idx="4209">
                  <c:v>42404.232638898415</c:v>
                </c:pt>
                <c:pt idx="4210">
                  <c:v>42404.233333342861</c:v>
                </c:pt>
                <c:pt idx="4211">
                  <c:v>42404.234027787308</c:v>
                </c:pt>
                <c:pt idx="4212">
                  <c:v>42404.234722231755</c:v>
                </c:pt>
                <c:pt idx="4213">
                  <c:v>42404.235416676202</c:v>
                </c:pt>
                <c:pt idx="4214">
                  <c:v>42404.236111120648</c:v>
                </c:pt>
                <c:pt idx="4215">
                  <c:v>42404.236805565095</c:v>
                </c:pt>
                <c:pt idx="4216">
                  <c:v>42404.237500009542</c:v>
                </c:pt>
                <c:pt idx="4217">
                  <c:v>42404.238194453988</c:v>
                </c:pt>
                <c:pt idx="4218">
                  <c:v>42404.238888898435</c:v>
                </c:pt>
                <c:pt idx="4219">
                  <c:v>42404.239583342882</c:v>
                </c:pt>
                <c:pt idx="4220">
                  <c:v>42404.240277787329</c:v>
                </c:pt>
                <c:pt idx="4221">
                  <c:v>42404.240972231775</c:v>
                </c:pt>
                <c:pt idx="4222">
                  <c:v>42404.241666676222</c:v>
                </c:pt>
                <c:pt idx="4223">
                  <c:v>42404.242361120669</c:v>
                </c:pt>
                <c:pt idx="4224">
                  <c:v>42404.243055565115</c:v>
                </c:pt>
                <c:pt idx="4225">
                  <c:v>42404.243750009562</c:v>
                </c:pt>
                <c:pt idx="4226">
                  <c:v>42404.244444454009</c:v>
                </c:pt>
                <c:pt idx="4227">
                  <c:v>42404.245138898455</c:v>
                </c:pt>
                <c:pt idx="4228">
                  <c:v>42404.245833342902</c:v>
                </c:pt>
                <c:pt idx="4229">
                  <c:v>42404.246527787349</c:v>
                </c:pt>
                <c:pt idx="4230">
                  <c:v>42404.247222231796</c:v>
                </c:pt>
                <c:pt idx="4231">
                  <c:v>42404.247916676242</c:v>
                </c:pt>
                <c:pt idx="4232">
                  <c:v>42404.248611120689</c:v>
                </c:pt>
                <c:pt idx="4233">
                  <c:v>42404.249305565136</c:v>
                </c:pt>
                <c:pt idx="4234">
                  <c:v>42404.250000009582</c:v>
                </c:pt>
                <c:pt idx="4235">
                  <c:v>42404.250694454029</c:v>
                </c:pt>
                <c:pt idx="4236">
                  <c:v>42404.251388898476</c:v>
                </c:pt>
                <c:pt idx="4237">
                  <c:v>42404.252083342923</c:v>
                </c:pt>
                <c:pt idx="4238">
                  <c:v>42404.252777787369</c:v>
                </c:pt>
                <c:pt idx="4239">
                  <c:v>42404.253472231816</c:v>
                </c:pt>
                <c:pt idx="4240">
                  <c:v>42404.254166676263</c:v>
                </c:pt>
                <c:pt idx="4241">
                  <c:v>42404.254861120709</c:v>
                </c:pt>
                <c:pt idx="4242">
                  <c:v>42404.255555565156</c:v>
                </c:pt>
                <c:pt idx="4243">
                  <c:v>42404.256250009603</c:v>
                </c:pt>
                <c:pt idx="4244">
                  <c:v>42404.25694445405</c:v>
                </c:pt>
                <c:pt idx="4245">
                  <c:v>42404.257638898496</c:v>
                </c:pt>
                <c:pt idx="4246">
                  <c:v>42404.258333342943</c:v>
                </c:pt>
                <c:pt idx="4247">
                  <c:v>42404.25902778739</c:v>
                </c:pt>
                <c:pt idx="4248">
                  <c:v>42404.259722231836</c:v>
                </c:pt>
                <c:pt idx="4249">
                  <c:v>42404.260416676283</c:v>
                </c:pt>
                <c:pt idx="4250">
                  <c:v>42404.26111112073</c:v>
                </c:pt>
                <c:pt idx="4251">
                  <c:v>42404.261805565176</c:v>
                </c:pt>
                <c:pt idx="4252">
                  <c:v>42404.262500009623</c:v>
                </c:pt>
                <c:pt idx="4253">
                  <c:v>42404.26319445407</c:v>
                </c:pt>
                <c:pt idx="4254">
                  <c:v>42404.263888898517</c:v>
                </c:pt>
                <c:pt idx="4255">
                  <c:v>42404.264583342963</c:v>
                </c:pt>
                <c:pt idx="4256">
                  <c:v>42404.26527778741</c:v>
                </c:pt>
                <c:pt idx="4257">
                  <c:v>42404.265972231857</c:v>
                </c:pt>
                <c:pt idx="4258">
                  <c:v>42404.266666676303</c:v>
                </c:pt>
                <c:pt idx="4259">
                  <c:v>42404.26736112075</c:v>
                </c:pt>
                <c:pt idx="4260">
                  <c:v>42404.268055565197</c:v>
                </c:pt>
                <c:pt idx="4261">
                  <c:v>42404.268750009644</c:v>
                </c:pt>
                <c:pt idx="4262">
                  <c:v>42404.26944445409</c:v>
                </c:pt>
                <c:pt idx="4263">
                  <c:v>42404.270138898537</c:v>
                </c:pt>
                <c:pt idx="4264">
                  <c:v>42404.270833342984</c:v>
                </c:pt>
                <c:pt idx="4265">
                  <c:v>42404.27152778743</c:v>
                </c:pt>
                <c:pt idx="4266">
                  <c:v>42404.272222231877</c:v>
                </c:pt>
                <c:pt idx="4267">
                  <c:v>42404.272916676324</c:v>
                </c:pt>
                <c:pt idx="4268">
                  <c:v>42404.273611120771</c:v>
                </c:pt>
                <c:pt idx="4269">
                  <c:v>42404.274305565217</c:v>
                </c:pt>
                <c:pt idx="4270">
                  <c:v>42404.275000009664</c:v>
                </c:pt>
                <c:pt idx="4271">
                  <c:v>42404.275694454111</c:v>
                </c:pt>
                <c:pt idx="4272">
                  <c:v>42404.276388898557</c:v>
                </c:pt>
                <c:pt idx="4273">
                  <c:v>42404.277083343004</c:v>
                </c:pt>
                <c:pt idx="4274">
                  <c:v>42404.277777787451</c:v>
                </c:pt>
                <c:pt idx="4275">
                  <c:v>42404.278472231897</c:v>
                </c:pt>
                <c:pt idx="4276">
                  <c:v>42404.279166676344</c:v>
                </c:pt>
                <c:pt idx="4277">
                  <c:v>42404.279861120791</c:v>
                </c:pt>
                <c:pt idx="4278">
                  <c:v>42404.280555565238</c:v>
                </c:pt>
                <c:pt idx="4279">
                  <c:v>42404.281250009684</c:v>
                </c:pt>
                <c:pt idx="4280">
                  <c:v>42404.281944454131</c:v>
                </c:pt>
                <c:pt idx="4281">
                  <c:v>42404.282638898578</c:v>
                </c:pt>
                <c:pt idx="4282">
                  <c:v>42404.283333343024</c:v>
                </c:pt>
                <c:pt idx="4283">
                  <c:v>42404.284027787471</c:v>
                </c:pt>
                <c:pt idx="4284">
                  <c:v>42404.284722231918</c:v>
                </c:pt>
                <c:pt idx="4285">
                  <c:v>42404.285416676365</c:v>
                </c:pt>
                <c:pt idx="4286">
                  <c:v>42404.286111120811</c:v>
                </c:pt>
                <c:pt idx="4287">
                  <c:v>42404.286805565258</c:v>
                </c:pt>
                <c:pt idx="4288">
                  <c:v>42404.287500009705</c:v>
                </c:pt>
                <c:pt idx="4289">
                  <c:v>42404.288194454151</c:v>
                </c:pt>
                <c:pt idx="4290">
                  <c:v>42404.288888898598</c:v>
                </c:pt>
                <c:pt idx="4291">
                  <c:v>42404.289583343045</c:v>
                </c:pt>
                <c:pt idx="4292">
                  <c:v>42404.290277787492</c:v>
                </c:pt>
                <c:pt idx="4293">
                  <c:v>42404.290972231938</c:v>
                </c:pt>
                <c:pt idx="4294">
                  <c:v>42404.291666676385</c:v>
                </c:pt>
                <c:pt idx="4295">
                  <c:v>42404.292361120832</c:v>
                </c:pt>
                <c:pt idx="4296">
                  <c:v>42404.293055565278</c:v>
                </c:pt>
                <c:pt idx="4297">
                  <c:v>42404.293750009725</c:v>
                </c:pt>
                <c:pt idx="4298">
                  <c:v>42404.294444454172</c:v>
                </c:pt>
                <c:pt idx="4299">
                  <c:v>42404.295138898618</c:v>
                </c:pt>
                <c:pt idx="4300">
                  <c:v>42404.295833343065</c:v>
                </c:pt>
                <c:pt idx="4301">
                  <c:v>42404.296527787512</c:v>
                </c:pt>
                <c:pt idx="4302">
                  <c:v>42404.297222231959</c:v>
                </c:pt>
                <c:pt idx="4303">
                  <c:v>42404.297916676405</c:v>
                </c:pt>
                <c:pt idx="4304">
                  <c:v>42404.298611120852</c:v>
                </c:pt>
                <c:pt idx="4305">
                  <c:v>42404.299305565299</c:v>
                </c:pt>
                <c:pt idx="4306">
                  <c:v>42404.300000009745</c:v>
                </c:pt>
                <c:pt idx="4307">
                  <c:v>42404.300694454192</c:v>
                </c:pt>
                <c:pt idx="4308">
                  <c:v>42404.301388898639</c:v>
                </c:pt>
                <c:pt idx="4309">
                  <c:v>42404.302083343086</c:v>
                </c:pt>
                <c:pt idx="4310">
                  <c:v>42404.302777787532</c:v>
                </c:pt>
                <c:pt idx="4311">
                  <c:v>42404.303472231979</c:v>
                </c:pt>
                <c:pt idx="4312">
                  <c:v>42404.304166676426</c:v>
                </c:pt>
                <c:pt idx="4313">
                  <c:v>42404.304861120872</c:v>
                </c:pt>
                <c:pt idx="4314">
                  <c:v>42404.305555565319</c:v>
                </c:pt>
                <c:pt idx="4315">
                  <c:v>42404.306250009766</c:v>
                </c:pt>
                <c:pt idx="4316">
                  <c:v>42404.306944454212</c:v>
                </c:pt>
                <c:pt idx="4317">
                  <c:v>42404.307638898659</c:v>
                </c:pt>
                <c:pt idx="4318">
                  <c:v>42404.308333343106</c:v>
                </c:pt>
                <c:pt idx="4319">
                  <c:v>42404.309027787553</c:v>
                </c:pt>
                <c:pt idx="4320">
                  <c:v>42404.309722231999</c:v>
                </c:pt>
                <c:pt idx="4321">
                  <c:v>42404.310416676446</c:v>
                </c:pt>
                <c:pt idx="4322">
                  <c:v>42404.311111120893</c:v>
                </c:pt>
                <c:pt idx="4323">
                  <c:v>42404.311805565339</c:v>
                </c:pt>
                <c:pt idx="4324">
                  <c:v>42404.312500009786</c:v>
                </c:pt>
                <c:pt idx="4325">
                  <c:v>42404.313194454233</c:v>
                </c:pt>
                <c:pt idx="4326">
                  <c:v>42404.31388889868</c:v>
                </c:pt>
                <c:pt idx="4327">
                  <c:v>42404.314583343126</c:v>
                </c:pt>
                <c:pt idx="4328">
                  <c:v>42404.315277787573</c:v>
                </c:pt>
                <c:pt idx="4329">
                  <c:v>42404.31597223202</c:v>
                </c:pt>
                <c:pt idx="4330">
                  <c:v>42404.316666676466</c:v>
                </c:pt>
                <c:pt idx="4331">
                  <c:v>42404.317361120913</c:v>
                </c:pt>
                <c:pt idx="4332">
                  <c:v>42404.31805556536</c:v>
                </c:pt>
                <c:pt idx="4333">
                  <c:v>42404.318750009807</c:v>
                </c:pt>
                <c:pt idx="4334">
                  <c:v>42404.319444454253</c:v>
                </c:pt>
                <c:pt idx="4335">
                  <c:v>42404.3201388987</c:v>
                </c:pt>
                <c:pt idx="4336">
                  <c:v>42404.320833343147</c:v>
                </c:pt>
                <c:pt idx="4337">
                  <c:v>42404.321527787593</c:v>
                </c:pt>
                <c:pt idx="4338">
                  <c:v>42404.32222223204</c:v>
                </c:pt>
                <c:pt idx="4339">
                  <c:v>42404.322916676487</c:v>
                </c:pt>
                <c:pt idx="4340">
                  <c:v>42404.323611120933</c:v>
                </c:pt>
                <c:pt idx="4341">
                  <c:v>42404.32430556538</c:v>
                </c:pt>
                <c:pt idx="4342">
                  <c:v>42404.325000009827</c:v>
                </c:pt>
                <c:pt idx="4343">
                  <c:v>42404.325694454274</c:v>
                </c:pt>
                <c:pt idx="4344">
                  <c:v>42404.32638889872</c:v>
                </c:pt>
                <c:pt idx="4345">
                  <c:v>42404.327083343167</c:v>
                </c:pt>
                <c:pt idx="4346">
                  <c:v>42404.327777787614</c:v>
                </c:pt>
                <c:pt idx="4347">
                  <c:v>42404.32847223206</c:v>
                </c:pt>
                <c:pt idx="4348">
                  <c:v>42404.329166676507</c:v>
                </c:pt>
                <c:pt idx="4349">
                  <c:v>42404.329861120954</c:v>
                </c:pt>
                <c:pt idx="4350">
                  <c:v>42404.330555565401</c:v>
                </c:pt>
                <c:pt idx="4351">
                  <c:v>42404.331250009847</c:v>
                </c:pt>
                <c:pt idx="4352">
                  <c:v>42404.331944454294</c:v>
                </c:pt>
                <c:pt idx="4353">
                  <c:v>42404.332638898741</c:v>
                </c:pt>
                <c:pt idx="4354">
                  <c:v>42404.333333343187</c:v>
                </c:pt>
                <c:pt idx="4355">
                  <c:v>42404.334027787634</c:v>
                </c:pt>
                <c:pt idx="4356">
                  <c:v>42404.334722232081</c:v>
                </c:pt>
                <c:pt idx="4357">
                  <c:v>42404.335416676528</c:v>
                </c:pt>
                <c:pt idx="4358">
                  <c:v>42404.336111120974</c:v>
                </c:pt>
                <c:pt idx="4359">
                  <c:v>42404.336805565421</c:v>
                </c:pt>
                <c:pt idx="4360">
                  <c:v>42404.337500009868</c:v>
                </c:pt>
                <c:pt idx="4361">
                  <c:v>42404.338194454314</c:v>
                </c:pt>
                <c:pt idx="4362">
                  <c:v>42404.338888898761</c:v>
                </c:pt>
                <c:pt idx="4363">
                  <c:v>42404.339583343208</c:v>
                </c:pt>
                <c:pt idx="4364">
                  <c:v>42404.340277787654</c:v>
                </c:pt>
                <c:pt idx="4365">
                  <c:v>42404.340972232101</c:v>
                </c:pt>
                <c:pt idx="4366">
                  <c:v>42404.341666676548</c:v>
                </c:pt>
                <c:pt idx="4367">
                  <c:v>42404.342361120995</c:v>
                </c:pt>
                <c:pt idx="4368">
                  <c:v>42404.343055565441</c:v>
                </c:pt>
                <c:pt idx="4369">
                  <c:v>42404.343750009888</c:v>
                </c:pt>
                <c:pt idx="4370">
                  <c:v>42404.344444454335</c:v>
                </c:pt>
                <c:pt idx="4371">
                  <c:v>42404.345138898781</c:v>
                </c:pt>
                <c:pt idx="4372">
                  <c:v>42404.345833343228</c:v>
                </c:pt>
                <c:pt idx="4373">
                  <c:v>42404.346527787675</c:v>
                </c:pt>
                <c:pt idx="4374">
                  <c:v>42404.347222232122</c:v>
                </c:pt>
                <c:pt idx="4375">
                  <c:v>42404.347916676568</c:v>
                </c:pt>
                <c:pt idx="4376">
                  <c:v>42404.348611121015</c:v>
                </c:pt>
                <c:pt idx="4377">
                  <c:v>42404.349305565462</c:v>
                </c:pt>
                <c:pt idx="4378">
                  <c:v>42404.350000009908</c:v>
                </c:pt>
                <c:pt idx="4379">
                  <c:v>42404.350694454355</c:v>
                </c:pt>
                <c:pt idx="4380">
                  <c:v>42404.351388898802</c:v>
                </c:pt>
                <c:pt idx="4381">
                  <c:v>42404.352083343249</c:v>
                </c:pt>
                <c:pt idx="4382">
                  <c:v>42404.352777787695</c:v>
                </c:pt>
                <c:pt idx="4383">
                  <c:v>42404.353472232142</c:v>
                </c:pt>
                <c:pt idx="4384">
                  <c:v>42404.354166676589</c:v>
                </c:pt>
                <c:pt idx="4385">
                  <c:v>42404.354861121035</c:v>
                </c:pt>
                <c:pt idx="4386">
                  <c:v>42404.355555565482</c:v>
                </c:pt>
                <c:pt idx="4387">
                  <c:v>42404.356250009929</c:v>
                </c:pt>
                <c:pt idx="4388">
                  <c:v>42404.356944454375</c:v>
                </c:pt>
                <c:pt idx="4389">
                  <c:v>42404.357638898822</c:v>
                </c:pt>
                <c:pt idx="4390">
                  <c:v>42404.358333343269</c:v>
                </c:pt>
                <c:pt idx="4391">
                  <c:v>42404.359027787716</c:v>
                </c:pt>
                <c:pt idx="4392">
                  <c:v>42404.359722232162</c:v>
                </c:pt>
                <c:pt idx="4393">
                  <c:v>42404.360416676609</c:v>
                </c:pt>
                <c:pt idx="4394">
                  <c:v>42404.361111121056</c:v>
                </c:pt>
                <c:pt idx="4395">
                  <c:v>42404.361805565502</c:v>
                </c:pt>
                <c:pt idx="4396">
                  <c:v>42404.362500009949</c:v>
                </c:pt>
                <c:pt idx="4397">
                  <c:v>42404.363194454396</c:v>
                </c:pt>
                <c:pt idx="4398">
                  <c:v>42404.363888898843</c:v>
                </c:pt>
                <c:pt idx="4399">
                  <c:v>42404.364583343289</c:v>
                </c:pt>
                <c:pt idx="4400">
                  <c:v>42404.365277787736</c:v>
                </c:pt>
                <c:pt idx="4401">
                  <c:v>42404.365972232183</c:v>
                </c:pt>
                <c:pt idx="4402">
                  <c:v>42404.366666676629</c:v>
                </c:pt>
                <c:pt idx="4403">
                  <c:v>42404.367361121076</c:v>
                </c:pt>
                <c:pt idx="4404">
                  <c:v>42404.368055565523</c:v>
                </c:pt>
                <c:pt idx="4405">
                  <c:v>42404.36875000997</c:v>
                </c:pt>
                <c:pt idx="4406">
                  <c:v>42404.369444454416</c:v>
                </c:pt>
                <c:pt idx="4407">
                  <c:v>42404.370138898863</c:v>
                </c:pt>
                <c:pt idx="4408">
                  <c:v>42404.37083334331</c:v>
                </c:pt>
                <c:pt idx="4409">
                  <c:v>42404.371527787756</c:v>
                </c:pt>
                <c:pt idx="4410">
                  <c:v>42404.372222232203</c:v>
                </c:pt>
                <c:pt idx="4411">
                  <c:v>42404.37291667665</c:v>
                </c:pt>
                <c:pt idx="4412">
                  <c:v>42404.373611121096</c:v>
                </c:pt>
                <c:pt idx="4413">
                  <c:v>42404.374305565543</c:v>
                </c:pt>
                <c:pt idx="4414">
                  <c:v>42404.37500000999</c:v>
                </c:pt>
                <c:pt idx="4415">
                  <c:v>42404.375694454437</c:v>
                </c:pt>
                <c:pt idx="4416">
                  <c:v>42404.376388898883</c:v>
                </c:pt>
                <c:pt idx="4417">
                  <c:v>42404.37708334333</c:v>
                </c:pt>
                <c:pt idx="4418">
                  <c:v>42404.377777787777</c:v>
                </c:pt>
                <c:pt idx="4419">
                  <c:v>42404.378472232223</c:v>
                </c:pt>
                <c:pt idx="4420">
                  <c:v>42404.37916667667</c:v>
                </c:pt>
                <c:pt idx="4421">
                  <c:v>42404.379861121117</c:v>
                </c:pt>
                <c:pt idx="4422">
                  <c:v>42404.380555565564</c:v>
                </c:pt>
                <c:pt idx="4423">
                  <c:v>42404.38125001001</c:v>
                </c:pt>
                <c:pt idx="4424">
                  <c:v>42404.381944454457</c:v>
                </c:pt>
                <c:pt idx="4425">
                  <c:v>42404.382638898904</c:v>
                </c:pt>
                <c:pt idx="4426">
                  <c:v>42404.38333334335</c:v>
                </c:pt>
                <c:pt idx="4427">
                  <c:v>42404.384027787797</c:v>
                </c:pt>
                <c:pt idx="4428">
                  <c:v>42404.384722232244</c:v>
                </c:pt>
                <c:pt idx="4429">
                  <c:v>42404.385416676691</c:v>
                </c:pt>
                <c:pt idx="4430">
                  <c:v>42404.386111121137</c:v>
                </c:pt>
                <c:pt idx="4431">
                  <c:v>42404.386805565584</c:v>
                </c:pt>
                <c:pt idx="4432">
                  <c:v>42404.387500010031</c:v>
                </c:pt>
                <c:pt idx="4433">
                  <c:v>42404.388194454477</c:v>
                </c:pt>
                <c:pt idx="4434">
                  <c:v>42404.388888898924</c:v>
                </c:pt>
                <c:pt idx="4435">
                  <c:v>42404.389583343371</c:v>
                </c:pt>
                <c:pt idx="4436">
                  <c:v>42404.390277787817</c:v>
                </c:pt>
                <c:pt idx="4437">
                  <c:v>42404.390972232264</c:v>
                </c:pt>
                <c:pt idx="4438">
                  <c:v>42404.391666676711</c:v>
                </c:pt>
                <c:pt idx="4439">
                  <c:v>42404.392361121158</c:v>
                </c:pt>
                <c:pt idx="4440">
                  <c:v>42404.393055565604</c:v>
                </c:pt>
                <c:pt idx="4441">
                  <c:v>42404.393750010051</c:v>
                </c:pt>
                <c:pt idx="4442">
                  <c:v>42404.394444454498</c:v>
                </c:pt>
                <c:pt idx="4443">
                  <c:v>42404.395138898944</c:v>
                </c:pt>
                <c:pt idx="4444">
                  <c:v>42404.395833343391</c:v>
                </c:pt>
                <c:pt idx="4445">
                  <c:v>42404.396527787838</c:v>
                </c:pt>
                <c:pt idx="4446">
                  <c:v>42404.397222232285</c:v>
                </c:pt>
                <c:pt idx="4447">
                  <c:v>42404.397916676731</c:v>
                </c:pt>
                <c:pt idx="4448">
                  <c:v>42404.398611121178</c:v>
                </c:pt>
                <c:pt idx="4449">
                  <c:v>42404.399305565625</c:v>
                </c:pt>
                <c:pt idx="4450">
                  <c:v>42404.400000010071</c:v>
                </c:pt>
                <c:pt idx="4451">
                  <c:v>42404.400694454518</c:v>
                </c:pt>
                <c:pt idx="4452">
                  <c:v>42404.401388898965</c:v>
                </c:pt>
                <c:pt idx="4453">
                  <c:v>42404.402083343412</c:v>
                </c:pt>
                <c:pt idx="4454">
                  <c:v>42404.402777787858</c:v>
                </c:pt>
                <c:pt idx="4455">
                  <c:v>42404.403472232305</c:v>
                </c:pt>
                <c:pt idx="4456">
                  <c:v>42404.404166676752</c:v>
                </c:pt>
                <c:pt idx="4457">
                  <c:v>42404.404861121198</c:v>
                </c:pt>
                <c:pt idx="4458">
                  <c:v>42404.405555565645</c:v>
                </c:pt>
                <c:pt idx="4459">
                  <c:v>42404.406250010092</c:v>
                </c:pt>
                <c:pt idx="4460">
                  <c:v>42404.406944454538</c:v>
                </c:pt>
                <c:pt idx="4461">
                  <c:v>42404.407638898985</c:v>
                </c:pt>
                <c:pt idx="4462">
                  <c:v>42404.408333343432</c:v>
                </c:pt>
                <c:pt idx="4463">
                  <c:v>42404.409027787879</c:v>
                </c:pt>
                <c:pt idx="4464">
                  <c:v>42404.409722232325</c:v>
                </c:pt>
                <c:pt idx="4465">
                  <c:v>42404.410416676772</c:v>
                </c:pt>
                <c:pt idx="4466">
                  <c:v>42404.411111121219</c:v>
                </c:pt>
                <c:pt idx="4467">
                  <c:v>42404.411805565665</c:v>
                </c:pt>
                <c:pt idx="4468">
                  <c:v>42404.412500010112</c:v>
                </c:pt>
                <c:pt idx="4469">
                  <c:v>42404.413194454559</c:v>
                </c:pt>
                <c:pt idx="4470">
                  <c:v>42404.413888899006</c:v>
                </c:pt>
                <c:pt idx="4471">
                  <c:v>42404.414583343452</c:v>
                </c:pt>
                <c:pt idx="4472">
                  <c:v>42404.415277787899</c:v>
                </c:pt>
                <c:pt idx="4473">
                  <c:v>42404.415972232346</c:v>
                </c:pt>
                <c:pt idx="4474">
                  <c:v>42404.416666676792</c:v>
                </c:pt>
                <c:pt idx="4475">
                  <c:v>42404.417361121239</c:v>
                </c:pt>
                <c:pt idx="4476">
                  <c:v>42404.418055565686</c:v>
                </c:pt>
                <c:pt idx="4477">
                  <c:v>42404.418750010132</c:v>
                </c:pt>
                <c:pt idx="4478">
                  <c:v>42404.419444454579</c:v>
                </c:pt>
                <c:pt idx="4479">
                  <c:v>42404.420138899026</c:v>
                </c:pt>
                <c:pt idx="4480">
                  <c:v>42404.420833343473</c:v>
                </c:pt>
                <c:pt idx="4481">
                  <c:v>42404.421527787919</c:v>
                </c:pt>
                <c:pt idx="4482">
                  <c:v>42404.422222232366</c:v>
                </c:pt>
                <c:pt idx="4483">
                  <c:v>42404.422916676813</c:v>
                </c:pt>
                <c:pt idx="4484">
                  <c:v>42404.423611121259</c:v>
                </c:pt>
                <c:pt idx="4485">
                  <c:v>42404.424305565706</c:v>
                </c:pt>
                <c:pt idx="4486">
                  <c:v>42404.425000010153</c:v>
                </c:pt>
                <c:pt idx="4487">
                  <c:v>42404.4256944546</c:v>
                </c:pt>
                <c:pt idx="4488">
                  <c:v>42404.426388899046</c:v>
                </c:pt>
                <c:pt idx="4489">
                  <c:v>42404.427083343493</c:v>
                </c:pt>
                <c:pt idx="4490">
                  <c:v>42404.42777778794</c:v>
                </c:pt>
                <c:pt idx="4491">
                  <c:v>42404.428472232386</c:v>
                </c:pt>
                <c:pt idx="4492">
                  <c:v>42404.429166676833</c:v>
                </c:pt>
                <c:pt idx="4493">
                  <c:v>42404.42986112128</c:v>
                </c:pt>
                <c:pt idx="4494">
                  <c:v>42404.430555565727</c:v>
                </c:pt>
                <c:pt idx="4495">
                  <c:v>42404.431250010173</c:v>
                </c:pt>
                <c:pt idx="4496">
                  <c:v>42404.43194445462</c:v>
                </c:pt>
                <c:pt idx="4497">
                  <c:v>42404.432638899067</c:v>
                </c:pt>
                <c:pt idx="4498">
                  <c:v>42404.433333343513</c:v>
                </c:pt>
                <c:pt idx="4499">
                  <c:v>42404.43402778796</c:v>
                </c:pt>
                <c:pt idx="4500">
                  <c:v>42404.434722232407</c:v>
                </c:pt>
                <c:pt idx="4501">
                  <c:v>42404.435416676853</c:v>
                </c:pt>
                <c:pt idx="4502">
                  <c:v>42404.4361111213</c:v>
                </c:pt>
                <c:pt idx="4503">
                  <c:v>42404.436805565747</c:v>
                </c:pt>
                <c:pt idx="4504">
                  <c:v>42404.437500010194</c:v>
                </c:pt>
                <c:pt idx="4505">
                  <c:v>42404.43819445464</c:v>
                </c:pt>
                <c:pt idx="4506">
                  <c:v>42404.438888899087</c:v>
                </c:pt>
                <c:pt idx="4507">
                  <c:v>42404.439583343534</c:v>
                </c:pt>
                <c:pt idx="4508">
                  <c:v>42404.44027778798</c:v>
                </c:pt>
                <c:pt idx="4509">
                  <c:v>42404.440972232427</c:v>
                </c:pt>
                <c:pt idx="4510">
                  <c:v>42404.441666676874</c:v>
                </c:pt>
                <c:pt idx="4511">
                  <c:v>42404.442361121321</c:v>
                </c:pt>
                <c:pt idx="4512">
                  <c:v>42404.443055565767</c:v>
                </c:pt>
                <c:pt idx="4513">
                  <c:v>42404.443750010214</c:v>
                </c:pt>
                <c:pt idx="4514">
                  <c:v>42404.444444454661</c:v>
                </c:pt>
                <c:pt idx="4515">
                  <c:v>42404.445138899107</c:v>
                </c:pt>
                <c:pt idx="4516">
                  <c:v>42404.445833343554</c:v>
                </c:pt>
                <c:pt idx="4517">
                  <c:v>42404.446527788001</c:v>
                </c:pt>
                <c:pt idx="4518">
                  <c:v>42404.447222232448</c:v>
                </c:pt>
                <c:pt idx="4519">
                  <c:v>42404.447916676894</c:v>
                </c:pt>
                <c:pt idx="4520">
                  <c:v>42404.448611121341</c:v>
                </c:pt>
                <c:pt idx="4521">
                  <c:v>42404.449305565788</c:v>
                </c:pt>
                <c:pt idx="4522">
                  <c:v>42404.450000010234</c:v>
                </c:pt>
                <c:pt idx="4523">
                  <c:v>42404.450694454681</c:v>
                </c:pt>
                <c:pt idx="4524">
                  <c:v>42404.451388899128</c:v>
                </c:pt>
                <c:pt idx="4525">
                  <c:v>42404.452083343574</c:v>
                </c:pt>
                <c:pt idx="4526">
                  <c:v>42404.452777788021</c:v>
                </c:pt>
                <c:pt idx="4527">
                  <c:v>42404.453472232468</c:v>
                </c:pt>
                <c:pt idx="4528">
                  <c:v>42404.454166676915</c:v>
                </c:pt>
                <c:pt idx="4529">
                  <c:v>42404.454861121361</c:v>
                </c:pt>
                <c:pt idx="4530">
                  <c:v>42404.455555565808</c:v>
                </c:pt>
                <c:pt idx="4531">
                  <c:v>42404.456250010255</c:v>
                </c:pt>
                <c:pt idx="4532">
                  <c:v>42404.456944454701</c:v>
                </c:pt>
                <c:pt idx="4533">
                  <c:v>42404.457638899148</c:v>
                </c:pt>
                <c:pt idx="4534">
                  <c:v>42404.458333343595</c:v>
                </c:pt>
                <c:pt idx="4535">
                  <c:v>42404.459027788042</c:v>
                </c:pt>
                <c:pt idx="4536">
                  <c:v>42404.459722232488</c:v>
                </c:pt>
                <c:pt idx="4537">
                  <c:v>42404.460416676935</c:v>
                </c:pt>
                <c:pt idx="4538">
                  <c:v>42404.461111121382</c:v>
                </c:pt>
                <c:pt idx="4539">
                  <c:v>42404.461805565828</c:v>
                </c:pt>
                <c:pt idx="4540">
                  <c:v>42404.462500010275</c:v>
                </c:pt>
                <c:pt idx="4541">
                  <c:v>42404.463194454722</c:v>
                </c:pt>
                <c:pt idx="4542">
                  <c:v>42404.463888899169</c:v>
                </c:pt>
                <c:pt idx="4543">
                  <c:v>42404.464583343615</c:v>
                </c:pt>
                <c:pt idx="4544">
                  <c:v>42404.465277788062</c:v>
                </c:pt>
                <c:pt idx="4545">
                  <c:v>42404.465972232509</c:v>
                </c:pt>
                <c:pt idx="4546">
                  <c:v>42404.466666676955</c:v>
                </c:pt>
                <c:pt idx="4547">
                  <c:v>42404.467361121402</c:v>
                </c:pt>
                <c:pt idx="4548">
                  <c:v>42404.468055565849</c:v>
                </c:pt>
                <c:pt idx="4549">
                  <c:v>42404.468750010295</c:v>
                </c:pt>
                <c:pt idx="4550">
                  <c:v>42404.469444454742</c:v>
                </c:pt>
                <c:pt idx="4551">
                  <c:v>42404.470138899189</c:v>
                </c:pt>
                <c:pt idx="4552">
                  <c:v>42404.470833343636</c:v>
                </c:pt>
                <c:pt idx="4553">
                  <c:v>42404.471527788082</c:v>
                </c:pt>
                <c:pt idx="4554">
                  <c:v>42404.472222232529</c:v>
                </c:pt>
                <c:pt idx="4555">
                  <c:v>42404.472916676976</c:v>
                </c:pt>
                <c:pt idx="4556">
                  <c:v>42404.473611121422</c:v>
                </c:pt>
                <c:pt idx="4557">
                  <c:v>42404.474305565869</c:v>
                </c:pt>
                <c:pt idx="4558">
                  <c:v>42404.475000010316</c:v>
                </c:pt>
                <c:pt idx="4559">
                  <c:v>42404.475694454763</c:v>
                </c:pt>
                <c:pt idx="4560">
                  <c:v>42404.476388899209</c:v>
                </c:pt>
                <c:pt idx="4561">
                  <c:v>42404.477083343656</c:v>
                </c:pt>
                <c:pt idx="4562">
                  <c:v>42404.477777788103</c:v>
                </c:pt>
                <c:pt idx="4563">
                  <c:v>42404.478472232549</c:v>
                </c:pt>
                <c:pt idx="4564">
                  <c:v>42404.479166676996</c:v>
                </c:pt>
                <c:pt idx="4565">
                  <c:v>42404.479861121443</c:v>
                </c:pt>
                <c:pt idx="4566">
                  <c:v>42404.48055556589</c:v>
                </c:pt>
                <c:pt idx="4567">
                  <c:v>42404.481250010336</c:v>
                </c:pt>
                <c:pt idx="4568">
                  <c:v>42404.481944454783</c:v>
                </c:pt>
                <c:pt idx="4569">
                  <c:v>42404.48263889923</c:v>
                </c:pt>
                <c:pt idx="4570">
                  <c:v>42404.483333343676</c:v>
                </c:pt>
                <c:pt idx="4571">
                  <c:v>42404.484027788123</c:v>
                </c:pt>
                <c:pt idx="4572">
                  <c:v>42404.48472223257</c:v>
                </c:pt>
                <c:pt idx="4573">
                  <c:v>42404.485416677016</c:v>
                </c:pt>
                <c:pt idx="4574">
                  <c:v>42404.486111121463</c:v>
                </c:pt>
                <c:pt idx="4575">
                  <c:v>42404.48680556591</c:v>
                </c:pt>
                <c:pt idx="4576">
                  <c:v>42404.487500010357</c:v>
                </c:pt>
                <c:pt idx="4577">
                  <c:v>42404.488194454803</c:v>
                </c:pt>
                <c:pt idx="4578">
                  <c:v>42404.48888889925</c:v>
                </c:pt>
                <c:pt idx="4579">
                  <c:v>42404.489583343697</c:v>
                </c:pt>
                <c:pt idx="4580">
                  <c:v>42404.490277788143</c:v>
                </c:pt>
                <c:pt idx="4581">
                  <c:v>42404.49097223259</c:v>
                </c:pt>
                <c:pt idx="4582">
                  <c:v>42404.491666677037</c:v>
                </c:pt>
                <c:pt idx="4583">
                  <c:v>42404.492361121484</c:v>
                </c:pt>
                <c:pt idx="4584">
                  <c:v>42404.49305556593</c:v>
                </c:pt>
                <c:pt idx="4585">
                  <c:v>42404.493750010377</c:v>
                </c:pt>
                <c:pt idx="4586">
                  <c:v>42404.494444454824</c:v>
                </c:pt>
                <c:pt idx="4587">
                  <c:v>42404.49513889927</c:v>
                </c:pt>
                <c:pt idx="4588">
                  <c:v>42404.495833343717</c:v>
                </c:pt>
                <c:pt idx="4589">
                  <c:v>42404.496527788164</c:v>
                </c:pt>
                <c:pt idx="4590">
                  <c:v>42404.497222232611</c:v>
                </c:pt>
                <c:pt idx="4591">
                  <c:v>42404.497916677057</c:v>
                </c:pt>
                <c:pt idx="4592">
                  <c:v>42404.498611121504</c:v>
                </c:pt>
                <c:pt idx="4593">
                  <c:v>42404.499305565951</c:v>
                </c:pt>
                <c:pt idx="4594">
                  <c:v>42404.500000010397</c:v>
                </c:pt>
                <c:pt idx="4595">
                  <c:v>42404.500694454844</c:v>
                </c:pt>
                <c:pt idx="4596">
                  <c:v>42404.501388899291</c:v>
                </c:pt>
                <c:pt idx="4597">
                  <c:v>42404.502083343737</c:v>
                </c:pt>
                <c:pt idx="4598">
                  <c:v>42404.502777788184</c:v>
                </c:pt>
                <c:pt idx="4599">
                  <c:v>42404.503472232631</c:v>
                </c:pt>
                <c:pt idx="4600">
                  <c:v>42404.504166677078</c:v>
                </c:pt>
                <c:pt idx="4601">
                  <c:v>42404.504861121524</c:v>
                </c:pt>
                <c:pt idx="4602">
                  <c:v>42404.505555565971</c:v>
                </c:pt>
                <c:pt idx="4603">
                  <c:v>42404.506250010418</c:v>
                </c:pt>
                <c:pt idx="4604">
                  <c:v>42404.506944454864</c:v>
                </c:pt>
                <c:pt idx="4605">
                  <c:v>42404.507638899311</c:v>
                </c:pt>
                <c:pt idx="4606">
                  <c:v>42404.508333343758</c:v>
                </c:pt>
                <c:pt idx="4607">
                  <c:v>42404.509027788205</c:v>
                </c:pt>
                <c:pt idx="4608">
                  <c:v>42404.509722232651</c:v>
                </c:pt>
                <c:pt idx="4609">
                  <c:v>42404.510416677098</c:v>
                </c:pt>
                <c:pt idx="4610">
                  <c:v>42404.511111121545</c:v>
                </c:pt>
                <c:pt idx="4611">
                  <c:v>42404.511805565991</c:v>
                </c:pt>
                <c:pt idx="4612">
                  <c:v>42404.512500010438</c:v>
                </c:pt>
                <c:pt idx="4613">
                  <c:v>42404.513194454885</c:v>
                </c:pt>
                <c:pt idx="4614">
                  <c:v>42404.513888899332</c:v>
                </c:pt>
                <c:pt idx="4615">
                  <c:v>42404.514583343778</c:v>
                </c:pt>
                <c:pt idx="4616">
                  <c:v>42404.515277788225</c:v>
                </c:pt>
                <c:pt idx="4617">
                  <c:v>42404.515972232672</c:v>
                </c:pt>
                <c:pt idx="4618">
                  <c:v>42404.516666677118</c:v>
                </c:pt>
                <c:pt idx="4619">
                  <c:v>42404.517361121565</c:v>
                </c:pt>
                <c:pt idx="4620">
                  <c:v>42404.518055566012</c:v>
                </c:pt>
                <c:pt idx="4621">
                  <c:v>42404.518750010458</c:v>
                </c:pt>
                <c:pt idx="4622">
                  <c:v>42404.519444454905</c:v>
                </c:pt>
                <c:pt idx="4623">
                  <c:v>42404.520138899352</c:v>
                </c:pt>
                <c:pt idx="4624">
                  <c:v>42404.520833343799</c:v>
                </c:pt>
                <c:pt idx="4625">
                  <c:v>42404.521527788245</c:v>
                </c:pt>
                <c:pt idx="4626">
                  <c:v>42404.522222232692</c:v>
                </c:pt>
                <c:pt idx="4627">
                  <c:v>42404.522916677139</c:v>
                </c:pt>
                <c:pt idx="4628">
                  <c:v>42404.523611121585</c:v>
                </c:pt>
                <c:pt idx="4629">
                  <c:v>42404.524305566032</c:v>
                </c:pt>
                <c:pt idx="4630">
                  <c:v>42404.525000010479</c:v>
                </c:pt>
                <c:pt idx="4631">
                  <c:v>42404.525694454926</c:v>
                </c:pt>
                <c:pt idx="4632">
                  <c:v>42404.526388899372</c:v>
                </c:pt>
                <c:pt idx="4633">
                  <c:v>42404.527083343819</c:v>
                </c:pt>
                <c:pt idx="4634">
                  <c:v>42404.527777788266</c:v>
                </c:pt>
                <c:pt idx="4635">
                  <c:v>42404.528472232712</c:v>
                </c:pt>
                <c:pt idx="4636">
                  <c:v>42404.529166677159</c:v>
                </c:pt>
                <c:pt idx="4637">
                  <c:v>42404.529861121606</c:v>
                </c:pt>
                <c:pt idx="4638">
                  <c:v>42404.530555566052</c:v>
                </c:pt>
                <c:pt idx="4639">
                  <c:v>42404.531250010499</c:v>
                </c:pt>
                <c:pt idx="4640">
                  <c:v>42404.531944454946</c:v>
                </c:pt>
                <c:pt idx="4641">
                  <c:v>42404.532638899393</c:v>
                </c:pt>
                <c:pt idx="4642">
                  <c:v>42404.533333343839</c:v>
                </c:pt>
                <c:pt idx="4643">
                  <c:v>42404.534027788286</c:v>
                </c:pt>
                <c:pt idx="4644">
                  <c:v>42404.534722232733</c:v>
                </c:pt>
                <c:pt idx="4645">
                  <c:v>42404.535416677179</c:v>
                </c:pt>
                <c:pt idx="4646">
                  <c:v>42404.536111121626</c:v>
                </c:pt>
                <c:pt idx="4647">
                  <c:v>42404.536805566073</c:v>
                </c:pt>
                <c:pt idx="4648">
                  <c:v>42404.53750001052</c:v>
                </c:pt>
                <c:pt idx="4649">
                  <c:v>42404.538194454966</c:v>
                </c:pt>
                <c:pt idx="4650">
                  <c:v>42404.538888899413</c:v>
                </c:pt>
                <c:pt idx="4651">
                  <c:v>42404.53958334386</c:v>
                </c:pt>
                <c:pt idx="4652">
                  <c:v>42404.540277788306</c:v>
                </c:pt>
                <c:pt idx="4653">
                  <c:v>42404.540972232753</c:v>
                </c:pt>
                <c:pt idx="4654">
                  <c:v>42404.5416666772</c:v>
                </c:pt>
                <c:pt idx="4655">
                  <c:v>42404.542361121647</c:v>
                </c:pt>
                <c:pt idx="4656">
                  <c:v>42404.543055566093</c:v>
                </c:pt>
                <c:pt idx="4657">
                  <c:v>42404.54375001054</c:v>
                </c:pt>
                <c:pt idx="4658">
                  <c:v>42404.544444454987</c:v>
                </c:pt>
                <c:pt idx="4659">
                  <c:v>42404.545138899433</c:v>
                </c:pt>
                <c:pt idx="4660">
                  <c:v>42404.54583334388</c:v>
                </c:pt>
                <c:pt idx="4661">
                  <c:v>42404.546527788327</c:v>
                </c:pt>
                <c:pt idx="4662">
                  <c:v>42404.547222232773</c:v>
                </c:pt>
                <c:pt idx="4663">
                  <c:v>42404.54791667722</c:v>
                </c:pt>
                <c:pt idx="4664">
                  <c:v>42404.548611121667</c:v>
                </c:pt>
                <c:pt idx="4665">
                  <c:v>42404.549305566114</c:v>
                </c:pt>
                <c:pt idx="4666">
                  <c:v>42404.55000001056</c:v>
                </c:pt>
                <c:pt idx="4667">
                  <c:v>42404.550694455007</c:v>
                </c:pt>
                <c:pt idx="4668">
                  <c:v>42404.551388899454</c:v>
                </c:pt>
                <c:pt idx="4669">
                  <c:v>42404.5520833439</c:v>
                </c:pt>
                <c:pt idx="4670">
                  <c:v>42404.552777788347</c:v>
                </c:pt>
                <c:pt idx="4671">
                  <c:v>42404.553472232794</c:v>
                </c:pt>
                <c:pt idx="4672">
                  <c:v>42404.554166677241</c:v>
                </c:pt>
                <c:pt idx="4673">
                  <c:v>42404.554861121687</c:v>
                </c:pt>
                <c:pt idx="4674">
                  <c:v>42404.555555566134</c:v>
                </c:pt>
                <c:pt idx="4675">
                  <c:v>42404.556250010581</c:v>
                </c:pt>
                <c:pt idx="4676">
                  <c:v>42404.556944455027</c:v>
                </c:pt>
                <c:pt idx="4677">
                  <c:v>42404.557638899474</c:v>
                </c:pt>
                <c:pt idx="4678">
                  <c:v>42404.558333343921</c:v>
                </c:pt>
                <c:pt idx="4679">
                  <c:v>42404.559027788368</c:v>
                </c:pt>
                <c:pt idx="4680">
                  <c:v>42404.559722232814</c:v>
                </c:pt>
                <c:pt idx="4681">
                  <c:v>42404.560416677261</c:v>
                </c:pt>
                <c:pt idx="4682">
                  <c:v>42404.561111121708</c:v>
                </c:pt>
                <c:pt idx="4683">
                  <c:v>42404.561805566154</c:v>
                </c:pt>
                <c:pt idx="4684">
                  <c:v>42404.562500010601</c:v>
                </c:pt>
                <c:pt idx="4685">
                  <c:v>42404.563194455048</c:v>
                </c:pt>
                <c:pt idx="4686">
                  <c:v>42404.563888899494</c:v>
                </c:pt>
                <c:pt idx="4687">
                  <c:v>42404.564583343941</c:v>
                </c:pt>
                <c:pt idx="4688">
                  <c:v>42404.565277788388</c:v>
                </c:pt>
                <c:pt idx="4689">
                  <c:v>42404.565972232835</c:v>
                </c:pt>
                <c:pt idx="4690">
                  <c:v>42404.566666677281</c:v>
                </c:pt>
                <c:pt idx="4691">
                  <c:v>42404.567361121728</c:v>
                </c:pt>
                <c:pt idx="4692">
                  <c:v>42404.568055566175</c:v>
                </c:pt>
                <c:pt idx="4693">
                  <c:v>42404.568750010621</c:v>
                </c:pt>
                <c:pt idx="4694">
                  <c:v>42404.569444455068</c:v>
                </c:pt>
                <c:pt idx="4695">
                  <c:v>42404.570138899515</c:v>
                </c:pt>
                <c:pt idx="4696">
                  <c:v>42404.570833343962</c:v>
                </c:pt>
                <c:pt idx="4697">
                  <c:v>42404.571527788408</c:v>
                </c:pt>
                <c:pt idx="4698">
                  <c:v>42404.572222232855</c:v>
                </c:pt>
                <c:pt idx="4699">
                  <c:v>42404.572916677302</c:v>
                </c:pt>
                <c:pt idx="4700">
                  <c:v>42404.573611121748</c:v>
                </c:pt>
                <c:pt idx="4701">
                  <c:v>42404.574305566195</c:v>
                </c:pt>
                <c:pt idx="4702">
                  <c:v>42404.575000010642</c:v>
                </c:pt>
                <c:pt idx="4703">
                  <c:v>42404.575694455089</c:v>
                </c:pt>
                <c:pt idx="4704">
                  <c:v>42404.576388899535</c:v>
                </c:pt>
                <c:pt idx="4705">
                  <c:v>42404.577083343982</c:v>
                </c:pt>
                <c:pt idx="4706">
                  <c:v>42404.577777788429</c:v>
                </c:pt>
                <c:pt idx="4707">
                  <c:v>42404.578472232875</c:v>
                </c:pt>
                <c:pt idx="4708">
                  <c:v>42404.579166677322</c:v>
                </c:pt>
                <c:pt idx="4709">
                  <c:v>42404.579861121769</c:v>
                </c:pt>
                <c:pt idx="4710">
                  <c:v>42404.580555566215</c:v>
                </c:pt>
                <c:pt idx="4711">
                  <c:v>42404.581250010662</c:v>
                </c:pt>
                <c:pt idx="4712">
                  <c:v>42404.581944455109</c:v>
                </c:pt>
                <c:pt idx="4713">
                  <c:v>42404.582638899556</c:v>
                </c:pt>
                <c:pt idx="4714">
                  <c:v>42404.583333344002</c:v>
                </c:pt>
                <c:pt idx="4715">
                  <c:v>42404.584027788449</c:v>
                </c:pt>
                <c:pt idx="4716">
                  <c:v>42404.584722232896</c:v>
                </c:pt>
                <c:pt idx="4717">
                  <c:v>42404.585416677342</c:v>
                </c:pt>
                <c:pt idx="4718">
                  <c:v>42404.586111121789</c:v>
                </c:pt>
                <c:pt idx="4719">
                  <c:v>42404.586805566236</c:v>
                </c:pt>
                <c:pt idx="4720">
                  <c:v>42404.587500010683</c:v>
                </c:pt>
                <c:pt idx="4721">
                  <c:v>42404.588194455129</c:v>
                </c:pt>
                <c:pt idx="4722">
                  <c:v>42404.588888899576</c:v>
                </c:pt>
                <c:pt idx="4723">
                  <c:v>42404.589583344023</c:v>
                </c:pt>
                <c:pt idx="4724">
                  <c:v>42404.590277788469</c:v>
                </c:pt>
                <c:pt idx="4725">
                  <c:v>42404.590972232916</c:v>
                </c:pt>
                <c:pt idx="4726">
                  <c:v>42404.591666677363</c:v>
                </c:pt>
                <c:pt idx="4727">
                  <c:v>42404.59236112181</c:v>
                </c:pt>
                <c:pt idx="4728">
                  <c:v>42404.593055566256</c:v>
                </c:pt>
                <c:pt idx="4729">
                  <c:v>42404.593750010703</c:v>
                </c:pt>
                <c:pt idx="4730">
                  <c:v>42404.59444445515</c:v>
                </c:pt>
                <c:pt idx="4731">
                  <c:v>42404.595138899596</c:v>
                </c:pt>
                <c:pt idx="4732">
                  <c:v>42404.595833344043</c:v>
                </c:pt>
                <c:pt idx="4733">
                  <c:v>42404.59652778849</c:v>
                </c:pt>
                <c:pt idx="4734">
                  <c:v>42404.597222232936</c:v>
                </c:pt>
                <c:pt idx="4735">
                  <c:v>42404.597916677383</c:v>
                </c:pt>
                <c:pt idx="4736">
                  <c:v>42404.59861112183</c:v>
                </c:pt>
                <c:pt idx="4737">
                  <c:v>42404.599305566277</c:v>
                </c:pt>
                <c:pt idx="4738">
                  <c:v>42404.600000010723</c:v>
                </c:pt>
                <c:pt idx="4739">
                  <c:v>42404.60069445517</c:v>
                </c:pt>
                <c:pt idx="4740">
                  <c:v>42404.601388899617</c:v>
                </c:pt>
                <c:pt idx="4741">
                  <c:v>42404.602083344063</c:v>
                </c:pt>
                <c:pt idx="4742">
                  <c:v>42404.60277778851</c:v>
                </c:pt>
                <c:pt idx="4743">
                  <c:v>42404.603472232957</c:v>
                </c:pt>
                <c:pt idx="4744">
                  <c:v>42404.604166677404</c:v>
                </c:pt>
                <c:pt idx="4745">
                  <c:v>42404.60486112185</c:v>
                </c:pt>
                <c:pt idx="4746">
                  <c:v>42404.605555566297</c:v>
                </c:pt>
                <c:pt idx="4747">
                  <c:v>42404.606250010744</c:v>
                </c:pt>
                <c:pt idx="4748">
                  <c:v>42404.60694445519</c:v>
                </c:pt>
                <c:pt idx="4749">
                  <c:v>42404.607638899637</c:v>
                </c:pt>
                <c:pt idx="4750">
                  <c:v>42404.608333344084</c:v>
                </c:pt>
                <c:pt idx="4751">
                  <c:v>42404.609027788531</c:v>
                </c:pt>
                <c:pt idx="4752">
                  <c:v>42404.609722232977</c:v>
                </c:pt>
                <c:pt idx="4753">
                  <c:v>42404.610416677424</c:v>
                </c:pt>
                <c:pt idx="4754">
                  <c:v>42404.611111121871</c:v>
                </c:pt>
                <c:pt idx="4755">
                  <c:v>42404.611805566317</c:v>
                </c:pt>
                <c:pt idx="4756">
                  <c:v>42404.612500010764</c:v>
                </c:pt>
                <c:pt idx="4757">
                  <c:v>42404.613194455211</c:v>
                </c:pt>
                <c:pt idx="4758">
                  <c:v>42404.613888899657</c:v>
                </c:pt>
                <c:pt idx="4759">
                  <c:v>42404.614583344104</c:v>
                </c:pt>
                <c:pt idx="4760">
                  <c:v>42404.615277788551</c:v>
                </c:pt>
                <c:pt idx="4761">
                  <c:v>42404.615972232998</c:v>
                </c:pt>
                <c:pt idx="4762">
                  <c:v>42404.616666677444</c:v>
                </c:pt>
                <c:pt idx="4763">
                  <c:v>42404.617361121891</c:v>
                </c:pt>
                <c:pt idx="4764">
                  <c:v>42404.618055566338</c:v>
                </c:pt>
                <c:pt idx="4765">
                  <c:v>42404.618750010784</c:v>
                </c:pt>
                <c:pt idx="4766">
                  <c:v>42404.619444455231</c:v>
                </c:pt>
                <c:pt idx="4767">
                  <c:v>42404.620138899678</c:v>
                </c:pt>
                <c:pt idx="4768">
                  <c:v>42404.620833344125</c:v>
                </c:pt>
                <c:pt idx="4769">
                  <c:v>42404.621527788571</c:v>
                </c:pt>
                <c:pt idx="4770">
                  <c:v>42404.622222233018</c:v>
                </c:pt>
                <c:pt idx="4771">
                  <c:v>42404.622916677465</c:v>
                </c:pt>
                <c:pt idx="4772">
                  <c:v>42404.623611121911</c:v>
                </c:pt>
                <c:pt idx="4773">
                  <c:v>42404.624305566358</c:v>
                </c:pt>
                <c:pt idx="4774">
                  <c:v>42404.625000010805</c:v>
                </c:pt>
                <c:pt idx="4775">
                  <c:v>42404.625694455252</c:v>
                </c:pt>
                <c:pt idx="4776">
                  <c:v>42404.626388899698</c:v>
                </c:pt>
                <c:pt idx="4777">
                  <c:v>42404.627083344145</c:v>
                </c:pt>
                <c:pt idx="4778">
                  <c:v>42404.627777788592</c:v>
                </c:pt>
                <c:pt idx="4779">
                  <c:v>42404.628472233038</c:v>
                </c:pt>
                <c:pt idx="4780">
                  <c:v>42404.629166677485</c:v>
                </c:pt>
                <c:pt idx="4781">
                  <c:v>42404.629861121932</c:v>
                </c:pt>
                <c:pt idx="4782">
                  <c:v>42404.630555566378</c:v>
                </c:pt>
                <c:pt idx="4783">
                  <c:v>42404.631250010825</c:v>
                </c:pt>
                <c:pt idx="4784">
                  <c:v>42404.631944455272</c:v>
                </c:pt>
                <c:pt idx="4785">
                  <c:v>42404.632638899719</c:v>
                </c:pt>
                <c:pt idx="4786">
                  <c:v>42404.633333344165</c:v>
                </c:pt>
                <c:pt idx="4787">
                  <c:v>42404.634027788612</c:v>
                </c:pt>
                <c:pt idx="4788">
                  <c:v>42404.634722233059</c:v>
                </c:pt>
                <c:pt idx="4789">
                  <c:v>42404.635416677505</c:v>
                </c:pt>
                <c:pt idx="4790">
                  <c:v>42404.636111121952</c:v>
                </c:pt>
                <c:pt idx="4791">
                  <c:v>42404.636805566399</c:v>
                </c:pt>
                <c:pt idx="4792">
                  <c:v>42404.637500010846</c:v>
                </c:pt>
                <c:pt idx="4793">
                  <c:v>42404.638194455292</c:v>
                </c:pt>
                <c:pt idx="4794">
                  <c:v>42404.638888899739</c:v>
                </c:pt>
                <c:pt idx="4795">
                  <c:v>42404.639583344186</c:v>
                </c:pt>
                <c:pt idx="4796">
                  <c:v>42404.640277788632</c:v>
                </c:pt>
                <c:pt idx="4797">
                  <c:v>42404.640972233079</c:v>
                </c:pt>
                <c:pt idx="4798">
                  <c:v>42404.641666677526</c:v>
                </c:pt>
                <c:pt idx="4799">
                  <c:v>42404.642361121972</c:v>
                </c:pt>
                <c:pt idx="4800">
                  <c:v>42404.643055566419</c:v>
                </c:pt>
                <c:pt idx="4801">
                  <c:v>42404.643750010866</c:v>
                </c:pt>
                <c:pt idx="4802">
                  <c:v>42404.644444455313</c:v>
                </c:pt>
                <c:pt idx="4803">
                  <c:v>42404.645138899759</c:v>
                </c:pt>
                <c:pt idx="4804">
                  <c:v>42404.645833344206</c:v>
                </c:pt>
                <c:pt idx="4805">
                  <c:v>42404.646527788653</c:v>
                </c:pt>
                <c:pt idx="4806">
                  <c:v>42404.647222233099</c:v>
                </c:pt>
                <c:pt idx="4807">
                  <c:v>42404.647916677546</c:v>
                </c:pt>
                <c:pt idx="4808">
                  <c:v>42404.648611121993</c:v>
                </c:pt>
                <c:pt idx="4809">
                  <c:v>42404.64930556644</c:v>
                </c:pt>
                <c:pt idx="4810">
                  <c:v>42404.650000010886</c:v>
                </c:pt>
                <c:pt idx="4811">
                  <c:v>42404.650694455333</c:v>
                </c:pt>
                <c:pt idx="4812">
                  <c:v>42404.65138889978</c:v>
                </c:pt>
                <c:pt idx="4813">
                  <c:v>42404.652083344226</c:v>
                </c:pt>
                <c:pt idx="4814">
                  <c:v>42404.652777788673</c:v>
                </c:pt>
                <c:pt idx="4815">
                  <c:v>42404.65347223312</c:v>
                </c:pt>
                <c:pt idx="4816">
                  <c:v>42404.654166677567</c:v>
                </c:pt>
                <c:pt idx="4817">
                  <c:v>42404.654861122013</c:v>
                </c:pt>
                <c:pt idx="4818">
                  <c:v>42404.65555556646</c:v>
                </c:pt>
                <c:pt idx="4819">
                  <c:v>42404.656250010907</c:v>
                </c:pt>
                <c:pt idx="4820">
                  <c:v>42404.656944455353</c:v>
                </c:pt>
                <c:pt idx="4821">
                  <c:v>42404.6576388998</c:v>
                </c:pt>
                <c:pt idx="4822">
                  <c:v>42404.658333344247</c:v>
                </c:pt>
                <c:pt idx="4823">
                  <c:v>42404.659027788693</c:v>
                </c:pt>
                <c:pt idx="4824">
                  <c:v>42404.65972223314</c:v>
                </c:pt>
                <c:pt idx="4825">
                  <c:v>42404.660416677587</c:v>
                </c:pt>
                <c:pt idx="4826">
                  <c:v>42404.661111122034</c:v>
                </c:pt>
                <c:pt idx="4827">
                  <c:v>42404.66180556648</c:v>
                </c:pt>
                <c:pt idx="4828">
                  <c:v>42404.662500010927</c:v>
                </c:pt>
                <c:pt idx="4829">
                  <c:v>42404.663194455374</c:v>
                </c:pt>
                <c:pt idx="4830">
                  <c:v>42404.66388889982</c:v>
                </c:pt>
                <c:pt idx="4831">
                  <c:v>42404.664583344267</c:v>
                </c:pt>
                <c:pt idx="4832">
                  <c:v>42404.665277788714</c:v>
                </c:pt>
                <c:pt idx="4833">
                  <c:v>42404.665972233161</c:v>
                </c:pt>
                <c:pt idx="4834">
                  <c:v>42404.666666677607</c:v>
                </c:pt>
                <c:pt idx="4835">
                  <c:v>42404.667361122054</c:v>
                </c:pt>
                <c:pt idx="4836">
                  <c:v>42404.668055566501</c:v>
                </c:pt>
                <c:pt idx="4837">
                  <c:v>42404.668750010947</c:v>
                </c:pt>
                <c:pt idx="4838">
                  <c:v>42404.669444455394</c:v>
                </c:pt>
                <c:pt idx="4839">
                  <c:v>42404.670138899841</c:v>
                </c:pt>
                <c:pt idx="4840">
                  <c:v>42404.670833344288</c:v>
                </c:pt>
                <c:pt idx="4841">
                  <c:v>42404.671527788734</c:v>
                </c:pt>
                <c:pt idx="4842">
                  <c:v>42404.672222233181</c:v>
                </c:pt>
                <c:pt idx="4843">
                  <c:v>42404.672916677628</c:v>
                </c:pt>
                <c:pt idx="4844">
                  <c:v>42404.673611122074</c:v>
                </c:pt>
                <c:pt idx="4845">
                  <c:v>42404.674305566521</c:v>
                </c:pt>
                <c:pt idx="4846">
                  <c:v>42404.675000010968</c:v>
                </c:pt>
                <c:pt idx="4847">
                  <c:v>42404.675694455414</c:v>
                </c:pt>
                <c:pt idx="4848">
                  <c:v>42404.676388899861</c:v>
                </c:pt>
                <c:pt idx="4849">
                  <c:v>42404.677083344308</c:v>
                </c:pt>
                <c:pt idx="4850">
                  <c:v>42404.677777788755</c:v>
                </c:pt>
                <c:pt idx="4851">
                  <c:v>42404.678472233201</c:v>
                </c:pt>
                <c:pt idx="4852">
                  <c:v>42404.679166677648</c:v>
                </c:pt>
                <c:pt idx="4853">
                  <c:v>42404.679861122095</c:v>
                </c:pt>
                <c:pt idx="4854">
                  <c:v>42404.680555566541</c:v>
                </c:pt>
                <c:pt idx="4855">
                  <c:v>42404.681250010988</c:v>
                </c:pt>
                <c:pt idx="4856">
                  <c:v>42404.681944455435</c:v>
                </c:pt>
                <c:pt idx="4857">
                  <c:v>42404.682638899882</c:v>
                </c:pt>
                <c:pt idx="4858">
                  <c:v>42404.683333344328</c:v>
                </c:pt>
                <c:pt idx="4859">
                  <c:v>42404.684027788775</c:v>
                </c:pt>
                <c:pt idx="4860">
                  <c:v>42404.684722233222</c:v>
                </c:pt>
                <c:pt idx="4861">
                  <c:v>42404.685416677668</c:v>
                </c:pt>
                <c:pt idx="4862">
                  <c:v>42404.686111122115</c:v>
                </c:pt>
                <c:pt idx="4863">
                  <c:v>42404.686805566562</c:v>
                </c:pt>
                <c:pt idx="4864">
                  <c:v>42404.687500011009</c:v>
                </c:pt>
                <c:pt idx="4865">
                  <c:v>42404.688194455455</c:v>
                </c:pt>
                <c:pt idx="4866">
                  <c:v>42404.688888899902</c:v>
                </c:pt>
                <c:pt idx="4867">
                  <c:v>42404.689583344349</c:v>
                </c:pt>
                <c:pt idx="4868">
                  <c:v>42404.690277788795</c:v>
                </c:pt>
                <c:pt idx="4869">
                  <c:v>42404.690972233242</c:v>
                </c:pt>
                <c:pt idx="4870">
                  <c:v>42404.691666677689</c:v>
                </c:pt>
                <c:pt idx="4871">
                  <c:v>42404.692361122135</c:v>
                </c:pt>
                <c:pt idx="4872">
                  <c:v>42404.693055566582</c:v>
                </c:pt>
                <c:pt idx="4873">
                  <c:v>42404.693750011029</c:v>
                </c:pt>
                <c:pt idx="4874">
                  <c:v>42404.694444455476</c:v>
                </c:pt>
                <c:pt idx="4875">
                  <c:v>42404.695138899922</c:v>
                </c:pt>
                <c:pt idx="4876">
                  <c:v>42404.695833344369</c:v>
                </c:pt>
                <c:pt idx="4877">
                  <c:v>42404.696527788816</c:v>
                </c:pt>
                <c:pt idx="4878">
                  <c:v>42404.697222233262</c:v>
                </c:pt>
                <c:pt idx="4879">
                  <c:v>42404.697916677709</c:v>
                </c:pt>
                <c:pt idx="4880">
                  <c:v>42404.698611122156</c:v>
                </c:pt>
                <c:pt idx="4881">
                  <c:v>42404.699305566603</c:v>
                </c:pt>
                <c:pt idx="4882">
                  <c:v>42404.700000011049</c:v>
                </c:pt>
                <c:pt idx="4883">
                  <c:v>42404.700694455496</c:v>
                </c:pt>
                <c:pt idx="4884">
                  <c:v>42404.701388899943</c:v>
                </c:pt>
                <c:pt idx="4885">
                  <c:v>42404.702083344389</c:v>
                </c:pt>
                <c:pt idx="4886">
                  <c:v>42404.702777788836</c:v>
                </c:pt>
                <c:pt idx="4887">
                  <c:v>42404.703472233283</c:v>
                </c:pt>
                <c:pt idx="4888">
                  <c:v>42404.70416667773</c:v>
                </c:pt>
                <c:pt idx="4889">
                  <c:v>42404.704861122176</c:v>
                </c:pt>
                <c:pt idx="4890">
                  <c:v>42404.705555566623</c:v>
                </c:pt>
                <c:pt idx="4891">
                  <c:v>42404.70625001107</c:v>
                </c:pt>
                <c:pt idx="4892">
                  <c:v>42404.706944455516</c:v>
                </c:pt>
                <c:pt idx="4893">
                  <c:v>42404.707638899963</c:v>
                </c:pt>
                <c:pt idx="4894">
                  <c:v>42404.70833334441</c:v>
                </c:pt>
                <c:pt idx="4895">
                  <c:v>42404.709027788856</c:v>
                </c:pt>
                <c:pt idx="4896">
                  <c:v>42404.709722233303</c:v>
                </c:pt>
                <c:pt idx="4897">
                  <c:v>42404.71041667775</c:v>
                </c:pt>
                <c:pt idx="4898">
                  <c:v>42404.711111122197</c:v>
                </c:pt>
                <c:pt idx="4899">
                  <c:v>42404.711805566643</c:v>
                </c:pt>
                <c:pt idx="4900">
                  <c:v>42404.71250001109</c:v>
                </c:pt>
                <c:pt idx="4901">
                  <c:v>42404.713194455537</c:v>
                </c:pt>
                <c:pt idx="4902">
                  <c:v>42404.713888899983</c:v>
                </c:pt>
                <c:pt idx="4903">
                  <c:v>42404.71458334443</c:v>
                </c:pt>
                <c:pt idx="4904">
                  <c:v>42404.715277788877</c:v>
                </c:pt>
                <c:pt idx="4905">
                  <c:v>42404.715972233324</c:v>
                </c:pt>
                <c:pt idx="4906">
                  <c:v>42404.71666667777</c:v>
                </c:pt>
                <c:pt idx="4907">
                  <c:v>42404.717361122217</c:v>
                </c:pt>
                <c:pt idx="4908">
                  <c:v>42404.718055566664</c:v>
                </c:pt>
                <c:pt idx="4909">
                  <c:v>42404.71875001111</c:v>
                </c:pt>
                <c:pt idx="4910">
                  <c:v>42404.719444455557</c:v>
                </c:pt>
                <c:pt idx="4911">
                  <c:v>42404.720138900004</c:v>
                </c:pt>
                <c:pt idx="4912">
                  <c:v>42404.720833344451</c:v>
                </c:pt>
                <c:pt idx="4913">
                  <c:v>42404.721527788897</c:v>
                </c:pt>
                <c:pt idx="4914">
                  <c:v>42404.722222233344</c:v>
                </c:pt>
                <c:pt idx="4915">
                  <c:v>42404.722916677791</c:v>
                </c:pt>
                <c:pt idx="4916">
                  <c:v>42404.723611122237</c:v>
                </c:pt>
                <c:pt idx="4917">
                  <c:v>42404.724305566684</c:v>
                </c:pt>
                <c:pt idx="4918">
                  <c:v>42404.725000011131</c:v>
                </c:pt>
                <c:pt idx="4919">
                  <c:v>42404.725694455577</c:v>
                </c:pt>
                <c:pt idx="4920">
                  <c:v>42404.726388900024</c:v>
                </c:pt>
                <c:pt idx="4921">
                  <c:v>42404.727083344471</c:v>
                </c:pt>
                <c:pt idx="4922">
                  <c:v>42404.727777788918</c:v>
                </c:pt>
                <c:pt idx="4923">
                  <c:v>42404.728472233364</c:v>
                </c:pt>
                <c:pt idx="4924">
                  <c:v>42404.729166677811</c:v>
                </c:pt>
                <c:pt idx="4925">
                  <c:v>42404.729861122258</c:v>
                </c:pt>
                <c:pt idx="4926">
                  <c:v>42404.730555566704</c:v>
                </c:pt>
                <c:pt idx="4927">
                  <c:v>42404.731250011151</c:v>
                </c:pt>
                <c:pt idx="4928">
                  <c:v>42404.731944455598</c:v>
                </c:pt>
                <c:pt idx="4929">
                  <c:v>42404.732638900045</c:v>
                </c:pt>
                <c:pt idx="4930">
                  <c:v>42404.733333344491</c:v>
                </c:pt>
                <c:pt idx="4931">
                  <c:v>42404.734027788938</c:v>
                </c:pt>
                <c:pt idx="4932">
                  <c:v>42404.734722233385</c:v>
                </c:pt>
                <c:pt idx="4933">
                  <c:v>42404.735416677831</c:v>
                </c:pt>
                <c:pt idx="4934">
                  <c:v>42404.736111122278</c:v>
                </c:pt>
                <c:pt idx="4935">
                  <c:v>42404.736805566725</c:v>
                </c:pt>
                <c:pt idx="4936">
                  <c:v>42404.737500011172</c:v>
                </c:pt>
                <c:pt idx="4937">
                  <c:v>42404.738194455618</c:v>
                </c:pt>
                <c:pt idx="4938">
                  <c:v>42404.738888900065</c:v>
                </c:pt>
                <c:pt idx="4939">
                  <c:v>42404.739583344512</c:v>
                </c:pt>
                <c:pt idx="4940">
                  <c:v>42404.740277788958</c:v>
                </c:pt>
                <c:pt idx="4941">
                  <c:v>42404.740972233405</c:v>
                </c:pt>
                <c:pt idx="4942">
                  <c:v>42404.741666677852</c:v>
                </c:pt>
                <c:pt idx="4943">
                  <c:v>42404.742361122298</c:v>
                </c:pt>
                <c:pt idx="4944">
                  <c:v>42404.743055566745</c:v>
                </c:pt>
                <c:pt idx="4945">
                  <c:v>42404.743750011192</c:v>
                </c:pt>
                <c:pt idx="4946">
                  <c:v>42404.744444455639</c:v>
                </c:pt>
                <c:pt idx="4947">
                  <c:v>42404.745138900085</c:v>
                </c:pt>
                <c:pt idx="4948">
                  <c:v>42404.745833344532</c:v>
                </c:pt>
                <c:pt idx="4949">
                  <c:v>42404.746527788979</c:v>
                </c:pt>
                <c:pt idx="4950">
                  <c:v>42404.747222233425</c:v>
                </c:pt>
                <c:pt idx="4951">
                  <c:v>42404.747916677872</c:v>
                </c:pt>
                <c:pt idx="4952">
                  <c:v>42404.748611122319</c:v>
                </c:pt>
                <c:pt idx="4953">
                  <c:v>42404.749305566766</c:v>
                </c:pt>
                <c:pt idx="4954">
                  <c:v>42404.750000011212</c:v>
                </c:pt>
                <c:pt idx="4955">
                  <c:v>42404.750694455659</c:v>
                </c:pt>
                <c:pt idx="4956">
                  <c:v>42404.751388900106</c:v>
                </c:pt>
                <c:pt idx="4957">
                  <c:v>42404.752083344552</c:v>
                </c:pt>
                <c:pt idx="4958">
                  <c:v>42404.752777788999</c:v>
                </c:pt>
                <c:pt idx="4959">
                  <c:v>42404.753472233446</c:v>
                </c:pt>
                <c:pt idx="4960">
                  <c:v>42404.754166677892</c:v>
                </c:pt>
                <c:pt idx="4961">
                  <c:v>42404.754861122339</c:v>
                </c:pt>
                <c:pt idx="4962">
                  <c:v>42404.755555566786</c:v>
                </c:pt>
                <c:pt idx="4963">
                  <c:v>42404.756250011233</c:v>
                </c:pt>
                <c:pt idx="4964">
                  <c:v>42404.756944455679</c:v>
                </c:pt>
                <c:pt idx="4965">
                  <c:v>42404.757638900126</c:v>
                </c:pt>
                <c:pt idx="4966">
                  <c:v>42404.758333344573</c:v>
                </c:pt>
                <c:pt idx="4967">
                  <c:v>42404.759027789019</c:v>
                </c:pt>
                <c:pt idx="4968">
                  <c:v>42404.759722233466</c:v>
                </c:pt>
                <c:pt idx="4969">
                  <c:v>42404.760416677913</c:v>
                </c:pt>
                <c:pt idx="4970">
                  <c:v>42404.76111112236</c:v>
                </c:pt>
                <c:pt idx="4971">
                  <c:v>42404.761805566806</c:v>
                </c:pt>
                <c:pt idx="4972">
                  <c:v>42404.762500011253</c:v>
                </c:pt>
                <c:pt idx="4973">
                  <c:v>42404.7631944557</c:v>
                </c:pt>
                <c:pt idx="4974">
                  <c:v>42404.763888900146</c:v>
                </c:pt>
                <c:pt idx="4975">
                  <c:v>42404.764583344593</c:v>
                </c:pt>
                <c:pt idx="4976">
                  <c:v>42404.76527778904</c:v>
                </c:pt>
                <c:pt idx="4977">
                  <c:v>42404.765972233487</c:v>
                </c:pt>
                <c:pt idx="4978">
                  <c:v>42404.766666677933</c:v>
                </c:pt>
                <c:pt idx="4979">
                  <c:v>42404.76736112238</c:v>
                </c:pt>
                <c:pt idx="4980">
                  <c:v>42404.768055566827</c:v>
                </c:pt>
                <c:pt idx="4981">
                  <c:v>42404.768750011273</c:v>
                </c:pt>
                <c:pt idx="4982">
                  <c:v>42404.76944445572</c:v>
                </c:pt>
                <c:pt idx="4983">
                  <c:v>42404.770138900167</c:v>
                </c:pt>
                <c:pt idx="4984">
                  <c:v>42404.770833344613</c:v>
                </c:pt>
                <c:pt idx="4985">
                  <c:v>42404.77152778906</c:v>
                </c:pt>
                <c:pt idx="4986">
                  <c:v>42404.772222233507</c:v>
                </c:pt>
                <c:pt idx="4987">
                  <c:v>42404.772916677954</c:v>
                </c:pt>
                <c:pt idx="4988">
                  <c:v>42404.7736111224</c:v>
                </c:pt>
                <c:pt idx="4989">
                  <c:v>42404.774305566847</c:v>
                </c:pt>
                <c:pt idx="4990">
                  <c:v>42404.775000011294</c:v>
                </c:pt>
                <c:pt idx="4991">
                  <c:v>42404.77569445574</c:v>
                </c:pt>
                <c:pt idx="4992">
                  <c:v>42404.776388900187</c:v>
                </c:pt>
                <c:pt idx="4993">
                  <c:v>42404.777083344634</c:v>
                </c:pt>
                <c:pt idx="4994">
                  <c:v>42404.777777789081</c:v>
                </c:pt>
                <c:pt idx="4995">
                  <c:v>42404.778472233527</c:v>
                </c:pt>
                <c:pt idx="4996">
                  <c:v>42404.779166677974</c:v>
                </c:pt>
                <c:pt idx="4997">
                  <c:v>42404.779861122421</c:v>
                </c:pt>
                <c:pt idx="4998">
                  <c:v>42404.780555566867</c:v>
                </c:pt>
                <c:pt idx="4999">
                  <c:v>42404.781250011314</c:v>
                </c:pt>
                <c:pt idx="5000">
                  <c:v>42404.781944455761</c:v>
                </c:pt>
                <c:pt idx="5001">
                  <c:v>42404.782638900208</c:v>
                </c:pt>
                <c:pt idx="5002">
                  <c:v>42404.783333344654</c:v>
                </c:pt>
                <c:pt idx="5003">
                  <c:v>42404.784027789101</c:v>
                </c:pt>
                <c:pt idx="5004">
                  <c:v>42404.784722233548</c:v>
                </c:pt>
                <c:pt idx="5005">
                  <c:v>42404.785416677994</c:v>
                </c:pt>
                <c:pt idx="5006">
                  <c:v>42404.786111122441</c:v>
                </c:pt>
                <c:pt idx="5007">
                  <c:v>42404.786805566888</c:v>
                </c:pt>
                <c:pt idx="5008">
                  <c:v>42404.787500011334</c:v>
                </c:pt>
                <c:pt idx="5009">
                  <c:v>42404.788194455781</c:v>
                </c:pt>
                <c:pt idx="5010">
                  <c:v>42404.788888900228</c:v>
                </c:pt>
                <c:pt idx="5011">
                  <c:v>42404.789583344675</c:v>
                </c:pt>
                <c:pt idx="5012">
                  <c:v>42404.790277789121</c:v>
                </c:pt>
                <c:pt idx="5013">
                  <c:v>42404.790972233568</c:v>
                </c:pt>
                <c:pt idx="5014">
                  <c:v>42404.791666678015</c:v>
                </c:pt>
                <c:pt idx="5015">
                  <c:v>42404.792361122461</c:v>
                </c:pt>
                <c:pt idx="5016">
                  <c:v>42404.793055566908</c:v>
                </c:pt>
                <c:pt idx="5017">
                  <c:v>42404.793750011355</c:v>
                </c:pt>
                <c:pt idx="5018">
                  <c:v>42404.794444455802</c:v>
                </c:pt>
                <c:pt idx="5019">
                  <c:v>42404.795138900248</c:v>
                </c:pt>
                <c:pt idx="5020">
                  <c:v>42404.795833344695</c:v>
                </c:pt>
                <c:pt idx="5021">
                  <c:v>42404.796527789142</c:v>
                </c:pt>
                <c:pt idx="5022">
                  <c:v>42404.797222233588</c:v>
                </c:pt>
                <c:pt idx="5023">
                  <c:v>42404.797916678035</c:v>
                </c:pt>
                <c:pt idx="5024">
                  <c:v>42404.798611122482</c:v>
                </c:pt>
                <c:pt idx="5025">
                  <c:v>42404.799305566929</c:v>
                </c:pt>
                <c:pt idx="5026">
                  <c:v>42404.800000011375</c:v>
                </c:pt>
                <c:pt idx="5027">
                  <c:v>42404.800694455822</c:v>
                </c:pt>
                <c:pt idx="5028">
                  <c:v>42404.801388900269</c:v>
                </c:pt>
                <c:pt idx="5029">
                  <c:v>42404.802083344715</c:v>
                </c:pt>
                <c:pt idx="5030">
                  <c:v>42404.802777789162</c:v>
                </c:pt>
                <c:pt idx="5031">
                  <c:v>42404.803472233609</c:v>
                </c:pt>
                <c:pt idx="5032">
                  <c:v>42404.804166678055</c:v>
                </c:pt>
                <c:pt idx="5033">
                  <c:v>42404.804861122502</c:v>
                </c:pt>
                <c:pt idx="5034">
                  <c:v>42404.805555566949</c:v>
                </c:pt>
                <c:pt idx="5035">
                  <c:v>42404.806250011396</c:v>
                </c:pt>
                <c:pt idx="5036">
                  <c:v>42404.806944455842</c:v>
                </c:pt>
                <c:pt idx="5037">
                  <c:v>42404.807638900289</c:v>
                </c:pt>
                <c:pt idx="5038">
                  <c:v>42404.808333344736</c:v>
                </c:pt>
                <c:pt idx="5039">
                  <c:v>42404.809027789182</c:v>
                </c:pt>
                <c:pt idx="5040">
                  <c:v>42404.809722233629</c:v>
                </c:pt>
                <c:pt idx="5041">
                  <c:v>42404.810416678076</c:v>
                </c:pt>
                <c:pt idx="5042">
                  <c:v>42404.811111122523</c:v>
                </c:pt>
                <c:pt idx="5043">
                  <c:v>42404.811805566969</c:v>
                </c:pt>
                <c:pt idx="5044">
                  <c:v>42404.812500011416</c:v>
                </c:pt>
                <c:pt idx="5045">
                  <c:v>42404.813194455863</c:v>
                </c:pt>
                <c:pt idx="5046">
                  <c:v>42404.813888900309</c:v>
                </c:pt>
                <c:pt idx="5047">
                  <c:v>42404.814583344756</c:v>
                </c:pt>
                <c:pt idx="5048">
                  <c:v>42404.815277789203</c:v>
                </c:pt>
                <c:pt idx="5049">
                  <c:v>42404.81597223365</c:v>
                </c:pt>
                <c:pt idx="5050">
                  <c:v>42404.816666678096</c:v>
                </c:pt>
                <c:pt idx="5051">
                  <c:v>42404.817361122543</c:v>
                </c:pt>
                <c:pt idx="5052">
                  <c:v>42404.81805556699</c:v>
                </c:pt>
                <c:pt idx="5053">
                  <c:v>42404.818750011436</c:v>
                </c:pt>
                <c:pt idx="5054">
                  <c:v>42404.819444455883</c:v>
                </c:pt>
                <c:pt idx="5055">
                  <c:v>42404.82013890033</c:v>
                </c:pt>
                <c:pt idx="5056">
                  <c:v>42404.820833344776</c:v>
                </c:pt>
                <c:pt idx="5057">
                  <c:v>42404.821527789223</c:v>
                </c:pt>
                <c:pt idx="5058">
                  <c:v>42404.82222223367</c:v>
                </c:pt>
                <c:pt idx="5059">
                  <c:v>42404.822916678117</c:v>
                </c:pt>
                <c:pt idx="5060">
                  <c:v>42404.823611122563</c:v>
                </c:pt>
                <c:pt idx="5061">
                  <c:v>42404.82430556701</c:v>
                </c:pt>
                <c:pt idx="5062">
                  <c:v>42404.825000011457</c:v>
                </c:pt>
                <c:pt idx="5063">
                  <c:v>42404.825694455903</c:v>
                </c:pt>
                <c:pt idx="5064">
                  <c:v>42404.82638890035</c:v>
                </c:pt>
                <c:pt idx="5065">
                  <c:v>42404.827083344797</c:v>
                </c:pt>
                <c:pt idx="5066">
                  <c:v>42404.827777789244</c:v>
                </c:pt>
                <c:pt idx="5067">
                  <c:v>42404.82847223369</c:v>
                </c:pt>
                <c:pt idx="5068">
                  <c:v>42404.829166678137</c:v>
                </c:pt>
                <c:pt idx="5069">
                  <c:v>42404.829861122584</c:v>
                </c:pt>
                <c:pt idx="5070">
                  <c:v>42404.83055556703</c:v>
                </c:pt>
                <c:pt idx="5071">
                  <c:v>42404.831250011477</c:v>
                </c:pt>
                <c:pt idx="5072">
                  <c:v>42404.831944455924</c:v>
                </c:pt>
                <c:pt idx="5073">
                  <c:v>42404.832638900371</c:v>
                </c:pt>
                <c:pt idx="5074">
                  <c:v>42404.833333344817</c:v>
                </c:pt>
                <c:pt idx="5075">
                  <c:v>42404.834027789264</c:v>
                </c:pt>
                <c:pt idx="5076">
                  <c:v>42404.834722233711</c:v>
                </c:pt>
                <c:pt idx="5077">
                  <c:v>42404.835416678157</c:v>
                </c:pt>
                <c:pt idx="5078">
                  <c:v>42404.836111122604</c:v>
                </c:pt>
                <c:pt idx="5079">
                  <c:v>42404.836805567051</c:v>
                </c:pt>
                <c:pt idx="5080">
                  <c:v>42404.837500011497</c:v>
                </c:pt>
                <c:pt idx="5081">
                  <c:v>42404.838194455944</c:v>
                </c:pt>
                <c:pt idx="5082">
                  <c:v>42404.838888900391</c:v>
                </c:pt>
                <c:pt idx="5083">
                  <c:v>42404.839583344838</c:v>
                </c:pt>
                <c:pt idx="5084">
                  <c:v>42404.840277789284</c:v>
                </c:pt>
                <c:pt idx="5085">
                  <c:v>42404.840972233731</c:v>
                </c:pt>
                <c:pt idx="5086">
                  <c:v>42404.841666678178</c:v>
                </c:pt>
                <c:pt idx="5087">
                  <c:v>42404.842361122624</c:v>
                </c:pt>
                <c:pt idx="5088">
                  <c:v>42404.843055567071</c:v>
                </c:pt>
                <c:pt idx="5089">
                  <c:v>42404.843750011518</c:v>
                </c:pt>
                <c:pt idx="5090">
                  <c:v>42404.844444455965</c:v>
                </c:pt>
                <c:pt idx="5091">
                  <c:v>42404.845138900411</c:v>
                </c:pt>
                <c:pt idx="5092">
                  <c:v>42404.845833344858</c:v>
                </c:pt>
                <c:pt idx="5093">
                  <c:v>42404.846527789305</c:v>
                </c:pt>
                <c:pt idx="5094">
                  <c:v>42404.847222233751</c:v>
                </c:pt>
                <c:pt idx="5095">
                  <c:v>42404.847916678198</c:v>
                </c:pt>
                <c:pt idx="5096">
                  <c:v>42404.848611122645</c:v>
                </c:pt>
                <c:pt idx="5097">
                  <c:v>42404.849305567092</c:v>
                </c:pt>
                <c:pt idx="5098">
                  <c:v>42404.850000011538</c:v>
                </c:pt>
                <c:pt idx="5099">
                  <c:v>42404.850694455985</c:v>
                </c:pt>
                <c:pt idx="5100">
                  <c:v>42404.851388900432</c:v>
                </c:pt>
                <c:pt idx="5101">
                  <c:v>42404.852083344878</c:v>
                </c:pt>
                <c:pt idx="5102">
                  <c:v>42404.852777789325</c:v>
                </c:pt>
                <c:pt idx="5103">
                  <c:v>42404.853472233772</c:v>
                </c:pt>
                <c:pt idx="5104">
                  <c:v>42404.854166678218</c:v>
                </c:pt>
                <c:pt idx="5105">
                  <c:v>42404.854861122665</c:v>
                </c:pt>
                <c:pt idx="5106">
                  <c:v>42404.855555567112</c:v>
                </c:pt>
                <c:pt idx="5107">
                  <c:v>42404.856250011559</c:v>
                </c:pt>
                <c:pt idx="5108">
                  <c:v>42404.856944456005</c:v>
                </c:pt>
                <c:pt idx="5109">
                  <c:v>42404.857638900452</c:v>
                </c:pt>
                <c:pt idx="5110">
                  <c:v>42404.858333344899</c:v>
                </c:pt>
                <c:pt idx="5111">
                  <c:v>42404.859027789345</c:v>
                </c:pt>
                <c:pt idx="5112">
                  <c:v>42404.859722233792</c:v>
                </c:pt>
                <c:pt idx="5113">
                  <c:v>42404.860416678239</c:v>
                </c:pt>
                <c:pt idx="5114">
                  <c:v>42404.861111122686</c:v>
                </c:pt>
                <c:pt idx="5115">
                  <c:v>42404.861805567132</c:v>
                </c:pt>
                <c:pt idx="5116">
                  <c:v>42404.862500011579</c:v>
                </c:pt>
                <c:pt idx="5117">
                  <c:v>42404.863194456026</c:v>
                </c:pt>
                <c:pt idx="5118">
                  <c:v>42404.863888900472</c:v>
                </c:pt>
                <c:pt idx="5119">
                  <c:v>42404.864583344919</c:v>
                </c:pt>
                <c:pt idx="5120">
                  <c:v>42404.865277789366</c:v>
                </c:pt>
                <c:pt idx="5121">
                  <c:v>42404.865972233812</c:v>
                </c:pt>
                <c:pt idx="5122">
                  <c:v>42404.866666678259</c:v>
                </c:pt>
                <c:pt idx="5123">
                  <c:v>42404.867361122706</c:v>
                </c:pt>
                <c:pt idx="5124">
                  <c:v>42404.868055567153</c:v>
                </c:pt>
                <c:pt idx="5125">
                  <c:v>42404.868750011599</c:v>
                </c:pt>
                <c:pt idx="5126">
                  <c:v>42404.869444456046</c:v>
                </c:pt>
                <c:pt idx="5127">
                  <c:v>42404.870138900493</c:v>
                </c:pt>
                <c:pt idx="5128">
                  <c:v>42404.870833344939</c:v>
                </c:pt>
                <c:pt idx="5129">
                  <c:v>42404.871527789386</c:v>
                </c:pt>
                <c:pt idx="5130">
                  <c:v>42404.872222233833</c:v>
                </c:pt>
                <c:pt idx="5131">
                  <c:v>42404.87291667828</c:v>
                </c:pt>
                <c:pt idx="5132">
                  <c:v>42404.873611122726</c:v>
                </c:pt>
                <c:pt idx="5133">
                  <c:v>42404.874305567173</c:v>
                </c:pt>
                <c:pt idx="5134">
                  <c:v>42404.87500001162</c:v>
                </c:pt>
                <c:pt idx="5135">
                  <c:v>42404.875694456066</c:v>
                </c:pt>
                <c:pt idx="5136">
                  <c:v>42404.876388900513</c:v>
                </c:pt>
                <c:pt idx="5137">
                  <c:v>42404.87708334496</c:v>
                </c:pt>
                <c:pt idx="5138">
                  <c:v>42404.877777789407</c:v>
                </c:pt>
                <c:pt idx="5139">
                  <c:v>42404.878472233853</c:v>
                </c:pt>
                <c:pt idx="5140">
                  <c:v>42404.8791666783</c:v>
                </c:pt>
                <c:pt idx="5141">
                  <c:v>42404.879861122747</c:v>
                </c:pt>
                <c:pt idx="5142">
                  <c:v>42404.880555567193</c:v>
                </c:pt>
                <c:pt idx="5143">
                  <c:v>42404.88125001164</c:v>
                </c:pt>
                <c:pt idx="5144">
                  <c:v>42404.881944456087</c:v>
                </c:pt>
                <c:pt idx="5145">
                  <c:v>42404.882638900533</c:v>
                </c:pt>
                <c:pt idx="5146">
                  <c:v>42404.88333334498</c:v>
                </c:pt>
                <c:pt idx="5147">
                  <c:v>42404.884027789427</c:v>
                </c:pt>
                <c:pt idx="5148">
                  <c:v>42404.884722233874</c:v>
                </c:pt>
                <c:pt idx="5149">
                  <c:v>42404.88541667832</c:v>
                </c:pt>
                <c:pt idx="5150">
                  <c:v>42404.886111122767</c:v>
                </c:pt>
                <c:pt idx="5151">
                  <c:v>42404.886805567214</c:v>
                </c:pt>
                <c:pt idx="5152">
                  <c:v>42404.88750001166</c:v>
                </c:pt>
                <c:pt idx="5153">
                  <c:v>42404.888194456107</c:v>
                </c:pt>
                <c:pt idx="5154">
                  <c:v>42404.888888900554</c:v>
                </c:pt>
                <c:pt idx="5155">
                  <c:v>42404.889583345001</c:v>
                </c:pt>
                <c:pt idx="5156">
                  <c:v>42404.890277789447</c:v>
                </c:pt>
                <c:pt idx="5157">
                  <c:v>42404.890972233894</c:v>
                </c:pt>
                <c:pt idx="5158">
                  <c:v>42404.891666678341</c:v>
                </c:pt>
                <c:pt idx="5159">
                  <c:v>42404.892361122787</c:v>
                </c:pt>
                <c:pt idx="5160">
                  <c:v>42404.893055567234</c:v>
                </c:pt>
                <c:pt idx="5161">
                  <c:v>42404.893750011681</c:v>
                </c:pt>
                <c:pt idx="5162">
                  <c:v>42404.894444456128</c:v>
                </c:pt>
                <c:pt idx="5163">
                  <c:v>42404.895138900574</c:v>
                </c:pt>
                <c:pt idx="5164">
                  <c:v>42404.895833345021</c:v>
                </c:pt>
                <c:pt idx="5165">
                  <c:v>42404.896527789468</c:v>
                </c:pt>
                <c:pt idx="5166">
                  <c:v>42404.897222233914</c:v>
                </c:pt>
                <c:pt idx="5167">
                  <c:v>42404.897916678361</c:v>
                </c:pt>
                <c:pt idx="5168">
                  <c:v>42404.898611122808</c:v>
                </c:pt>
                <c:pt idx="5169">
                  <c:v>42404.899305567254</c:v>
                </c:pt>
                <c:pt idx="5170">
                  <c:v>42404.900000011701</c:v>
                </c:pt>
                <c:pt idx="5171">
                  <c:v>42404.900694456148</c:v>
                </c:pt>
                <c:pt idx="5172">
                  <c:v>42404.901388900595</c:v>
                </c:pt>
                <c:pt idx="5173">
                  <c:v>42404.902083345041</c:v>
                </c:pt>
                <c:pt idx="5174">
                  <c:v>42404.902777789488</c:v>
                </c:pt>
                <c:pt idx="5175">
                  <c:v>42404.903472233935</c:v>
                </c:pt>
                <c:pt idx="5176">
                  <c:v>42404.904166678381</c:v>
                </c:pt>
                <c:pt idx="5177">
                  <c:v>42404.904861122828</c:v>
                </c:pt>
                <c:pt idx="5178">
                  <c:v>42404.905555567275</c:v>
                </c:pt>
                <c:pt idx="5179">
                  <c:v>42404.906250011722</c:v>
                </c:pt>
                <c:pt idx="5180">
                  <c:v>42404.906944456168</c:v>
                </c:pt>
                <c:pt idx="5181">
                  <c:v>42404.907638900615</c:v>
                </c:pt>
                <c:pt idx="5182">
                  <c:v>42404.908333345062</c:v>
                </c:pt>
                <c:pt idx="5183">
                  <c:v>42404.909027789508</c:v>
                </c:pt>
                <c:pt idx="5184">
                  <c:v>42404.909722233955</c:v>
                </c:pt>
                <c:pt idx="5185">
                  <c:v>42404.910416678402</c:v>
                </c:pt>
                <c:pt idx="5186">
                  <c:v>42404.911111122849</c:v>
                </c:pt>
                <c:pt idx="5187">
                  <c:v>42404.911805567295</c:v>
                </c:pt>
                <c:pt idx="5188">
                  <c:v>42404.912500011742</c:v>
                </c:pt>
                <c:pt idx="5189">
                  <c:v>42404.913194456189</c:v>
                </c:pt>
                <c:pt idx="5190">
                  <c:v>42404.913888900635</c:v>
                </c:pt>
                <c:pt idx="5191">
                  <c:v>42404.914583345082</c:v>
                </c:pt>
                <c:pt idx="5192">
                  <c:v>42404.915277789529</c:v>
                </c:pt>
                <c:pt idx="5193">
                  <c:v>42404.915972233975</c:v>
                </c:pt>
                <c:pt idx="5194">
                  <c:v>42404.916666678422</c:v>
                </c:pt>
                <c:pt idx="5195">
                  <c:v>42404.917361122869</c:v>
                </c:pt>
                <c:pt idx="5196">
                  <c:v>42404.918055567316</c:v>
                </c:pt>
                <c:pt idx="5197">
                  <c:v>42404.918750011762</c:v>
                </c:pt>
                <c:pt idx="5198">
                  <c:v>42404.919444456209</c:v>
                </c:pt>
                <c:pt idx="5199">
                  <c:v>42404.920138900656</c:v>
                </c:pt>
                <c:pt idx="5200">
                  <c:v>42404.920833345102</c:v>
                </c:pt>
                <c:pt idx="5201">
                  <c:v>42404.921527789549</c:v>
                </c:pt>
                <c:pt idx="5202">
                  <c:v>42404.922222233996</c:v>
                </c:pt>
                <c:pt idx="5203">
                  <c:v>42404.922916678443</c:v>
                </c:pt>
                <c:pt idx="5204">
                  <c:v>42404.923611122889</c:v>
                </c:pt>
                <c:pt idx="5205">
                  <c:v>42404.924305567336</c:v>
                </c:pt>
                <c:pt idx="5206">
                  <c:v>42404.925000011783</c:v>
                </c:pt>
                <c:pt idx="5207">
                  <c:v>42404.925694456229</c:v>
                </c:pt>
                <c:pt idx="5208">
                  <c:v>42404.926388900676</c:v>
                </c:pt>
                <c:pt idx="5209">
                  <c:v>42404.927083345123</c:v>
                </c:pt>
                <c:pt idx="5210">
                  <c:v>42404.92777778957</c:v>
                </c:pt>
                <c:pt idx="5211">
                  <c:v>42404.928472234016</c:v>
                </c:pt>
                <c:pt idx="5212">
                  <c:v>42404.929166678463</c:v>
                </c:pt>
                <c:pt idx="5213">
                  <c:v>42404.92986112291</c:v>
                </c:pt>
                <c:pt idx="5214">
                  <c:v>42404.930555567356</c:v>
                </c:pt>
                <c:pt idx="5215">
                  <c:v>42404.931250011803</c:v>
                </c:pt>
                <c:pt idx="5216">
                  <c:v>42404.93194445625</c:v>
                </c:pt>
                <c:pt idx="5217">
                  <c:v>42404.932638900696</c:v>
                </c:pt>
                <c:pt idx="5218">
                  <c:v>42404.933333345143</c:v>
                </c:pt>
                <c:pt idx="5219">
                  <c:v>42404.93402778959</c:v>
                </c:pt>
                <c:pt idx="5220">
                  <c:v>42404.934722234037</c:v>
                </c:pt>
                <c:pt idx="5221">
                  <c:v>42404.935416678483</c:v>
                </c:pt>
                <c:pt idx="5222">
                  <c:v>42404.93611112293</c:v>
                </c:pt>
                <c:pt idx="5223">
                  <c:v>42404.936805567377</c:v>
                </c:pt>
                <c:pt idx="5224">
                  <c:v>42404.937500011823</c:v>
                </c:pt>
                <c:pt idx="5225">
                  <c:v>42404.93819445627</c:v>
                </c:pt>
                <c:pt idx="5226">
                  <c:v>42404.938888900717</c:v>
                </c:pt>
                <c:pt idx="5227">
                  <c:v>42404.939583345164</c:v>
                </c:pt>
                <c:pt idx="5228">
                  <c:v>42404.94027778961</c:v>
                </c:pt>
                <c:pt idx="5229">
                  <c:v>42404.940972234057</c:v>
                </c:pt>
                <c:pt idx="5230">
                  <c:v>42404.941666678504</c:v>
                </c:pt>
                <c:pt idx="5231">
                  <c:v>42404.94236112295</c:v>
                </c:pt>
                <c:pt idx="5232">
                  <c:v>42404.943055567397</c:v>
                </c:pt>
                <c:pt idx="5233">
                  <c:v>42404.943750011844</c:v>
                </c:pt>
                <c:pt idx="5234">
                  <c:v>42404.944444456291</c:v>
                </c:pt>
                <c:pt idx="5235">
                  <c:v>42404.945138900737</c:v>
                </c:pt>
                <c:pt idx="5236">
                  <c:v>42404.945833345184</c:v>
                </c:pt>
                <c:pt idx="5237">
                  <c:v>42404.946527789631</c:v>
                </c:pt>
                <c:pt idx="5238">
                  <c:v>42404.947222234077</c:v>
                </c:pt>
                <c:pt idx="5239">
                  <c:v>42404.947916678524</c:v>
                </c:pt>
                <c:pt idx="5240">
                  <c:v>42404.948611122971</c:v>
                </c:pt>
                <c:pt idx="5241">
                  <c:v>42404.949305567417</c:v>
                </c:pt>
                <c:pt idx="5242">
                  <c:v>42404.950000011864</c:v>
                </c:pt>
                <c:pt idx="5243">
                  <c:v>42404.950694456311</c:v>
                </c:pt>
                <c:pt idx="5244">
                  <c:v>42404.951388900758</c:v>
                </c:pt>
                <c:pt idx="5245">
                  <c:v>42404.952083345204</c:v>
                </c:pt>
                <c:pt idx="5246">
                  <c:v>42404.952777789651</c:v>
                </c:pt>
                <c:pt idx="5247">
                  <c:v>42404.953472234098</c:v>
                </c:pt>
                <c:pt idx="5248">
                  <c:v>42404.954166678544</c:v>
                </c:pt>
                <c:pt idx="5249">
                  <c:v>42404.954861122991</c:v>
                </c:pt>
                <c:pt idx="5250">
                  <c:v>42404.955555567438</c:v>
                </c:pt>
                <c:pt idx="5251">
                  <c:v>42404.956250011885</c:v>
                </c:pt>
                <c:pt idx="5252">
                  <c:v>42404.956944456331</c:v>
                </c:pt>
                <c:pt idx="5253">
                  <c:v>42404.957638900778</c:v>
                </c:pt>
                <c:pt idx="5254">
                  <c:v>42404.958333345225</c:v>
                </c:pt>
                <c:pt idx="5255">
                  <c:v>42404.959027789671</c:v>
                </c:pt>
                <c:pt idx="5256">
                  <c:v>42404.959722234118</c:v>
                </c:pt>
                <c:pt idx="5257">
                  <c:v>42404.960416678565</c:v>
                </c:pt>
                <c:pt idx="5258">
                  <c:v>42404.961111123012</c:v>
                </c:pt>
                <c:pt idx="5259">
                  <c:v>42404.961805567458</c:v>
                </c:pt>
                <c:pt idx="5260">
                  <c:v>42404.962500011905</c:v>
                </c:pt>
                <c:pt idx="5261">
                  <c:v>42404.963194456352</c:v>
                </c:pt>
                <c:pt idx="5262">
                  <c:v>42404.963888900798</c:v>
                </c:pt>
                <c:pt idx="5263">
                  <c:v>42404.964583345245</c:v>
                </c:pt>
                <c:pt idx="5264">
                  <c:v>42404.965277789692</c:v>
                </c:pt>
                <c:pt idx="5265">
                  <c:v>42404.965972234138</c:v>
                </c:pt>
                <c:pt idx="5266">
                  <c:v>42404.966666678585</c:v>
                </c:pt>
                <c:pt idx="5267">
                  <c:v>42404.967361123032</c:v>
                </c:pt>
                <c:pt idx="5268">
                  <c:v>42404.968055567479</c:v>
                </c:pt>
                <c:pt idx="5269">
                  <c:v>42404.968750011925</c:v>
                </c:pt>
                <c:pt idx="5270">
                  <c:v>42404.969444456372</c:v>
                </c:pt>
                <c:pt idx="5271">
                  <c:v>42404.970138900819</c:v>
                </c:pt>
                <c:pt idx="5272">
                  <c:v>42404.970833345265</c:v>
                </c:pt>
                <c:pt idx="5273">
                  <c:v>42404.971527789712</c:v>
                </c:pt>
                <c:pt idx="5274">
                  <c:v>42404.972222234159</c:v>
                </c:pt>
                <c:pt idx="5275">
                  <c:v>42404.972916678606</c:v>
                </c:pt>
                <c:pt idx="5276">
                  <c:v>42404.973611123052</c:v>
                </c:pt>
                <c:pt idx="5277">
                  <c:v>42404.974305567499</c:v>
                </c:pt>
                <c:pt idx="5278">
                  <c:v>42404.975000011946</c:v>
                </c:pt>
                <c:pt idx="5279">
                  <c:v>42404.975694456392</c:v>
                </c:pt>
                <c:pt idx="5280">
                  <c:v>42404.976388900839</c:v>
                </c:pt>
                <c:pt idx="5281">
                  <c:v>42404.977083345286</c:v>
                </c:pt>
                <c:pt idx="5282">
                  <c:v>42404.977777789732</c:v>
                </c:pt>
                <c:pt idx="5283">
                  <c:v>42404.978472234179</c:v>
                </c:pt>
                <c:pt idx="5284">
                  <c:v>42404.979166678626</c:v>
                </c:pt>
                <c:pt idx="5285">
                  <c:v>42404.979861123073</c:v>
                </c:pt>
                <c:pt idx="5286">
                  <c:v>42404.980555567519</c:v>
                </c:pt>
                <c:pt idx="5287">
                  <c:v>42404.981250011966</c:v>
                </c:pt>
                <c:pt idx="5288">
                  <c:v>42404.981944456413</c:v>
                </c:pt>
                <c:pt idx="5289">
                  <c:v>42404.982638900859</c:v>
                </c:pt>
                <c:pt idx="5290">
                  <c:v>42404.983333345306</c:v>
                </c:pt>
                <c:pt idx="5291">
                  <c:v>42404.984027789753</c:v>
                </c:pt>
                <c:pt idx="5292">
                  <c:v>42404.9847222342</c:v>
                </c:pt>
                <c:pt idx="5293">
                  <c:v>42404.985416678646</c:v>
                </c:pt>
                <c:pt idx="5294">
                  <c:v>42404.986111123093</c:v>
                </c:pt>
                <c:pt idx="5295">
                  <c:v>42404.98680556754</c:v>
                </c:pt>
                <c:pt idx="5296">
                  <c:v>42404.987500011986</c:v>
                </c:pt>
                <c:pt idx="5297">
                  <c:v>42404.988194456433</c:v>
                </c:pt>
                <c:pt idx="5298">
                  <c:v>42404.98888890088</c:v>
                </c:pt>
                <c:pt idx="5299">
                  <c:v>42404.989583345327</c:v>
                </c:pt>
                <c:pt idx="5300">
                  <c:v>42404.990277789773</c:v>
                </c:pt>
                <c:pt idx="5301">
                  <c:v>42404.99097223422</c:v>
                </c:pt>
                <c:pt idx="5302">
                  <c:v>42404.991666678667</c:v>
                </c:pt>
                <c:pt idx="5303">
                  <c:v>42404.992361123113</c:v>
                </c:pt>
                <c:pt idx="5304">
                  <c:v>42404.99305556756</c:v>
                </c:pt>
                <c:pt idx="5305">
                  <c:v>42404.993750012007</c:v>
                </c:pt>
                <c:pt idx="5306">
                  <c:v>42404.994444456453</c:v>
                </c:pt>
                <c:pt idx="5307">
                  <c:v>42404.9951389009</c:v>
                </c:pt>
                <c:pt idx="5308">
                  <c:v>42404.995833345347</c:v>
                </c:pt>
                <c:pt idx="5309">
                  <c:v>42404.996527789794</c:v>
                </c:pt>
                <c:pt idx="5310">
                  <c:v>42404.99722223424</c:v>
                </c:pt>
                <c:pt idx="5311">
                  <c:v>42404.997916678687</c:v>
                </c:pt>
                <c:pt idx="5312">
                  <c:v>42404.998611123134</c:v>
                </c:pt>
                <c:pt idx="5313">
                  <c:v>42404.99930556758</c:v>
                </c:pt>
                <c:pt idx="5314">
                  <c:v>42405.000000012027</c:v>
                </c:pt>
                <c:pt idx="5315">
                  <c:v>42405.000694456474</c:v>
                </c:pt>
                <c:pt idx="5316">
                  <c:v>42405.001388900921</c:v>
                </c:pt>
                <c:pt idx="5317">
                  <c:v>42405.002083345367</c:v>
                </c:pt>
                <c:pt idx="5318">
                  <c:v>42405.002777789814</c:v>
                </c:pt>
                <c:pt idx="5319">
                  <c:v>42405.003472234261</c:v>
                </c:pt>
                <c:pt idx="5320">
                  <c:v>42405.004166678707</c:v>
                </c:pt>
                <c:pt idx="5321">
                  <c:v>42405.004861123154</c:v>
                </c:pt>
                <c:pt idx="5322">
                  <c:v>42405.005555567601</c:v>
                </c:pt>
                <c:pt idx="5323">
                  <c:v>42405.006250012048</c:v>
                </c:pt>
                <c:pt idx="5324">
                  <c:v>42405.006944456494</c:v>
                </c:pt>
                <c:pt idx="5325">
                  <c:v>42405.007638900941</c:v>
                </c:pt>
                <c:pt idx="5326">
                  <c:v>42405.008333345388</c:v>
                </c:pt>
                <c:pt idx="5327">
                  <c:v>42405.009027789834</c:v>
                </c:pt>
                <c:pt idx="5328">
                  <c:v>42405.009722234281</c:v>
                </c:pt>
                <c:pt idx="5329">
                  <c:v>42405.010416678728</c:v>
                </c:pt>
                <c:pt idx="5330">
                  <c:v>42405.011111123174</c:v>
                </c:pt>
                <c:pt idx="5331">
                  <c:v>42405.011805567621</c:v>
                </c:pt>
                <c:pt idx="5332">
                  <c:v>42405.012500012068</c:v>
                </c:pt>
                <c:pt idx="5333">
                  <c:v>42405.013194456515</c:v>
                </c:pt>
                <c:pt idx="5334">
                  <c:v>42405.013888900961</c:v>
                </c:pt>
                <c:pt idx="5335">
                  <c:v>42405.014583345408</c:v>
                </c:pt>
                <c:pt idx="5336">
                  <c:v>42405.015277789855</c:v>
                </c:pt>
                <c:pt idx="5337">
                  <c:v>42405.015972234301</c:v>
                </c:pt>
                <c:pt idx="5338">
                  <c:v>42405.016666678748</c:v>
                </c:pt>
                <c:pt idx="5339">
                  <c:v>42405.017361123195</c:v>
                </c:pt>
                <c:pt idx="5340">
                  <c:v>42405.018055567642</c:v>
                </c:pt>
                <c:pt idx="5341">
                  <c:v>42405.018750012088</c:v>
                </c:pt>
                <c:pt idx="5342">
                  <c:v>42405.019444456535</c:v>
                </c:pt>
                <c:pt idx="5343">
                  <c:v>42405.020138900982</c:v>
                </c:pt>
                <c:pt idx="5344">
                  <c:v>42405.020833345428</c:v>
                </c:pt>
                <c:pt idx="5345">
                  <c:v>42405.021527789875</c:v>
                </c:pt>
                <c:pt idx="5346">
                  <c:v>42405.022222234322</c:v>
                </c:pt>
                <c:pt idx="5347">
                  <c:v>42405.022916678769</c:v>
                </c:pt>
                <c:pt idx="5348">
                  <c:v>42405.023611123215</c:v>
                </c:pt>
                <c:pt idx="5349">
                  <c:v>42405.024305567662</c:v>
                </c:pt>
                <c:pt idx="5350">
                  <c:v>42405.025000012109</c:v>
                </c:pt>
                <c:pt idx="5351">
                  <c:v>42405.025694456555</c:v>
                </c:pt>
                <c:pt idx="5352">
                  <c:v>42405.026388901002</c:v>
                </c:pt>
                <c:pt idx="5353">
                  <c:v>42405.027083345449</c:v>
                </c:pt>
                <c:pt idx="5354">
                  <c:v>42405.027777789895</c:v>
                </c:pt>
                <c:pt idx="5355">
                  <c:v>42405.028472234342</c:v>
                </c:pt>
                <c:pt idx="5356">
                  <c:v>42405.029166678789</c:v>
                </c:pt>
                <c:pt idx="5357">
                  <c:v>42405.029861123236</c:v>
                </c:pt>
                <c:pt idx="5358">
                  <c:v>42405.030555567682</c:v>
                </c:pt>
                <c:pt idx="5359">
                  <c:v>42405.031250012129</c:v>
                </c:pt>
                <c:pt idx="5360">
                  <c:v>42405.031944456576</c:v>
                </c:pt>
                <c:pt idx="5361">
                  <c:v>42405.032638901022</c:v>
                </c:pt>
                <c:pt idx="5362">
                  <c:v>42405.033333345469</c:v>
                </c:pt>
                <c:pt idx="5363">
                  <c:v>42405.034027789916</c:v>
                </c:pt>
                <c:pt idx="5364">
                  <c:v>42405.034722234363</c:v>
                </c:pt>
                <c:pt idx="5365">
                  <c:v>42405.035416678809</c:v>
                </c:pt>
                <c:pt idx="5366">
                  <c:v>42405.036111123256</c:v>
                </c:pt>
                <c:pt idx="5367">
                  <c:v>42405.036805567703</c:v>
                </c:pt>
                <c:pt idx="5368">
                  <c:v>42405.037500012149</c:v>
                </c:pt>
                <c:pt idx="5369">
                  <c:v>42405.038194456596</c:v>
                </c:pt>
                <c:pt idx="5370">
                  <c:v>42405.038888901043</c:v>
                </c:pt>
                <c:pt idx="5371">
                  <c:v>42405.03958334549</c:v>
                </c:pt>
                <c:pt idx="5372">
                  <c:v>42405.040277789936</c:v>
                </c:pt>
                <c:pt idx="5373">
                  <c:v>42405.040972234383</c:v>
                </c:pt>
                <c:pt idx="5374">
                  <c:v>42405.04166667883</c:v>
                </c:pt>
                <c:pt idx="5375">
                  <c:v>42405.042361123276</c:v>
                </c:pt>
                <c:pt idx="5376">
                  <c:v>42405.043055567723</c:v>
                </c:pt>
                <c:pt idx="5377">
                  <c:v>42405.04375001217</c:v>
                </c:pt>
                <c:pt idx="5378">
                  <c:v>42405.044444456616</c:v>
                </c:pt>
                <c:pt idx="5379">
                  <c:v>42405.045138901063</c:v>
                </c:pt>
                <c:pt idx="5380">
                  <c:v>42405.04583334551</c:v>
                </c:pt>
                <c:pt idx="5381">
                  <c:v>42405.046527789957</c:v>
                </c:pt>
                <c:pt idx="5382">
                  <c:v>42405.047222234403</c:v>
                </c:pt>
                <c:pt idx="5383">
                  <c:v>42405.04791667885</c:v>
                </c:pt>
                <c:pt idx="5384">
                  <c:v>42405.048611123297</c:v>
                </c:pt>
                <c:pt idx="5385">
                  <c:v>42405.049305567743</c:v>
                </c:pt>
                <c:pt idx="5386">
                  <c:v>42405.05000001219</c:v>
                </c:pt>
                <c:pt idx="5387">
                  <c:v>42405.050694456637</c:v>
                </c:pt>
                <c:pt idx="5388">
                  <c:v>42405.051388901084</c:v>
                </c:pt>
                <c:pt idx="5389">
                  <c:v>42405.05208334553</c:v>
                </c:pt>
                <c:pt idx="5390">
                  <c:v>42405.052777789977</c:v>
                </c:pt>
                <c:pt idx="5391">
                  <c:v>42405.053472234424</c:v>
                </c:pt>
                <c:pt idx="5392">
                  <c:v>42405.05416667887</c:v>
                </c:pt>
                <c:pt idx="5393">
                  <c:v>42405.054861123317</c:v>
                </c:pt>
                <c:pt idx="5394">
                  <c:v>42405.055555567764</c:v>
                </c:pt>
                <c:pt idx="5395">
                  <c:v>42405.056250012211</c:v>
                </c:pt>
                <c:pt idx="5396">
                  <c:v>42405.056944456657</c:v>
                </c:pt>
                <c:pt idx="5397">
                  <c:v>42405.057638901104</c:v>
                </c:pt>
                <c:pt idx="5398">
                  <c:v>42405.058333345551</c:v>
                </c:pt>
                <c:pt idx="5399">
                  <c:v>42405.059027789997</c:v>
                </c:pt>
                <c:pt idx="5400">
                  <c:v>42405.059722234444</c:v>
                </c:pt>
                <c:pt idx="5401">
                  <c:v>42405.060416678891</c:v>
                </c:pt>
                <c:pt idx="5402">
                  <c:v>42405.061111123337</c:v>
                </c:pt>
                <c:pt idx="5403">
                  <c:v>42405.061805567784</c:v>
                </c:pt>
                <c:pt idx="5404">
                  <c:v>42405.062500012231</c:v>
                </c:pt>
                <c:pt idx="5405">
                  <c:v>42405.063194456678</c:v>
                </c:pt>
                <c:pt idx="5406">
                  <c:v>42405.063888901124</c:v>
                </c:pt>
                <c:pt idx="5407">
                  <c:v>42405.064583345571</c:v>
                </c:pt>
                <c:pt idx="5408">
                  <c:v>42405.065277790018</c:v>
                </c:pt>
                <c:pt idx="5409">
                  <c:v>42405.065972234464</c:v>
                </c:pt>
                <c:pt idx="5410">
                  <c:v>42405.066666678911</c:v>
                </c:pt>
                <c:pt idx="5411">
                  <c:v>42405.067361123358</c:v>
                </c:pt>
                <c:pt idx="5412">
                  <c:v>42405.068055567805</c:v>
                </c:pt>
                <c:pt idx="5413">
                  <c:v>42405.068750012251</c:v>
                </c:pt>
                <c:pt idx="5414">
                  <c:v>42405.069444456698</c:v>
                </c:pt>
                <c:pt idx="5415">
                  <c:v>42405.070138901145</c:v>
                </c:pt>
                <c:pt idx="5416">
                  <c:v>42405.070833345591</c:v>
                </c:pt>
                <c:pt idx="5417">
                  <c:v>42405.071527790038</c:v>
                </c:pt>
                <c:pt idx="5418">
                  <c:v>42405.072222234485</c:v>
                </c:pt>
                <c:pt idx="5419">
                  <c:v>42405.072916678932</c:v>
                </c:pt>
                <c:pt idx="5420">
                  <c:v>42405.073611123378</c:v>
                </c:pt>
                <c:pt idx="5421">
                  <c:v>42405.074305567825</c:v>
                </c:pt>
                <c:pt idx="5422">
                  <c:v>42405.075000012272</c:v>
                </c:pt>
                <c:pt idx="5423">
                  <c:v>42405.075694456718</c:v>
                </c:pt>
                <c:pt idx="5424">
                  <c:v>42405.076388901165</c:v>
                </c:pt>
                <c:pt idx="5425">
                  <c:v>42405.077083345612</c:v>
                </c:pt>
                <c:pt idx="5426">
                  <c:v>42405.077777790058</c:v>
                </c:pt>
                <c:pt idx="5427">
                  <c:v>42405.078472234505</c:v>
                </c:pt>
                <c:pt idx="5428">
                  <c:v>42405.079166678952</c:v>
                </c:pt>
                <c:pt idx="5429">
                  <c:v>42405.079861123399</c:v>
                </c:pt>
                <c:pt idx="5430">
                  <c:v>42405.080555567845</c:v>
                </c:pt>
                <c:pt idx="5431">
                  <c:v>42405.081250012292</c:v>
                </c:pt>
                <c:pt idx="5432">
                  <c:v>42405.081944456739</c:v>
                </c:pt>
                <c:pt idx="5433">
                  <c:v>42405.082638901185</c:v>
                </c:pt>
                <c:pt idx="5434">
                  <c:v>42405.083333345632</c:v>
                </c:pt>
                <c:pt idx="5435">
                  <c:v>42405.084027790079</c:v>
                </c:pt>
                <c:pt idx="5436">
                  <c:v>42405.084722234526</c:v>
                </c:pt>
                <c:pt idx="5437">
                  <c:v>42405.085416678972</c:v>
                </c:pt>
                <c:pt idx="5438">
                  <c:v>42405.086111123419</c:v>
                </c:pt>
                <c:pt idx="5439">
                  <c:v>42405.086805567866</c:v>
                </c:pt>
                <c:pt idx="5440">
                  <c:v>42405.087500012312</c:v>
                </c:pt>
                <c:pt idx="5441">
                  <c:v>42405.088194456759</c:v>
                </c:pt>
                <c:pt idx="5442">
                  <c:v>42405.088888901206</c:v>
                </c:pt>
                <c:pt idx="5443">
                  <c:v>42405.089583345652</c:v>
                </c:pt>
                <c:pt idx="5444">
                  <c:v>42405.090277790099</c:v>
                </c:pt>
                <c:pt idx="5445">
                  <c:v>42405.090972234546</c:v>
                </c:pt>
                <c:pt idx="5446">
                  <c:v>42405.091666678993</c:v>
                </c:pt>
                <c:pt idx="5447">
                  <c:v>42405.092361123439</c:v>
                </c:pt>
                <c:pt idx="5448">
                  <c:v>42405.093055567886</c:v>
                </c:pt>
                <c:pt idx="5449">
                  <c:v>42405.093750012333</c:v>
                </c:pt>
                <c:pt idx="5450">
                  <c:v>42405.094444456779</c:v>
                </c:pt>
                <c:pt idx="5451">
                  <c:v>42405.095138901226</c:v>
                </c:pt>
                <c:pt idx="5452">
                  <c:v>42405.095833345673</c:v>
                </c:pt>
                <c:pt idx="5453">
                  <c:v>42405.09652779012</c:v>
                </c:pt>
                <c:pt idx="5454">
                  <c:v>42405.097222234566</c:v>
                </c:pt>
                <c:pt idx="5455">
                  <c:v>42405.097916679013</c:v>
                </c:pt>
                <c:pt idx="5456">
                  <c:v>42405.09861112346</c:v>
                </c:pt>
                <c:pt idx="5457">
                  <c:v>42405.099305567906</c:v>
                </c:pt>
                <c:pt idx="5458">
                  <c:v>42405.100000012353</c:v>
                </c:pt>
                <c:pt idx="5459">
                  <c:v>42405.1006944568</c:v>
                </c:pt>
                <c:pt idx="5460">
                  <c:v>42405.101388901247</c:v>
                </c:pt>
                <c:pt idx="5461">
                  <c:v>42405.102083345693</c:v>
                </c:pt>
                <c:pt idx="5462">
                  <c:v>42405.10277779014</c:v>
                </c:pt>
                <c:pt idx="5463">
                  <c:v>42405.103472234587</c:v>
                </c:pt>
                <c:pt idx="5464">
                  <c:v>42405.104166679033</c:v>
                </c:pt>
                <c:pt idx="5465">
                  <c:v>42405.10486112348</c:v>
                </c:pt>
                <c:pt idx="5466">
                  <c:v>42405.105555567927</c:v>
                </c:pt>
                <c:pt idx="5467">
                  <c:v>42405.106250012373</c:v>
                </c:pt>
                <c:pt idx="5468">
                  <c:v>42405.10694445682</c:v>
                </c:pt>
                <c:pt idx="5469">
                  <c:v>42405.107638901267</c:v>
                </c:pt>
                <c:pt idx="5470">
                  <c:v>42405.108333345714</c:v>
                </c:pt>
                <c:pt idx="5471">
                  <c:v>42405.10902779016</c:v>
                </c:pt>
                <c:pt idx="5472">
                  <c:v>42405.109722234607</c:v>
                </c:pt>
                <c:pt idx="5473">
                  <c:v>42405.110416679054</c:v>
                </c:pt>
                <c:pt idx="5474">
                  <c:v>42405.1111111235</c:v>
                </c:pt>
                <c:pt idx="5475">
                  <c:v>42405.111805567947</c:v>
                </c:pt>
                <c:pt idx="5476">
                  <c:v>42405.112500012394</c:v>
                </c:pt>
                <c:pt idx="5477">
                  <c:v>42405.113194456841</c:v>
                </c:pt>
                <c:pt idx="5478">
                  <c:v>42405.113888901287</c:v>
                </c:pt>
                <c:pt idx="5479">
                  <c:v>42405.114583345734</c:v>
                </c:pt>
                <c:pt idx="5480">
                  <c:v>42405.115277790181</c:v>
                </c:pt>
                <c:pt idx="5481">
                  <c:v>42405.115972234627</c:v>
                </c:pt>
                <c:pt idx="5482">
                  <c:v>42405.116666679074</c:v>
                </c:pt>
                <c:pt idx="5483">
                  <c:v>42405.117361123521</c:v>
                </c:pt>
                <c:pt idx="5484">
                  <c:v>42405.118055567968</c:v>
                </c:pt>
                <c:pt idx="5485">
                  <c:v>42405.118750012414</c:v>
                </c:pt>
                <c:pt idx="5486">
                  <c:v>42405.119444456861</c:v>
                </c:pt>
                <c:pt idx="5487">
                  <c:v>42405.120138901308</c:v>
                </c:pt>
                <c:pt idx="5488">
                  <c:v>42405.120833345754</c:v>
                </c:pt>
                <c:pt idx="5489">
                  <c:v>42405.121527790201</c:v>
                </c:pt>
                <c:pt idx="5490">
                  <c:v>42405.122222234648</c:v>
                </c:pt>
                <c:pt idx="5491">
                  <c:v>42405.122916679094</c:v>
                </c:pt>
                <c:pt idx="5492">
                  <c:v>42405.123611123541</c:v>
                </c:pt>
                <c:pt idx="5493">
                  <c:v>42405.124305567988</c:v>
                </c:pt>
                <c:pt idx="5494">
                  <c:v>42405.125000012435</c:v>
                </c:pt>
                <c:pt idx="5495">
                  <c:v>42405.125694456881</c:v>
                </c:pt>
                <c:pt idx="5496">
                  <c:v>42405.126388901328</c:v>
                </c:pt>
                <c:pt idx="5497">
                  <c:v>42405.127083345775</c:v>
                </c:pt>
                <c:pt idx="5498">
                  <c:v>42405.127777790221</c:v>
                </c:pt>
                <c:pt idx="5499">
                  <c:v>42405.128472234668</c:v>
                </c:pt>
                <c:pt idx="5500">
                  <c:v>42405.129166679115</c:v>
                </c:pt>
                <c:pt idx="5501">
                  <c:v>42405.129861123562</c:v>
                </c:pt>
                <c:pt idx="5502">
                  <c:v>42405.130555568008</c:v>
                </c:pt>
                <c:pt idx="5503">
                  <c:v>42405.131250012455</c:v>
                </c:pt>
                <c:pt idx="5504">
                  <c:v>42405.131944456902</c:v>
                </c:pt>
                <c:pt idx="5505">
                  <c:v>42405.132638901348</c:v>
                </c:pt>
                <c:pt idx="5506">
                  <c:v>42405.133333345795</c:v>
                </c:pt>
                <c:pt idx="5507">
                  <c:v>42405.134027790242</c:v>
                </c:pt>
                <c:pt idx="5508">
                  <c:v>42405.134722234689</c:v>
                </c:pt>
                <c:pt idx="5509">
                  <c:v>42405.135416679135</c:v>
                </c:pt>
                <c:pt idx="5510">
                  <c:v>42405.136111123582</c:v>
                </c:pt>
                <c:pt idx="5511">
                  <c:v>42405.136805568029</c:v>
                </c:pt>
                <c:pt idx="5512">
                  <c:v>42405.137500012475</c:v>
                </c:pt>
                <c:pt idx="5513">
                  <c:v>42405.138194456922</c:v>
                </c:pt>
                <c:pt idx="5514">
                  <c:v>42405.138888901369</c:v>
                </c:pt>
                <c:pt idx="5515">
                  <c:v>42405.139583345815</c:v>
                </c:pt>
                <c:pt idx="5516">
                  <c:v>42405.140277790262</c:v>
                </c:pt>
                <c:pt idx="5517">
                  <c:v>42405.140972234709</c:v>
                </c:pt>
                <c:pt idx="5518">
                  <c:v>42405.141666679156</c:v>
                </c:pt>
                <c:pt idx="5519">
                  <c:v>42405.142361123602</c:v>
                </c:pt>
                <c:pt idx="5520">
                  <c:v>42405.143055568049</c:v>
                </c:pt>
                <c:pt idx="5521">
                  <c:v>42405.143750012496</c:v>
                </c:pt>
                <c:pt idx="5522">
                  <c:v>42405.144444456942</c:v>
                </c:pt>
                <c:pt idx="5523">
                  <c:v>42405.145138901389</c:v>
                </c:pt>
                <c:pt idx="5524">
                  <c:v>42405.145833345836</c:v>
                </c:pt>
                <c:pt idx="5525">
                  <c:v>42405.146527790283</c:v>
                </c:pt>
                <c:pt idx="5526">
                  <c:v>42405.147222234729</c:v>
                </c:pt>
                <c:pt idx="5527">
                  <c:v>42405.147916679176</c:v>
                </c:pt>
                <c:pt idx="5528">
                  <c:v>42405.148611123623</c:v>
                </c:pt>
                <c:pt idx="5529">
                  <c:v>42405.149305568069</c:v>
                </c:pt>
                <c:pt idx="5530">
                  <c:v>42405.150000012516</c:v>
                </c:pt>
                <c:pt idx="5531">
                  <c:v>42405.150694456963</c:v>
                </c:pt>
                <c:pt idx="5532">
                  <c:v>42405.15138890141</c:v>
                </c:pt>
                <c:pt idx="5533">
                  <c:v>42405.152083345856</c:v>
                </c:pt>
                <c:pt idx="5534">
                  <c:v>42405.152777790303</c:v>
                </c:pt>
                <c:pt idx="5535">
                  <c:v>42405.15347223475</c:v>
                </c:pt>
                <c:pt idx="5536">
                  <c:v>42405.154166679196</c:v>
                </c:pt>
                <c:pt idx="5537">
                  <c:v>42405.154861123643</c:v>
                </c:pt>
                <c:pt idx="5538">
                  <c:v>42405.15555556809</c:v>
                </c:pt>
                <c:pt idx="5539">
                  <c:v>42405.156250012536</c:v>
                </c:pt>
                <c:pt idx="5540">
                  <c:v>42405.156944456983</c:v>
                </c:pt>
                <c:pt idx="5541">
                  <c:v>42405.15763890143</c:v>
                </c:pt>
                <c:pt idx="5542">
                  <c:v>42405.158333345877</c:v>
                </c:pt>
                <c:pt idx="5543">
                  <c:v>42405.159027790323</c:v>
                </c:pt>
                <c:pt idx="5544">
                  <c:v>42405.15972223477</c:v>
                </c:pt>
                <c:pt idx="5545">
                  <c:v>42405.160416679217</c:v>
                </c:pt>
                <c:pt idx="5546">
                  <c:v>42405.161111123663</c:v>
                </c:pt>
                <c:pt idx="5547">
                  <c:v>42405.16180556811</c:v>
                </c:pt>
                <c:pt idx="5548">
                  <c:v>42405.162500012557</c:v>
                </c:pt>
                <c:pt idx="5549">
                  <c:v>42405.163194457004</c:v>
                </c:pt>
                <c:pt idx="5550">
                  <c:v>42405.16388890145</c:v>
                </c:pt>
                <c:pt idx="5551">
                  <c:v>42405.164583345897</c:v>
                </c:pt>
                <c:pt idx="5552">
                  <c:v>42405.165277790344</c:v>
                </c:pt>
                <c:pt idx="5553">
                  <c:v>42405.16597223479</c:v>
                </c:pt>
                <c:pt idx="5554">
                  <c:v>42405.166666679237</c:v>
                </c:pt>
                <c:pt idx="5555">
                  <c:v>42405.167361123684</c:v>
                </c:pt>
                <c:pt idx="5556">
                  <c:v>42405.168055568131</c:v>
                </c:pt>
                <c:pt idx="5557">
                  <c:v>42405.168750012577</c:v>
                </c:pt>
                <c:pt idx="5558">
                  <c:v>42405.169444457024</c:v>
                </c:pt>
                <c:pt idx="5559">
                  <c:v>42405.170138901471</c:v>
                </c:pt>
                <c:pt idx="5560">
                  <c:v>42405.170833345917</c:v>
                </c:pt>
                <c:pt idx="5561">
                  <c:v>42405.171527790364</c:v>
                </c:pt>
                <c:pt idx="5562">
                  <c:v>42405.172222234811</c:v>
                </c:pt>
                <c:pt idx="5563">
                  <c:v>42405.172916679257</c:v>
                </c:pt>
                <c:pt idx="5564">
                  <c:v>42405.173611123704</c:v>
                </c:pt>
                <c:pt idx="5565">
                  <c:v>42405.174305568151</c:v>
                </c:pt>
                <c:pt idx="5566">
                  <c:v>42405.175000012598</c:v>
                </c:pt>
                <c:pt idx="5567">
                  <c:v>42405.175694457044</c:v>
                </c:pt>
                <c:pt idx="5568">
                  <c:v>42405.176388901491</c:v>
                </c:pt>
                <c:pt idx="5569">
                  <c:v>42405.177083345938</c:v>
                </c:pt>
                <c:pt idx="5570">
                  <c:v>42405.177777790384</c:v>
                </c:pt>
                <c:pt idx="5571">
                  <c:v>42405.178472234831</c:v>
                </c:pt>
                <c:pt idx="5572">
                  <c:v>42405.179166679278</c:v>
                </c:pt>
                <c:pt idx="5573">
                  <c:v>42405.179861123725</c:v>
                </c:pt>
                <c:pt idx="5574">
                  <c:v>42405.180555568171</c:v>
                </c:pt>
                <c:pt idx="5575">
                  <c:v>42405.181250012618</c:v>
                </c:pt>
                <c:pt idx="5576">
                  <c:v>42405.181944457065</c:v>
                </c:pt>
                <c:pt idx="5577">
                  <c:v>42405.182638901511</c:v>
                </c:pt>
                <c:pt idx="5578">
                  <c:v>42405.183333345958</c:v>
                </c:pt>
                <c:pt idx="5579">
                  <c:v>42405.184027790405</c:v>
                </c:pt>
                <c:pt idx="5580">
                  <c:v>42405.184722234852</c:v>
                </c:pt>
                <c:pt idx="5581">
                  <c:v>42405.185416679298</c:v>
                </c:pt>
                <c:pt idx="5582">
                  <c:v>42405.186111123745</c:v>
                </c:pt>
                <c:pt idx="5583">
                  <c:v>42405.186805568192</c:v>
                </c:pt>
                <c:pt idx="5584">
                  <c:v>42405.187500012638</c:v>
                </c:pt>
                <c:pt idx="5585">
                  <c:v>42405.188194457085</c:v>
                </c:pt>
                <c:pt idx="5586">
                  <c:v>42405.188888901532</c:v>
                </c:pt>
                <c:pt idx="5587">
                  <c:v>42405.189583345978</c:v>
                </c:pt>
                <c:pt idx="5588">
                  <c:v>42405.190277790425</c:v>
                </c:pt>
                <c:pt idx="5589">
                  <c:v>42405.190972234872</c:v>
                </c:pt>
                <c:pt idx="5590">
                  <c:v>42405.191666679319</c:v>
                </c:pt>
                <c:pt idx="5591">
                  <c:v>42405.192361123765</c:v>
                </c:pt>
                <c:pt idx="5592">
                  <c:v>42405.193055568212</c:v>
                </c:pt>
                <c:pt idx="5593">
                  <c:v>42405.193750012659</c:v>
                </c:pt>
                <c:pt idx="5594">
                  <c:v>42405.194444457105</c:v>
                </c:pt>
                <c:pt idx="5595">
                  <c:v>42405.195138901552</c:v>
                </c:pt>
                <c:pt idx="5596">
                  <c:v>42405.195833345999</c:v>
                </c:pt>
                <c:pt idx="5597">
                  <c:v>42405.196527790446</c:v>
                </c:pt>
                <c:pt idx="5598">
                  <c:v>42405.197222234892</c:v>
                </c:pt>
                <c:pt idx="5599">
                  <c:v>42405.197916679339</c:v>
                </c:pt>
                <c:pt idx="5600">
                  <c:v>42405.198611123786</c:v>
                </c:pt>
                <c:pt idx="5601">
                  <c:v>42405.199305568232</c:v>
                </c:pt>
                <c:pt idx="5602">
                  <c:v>42405.200000012679</c:v>
                </c:pt>
                <c:pt idx="5603">
                  <c:v>42405.200694457126</c:v>
                </c:pt>
                <c:pt idx="5604">
                  <c:v>42405.201388901572</c:v>
                </c:pt>
                <c:pt idx="5605">
                  <c:v>42405.202083346019</c:v>
                </c:pt>
                <c:pt idx="5606">
                  <c:v>42405.202777790466</c:v>
                </c:pt>
                <c:pt idx="5607">
                  <c:v>42405.203472234913</c:v>
                </c:pt>
                <c:pt idx="5608">
                  <c:v>42405.204166679359</c:v>
                </c:pt>
                <c:pt idx="5609">
                  <c:v>42405.204861123806</c:v>
                </c:pt>
                <c:pt idx="5610">
                  <c:v>42405.205555568253</c:v>
                </c:pt>
                <c:pt idx="5611">
                  <c:v>42405.206250012699</c:v>
                </c:pt>
                <c:pt idx="5612">
                  <c:v>42405.206944457146</c:v>
                </c:pt>
                <c:pt idx="5613">
                  <c:v>42405.207638901593</c:v>
                </c:pt>
                <c:pt idx="5614">
                  <c:v>42405.20833334604</c:v>
                </c:pt>
                <c:pt idx="5615">
                  <c:v>42405.209027790486</c:v>
                </c:pt>
                <c:pt idx="5616">
                  <c:v>42405.209722234933</c:v>
                </c:pt>
                <c:pt idx="5617">
                  <c:v>42405.21041667938</c:v>
                </c:pt>
                <c:pt idx="5618">
                  <c:v>42405.211111123826</c:v>
                </c:pt>
                <c:pt idx="5619">
                  <c:v>42405.211805568273</c:v>
                </c:pt>
                <c:pt idx="5620">
                  <c:v>42405.21250001272</c:v>
                </c:pt>
                <c:pt idx="5621">
                  <c:v>42405.213194457167</c:v>
                </c:pt>
                <c:pt idx="5622">
                  <c:v>42405.213888901613</c:v>
                </c:pt>
                <c:pt idx="5623">
                  <c:v>42405.21458334606</c:v>
                </c:pt>
                <c:pt idx="5624">
                  <c:v>42405.215277790507</c:v>
                </c:pt>
                <c:pt idx="5625">
                  <c:v>42405.215972234953</c:v>
                </c:pt>
                <c:pt idx="5626">
                  <c:v>42405.2166666794</c:v>
                </c:pt>
                <c:pt idx="5627">
                  <c:v>42405.217361123847</c:v>
                </c:pt>
                <c:pt idx="5628">
                  <c:v>42405.218055568293</c:v>
                </c:pt>
                <c:pt idx="5629">
                  <c:v>42405.21875001274</c:v>
                </c:pt>
                <c:pt idx="5630">
                  <c:v>42405.219444457187</c:v>
                </c:pt>
                <c:pt idx="5631">
                  <c:v>42405.220138901634</c:v>
                </c:pt>
                <c:pt idx="5632">
                  <c:v>42405.22083334608</c:v>
                </c:pt>
                <c:pt idx="5633">
                  <c:v>42405.221527790527</c:v>
                </c:pt>
                <c:pt idx="5634">
                  <c:v>42405.222222234974</c:v>
                </c:pt>
                <c:pt idx="5635">
                  <c:v>42405.22291667942</c:v>
                </c:pt>
                <c:pt idx="5636">
                  <c:v>42405.223611123867</c:v>
                </c:pt>
                <c:pt idx="5637">
                  <c:v>42405.224305568314</c:v>
                </c:pt>
                <c:pt idx="5638">
                  <c:v>42405.225000012761</c:v>
                </c:pt>
                <c:pt idx="5639">
                  <c:v>42405.225694457207</c:v>
                </c:pt>
                <c:pt idx="5640">
                  <c:v>42405.226388901654</c:v>
                </c:pt>
                <c:pt idx="5641">
                  <c:v>42405.227083346101</c:v>
                </c:pt>
                <c:pt idx="5642">
                  <c:v>42405.227777790547</c:v>
                </c:pt>
                <c:pt idx="5643">
                  <c:v>42405.228472234994</c:v>
                </c:pt>
                <c:pt idx="5644">
                  <c:v>42405.229166679441</c:v>
                </c:pt>
                <c:pt idx="5645">
                  <c:v>42405.229861123888</c:v>
                </c:pt>
                <c:pt idx="5646">
                  <c:v>42405.230555568334</c:v>
                </c:pt>
                <c:pt idx="5647">
                  <c:v>42405.231250012781</c:v>
                </c:pt>
                <c:pt idx="5648">
                  <c:v>42405.231944457228</c:v>
                </c:pt>
                <c:pt idx="5649">
                  <c:v>42405.232638901674</c:v>
                </c:pt>
                <c:pt idx="5650">
                  <c:v>42405.233333346121</c:v>
                </c:pt>
                <c:pt idx="5651">
                  <c:v>42405.234027790568</c:v>
                </c:pt>
                <c:pt idx="5652">
                  <c:v>42405.234722235014</c:v>
                </c:pt>
                <c:pt idx="5653">
                  <c:v>42405.235416679461</c:v>
                </c:pt>
                <c:pt idx="5654">
                  <c:v>42405.236111123908</c:v>
                </c:pt>
                <c:pt idx="5655">
                  <c:v>42405.236805568355</c:v>
                </c:pt>
                <c:pt idx="5656">
                  <c:v>42405.237500012801</c:v>
                </c:pt>
                <c:pt idx="5657">
                  <c:v>42405.238194457248</c:v>
                </c:pt>
                <c:pt idx="5658">
                  <c:v>42405.238888901695</c:v>
                </c:pt>
                <c:pt idx="5659">
                  <c:v>42405.239583346141</c:v>
                </c:pt>
                <c:pt idx="5660">
                  <c:v>42405.240277790588</c:v>
                </c:pt>
                <c:pt idx="5661">
                  <c:v>42405.240972235035</c:v>
                </c:pt>
                <c:pt idx="5662">
                  <c:v>42405.241666679482</c:v>
                </c:pt>
                <c:pt idx="5663">
                  <c:v>42405.242361123928</c:v>
                </c:pt>
                <c:pt idx="5664">
                  <c:v>42405.243055568375</c:v>
                </c:pt>
                <c:pt idx="5665">
                  <c:v>42405.243750012822</c:v>
                </c:pt>
                <c:pt idx="5666">
                  <c:v>42405.244444457268</c:v>
                </c:pt>
                <c:pt idx="5667">
                  <c:v>42405.245138901715</c:v>
                </c:pt>
                <c:pt idx="5668">
                  <c:v>42405.245833346162</c:v>
                </c:pt>
                <c:pt idx="5669">
                  <c:v>42405.246527790609</c:v>
                </c:pt>
                <c:pt idx="5670">
                  <c:v>42405.247222235055</c:v>
                </c:pt>
                <c:pt idx="5671">
                  <c:v>42405.247916679502</c:v>
                </c:pt>
                <c:pt idx="5672">
                  <c:v>42405.248611123949</c:v>
                </c:pt>
                <c:pt idx="5673">
                  <c:v>42405.249305568395</c:v>
                </c:pt>
                <c:pt idx="5674">
                  <c:v>42405.250000012842</c:v>
                </c:pt>
                <c:pt idx="5675">
                  <c:v>42405.250694457289</c:v>
                </c:pt>
                <c:pt idx="5676">
                  <c:v>42405.251388901735</c:v>
                </c:pt>
                <c:pt idx="5677">
                  <c:v>42405.252083346182</c:v>
                </c:pt>
                <c:pt idx="5678">
                  <c:v>42405.252777790629</c:v>
                </c:pt>
                <c:pt idx="5679">
                  <c:v>42405.253472235076</c:v>
                </c:pt>
                <c:pt idx="5680">
                  <c:v>42405.254166679522</c:v>
                </c:pt>
                <c:pt idx="5681">
                  <c:v>42405.254861123969</c:v>
                </c:pt>
                <c:pt idx="5682">
                  <c:v>42405.255555568416</c:v>
                </c:pt>
                <c:pt idx="5683">
                  <c:v>42405.256250012862</c:v>
                </c:pt>
                <c:pt idx="5684">
                  <c:v>42405.256944457309</c:v>
                </c:pt>
                <c:pt idx="5685">
                  <c:v>42405.257638901756</c:v>
                </c:pt>
                <c:pt idx="5686">
                  <c:v>42405.258333346203</c:v>
                </c:pt>
                <c:pt idx="5687">
                  <c:v>42405.259027790649</c:v>
                </c:pt>
                <c:pt idx="5688">
                  <c:v>42405.259722235096</c:v>
                </c:pt>
                <c:pt idx="5689">
                  <c:v>42405.260416679543</c:v>
                </c:pt>
                <c:pt idx="5690">
                  <c:v>42405.261111123989</c:v>
                </c:pt>
                <c:pt idx="5691">
                  <c:v>42405.261805568436</c:v>
                </c:pt>
                <c:pt idx="5692">
                  <c:v>42405.262500012883</c:v>
                </c:pt>
                <c:pt idx="5693">
                  <c:v>42405.26319445733</c:v>
                </c:pt>
                <c:pt idx="5694">
                  <c:v>42405.263888901776</c:v>
                </c:pt>
                <c:pt idx="5695">
                  <c:v>42405.264583346223</c:v>
                </c:pt>
                <c:pt idx="5696">
                  <c:v>42405.26527779067</c:v>
                </c:pt>
                <c:pt idx="5697">
                  <c:v>42405.265972235116</c:v>
                </c:pt>
                <c:pt idx="5698">
                  <c:v>42405.266666679563</c:v>
                </c:pt>
                <c:pt idx="5699">
                  <c:v>42405.26736112401</c:v>
                </c:pt>
                <c:pt idx="5700">
                  <c:v>42405.268055568456</c:v>
                </c:pt>
                <c:pt idx="5701">
                  <c:v>42405.268750012903</c:v>
                </c:pt>
                <c:pt idx="5702">
                  <c:v>42405.26944445735</c:v>
                </c:pt>
                <c:pt idx="5703">
                  <c:v>42405.270138901797</c:v>
                </c:pt>
                <c:pt idx="5704">
                  <c:v>42405.270833346243</c:v>
                </c:pt>
                <c:pt idx="5705">
                  <c:v>42405.27152779069</c:v>
                </c:pt>
                <c:pt idx="5706">
                  <c:v>42405.272222235137</c:v>
                </c:pt>
                <c:pt idx="5707">
                  <c:v>42405.272916679583</c:v>
                </c:pt>
                <c:pt idx="5708">
                  <c:v>42405.27361112403</c:v>
                </c:pt>
                <c:pt idx="5709">
                  <c:v>42405.274305568477</c:v>
                </c:pt>
                <c:pt idx="5710">
                  <c:v>42405.275000012924</c:v>
                </c:pt>
                <c:pt idx="5711">
                  <c:v>42405.27569445737</c:v>
                </c:pt>
                <c:pt idx="5712">
                  <c:v>42405.276388901817</c:v>
                </c:pt>
                <c:pt idx="5713">
                  <c:v>42405.277083346264</c:v>
                </c:pt>
                <c:pt idx="5714">
                  <c:v>42405.27777779071</c:v>
                </c:pt>
                <c:pt idx="5715">
                  <c:v>42405.278472235157</c:v>
                </c:pt>
                <c:pt idx="5716">
                  <c:v>42405.279166679604</c:v>
                </c:pt>
                <c:pt idx="5717">
                  <c:v>42405.279861124051</c:v>
                </c:pt>
                <c:pt idx="5718">
                  <c:v>42405.280555568497</c:v>
                </c:pt>
                <c:pt idx="5719">
                  <c:v>42405.281250012944</c:v>
                </c:pt>
                <c:pt idx="5720">
                  <c:v>42405.281944457391</c:v>
                </c:pt>
                <c:pt idx="5721">
                  <c:v>42405.282638901837</c:v>
                </c:pt>
                <c:pt idx="5722">
                  <c:v>42405.283333346284</c:v>
                </c:pt>
                <c:pt idx="5723">
                  <c:v>42405.284027790731</c:v>
                </c:pt>
                <c:pt idx="5724">
                  <c:v>42405.284722235177</c:v>
                </c:pt>
                <c:pt idx="5725">
                  <c:v>42405.285416679624</c:v>
                </c:pt>
                <c:pt idx="5726">
                  <c:v>42405.286111124071</c:v>
                </c:pt>
                <c:pt idx="5727">
                  <c:v>42405.286805568518</c:v>
                </c:pt>
                <c:pt idx="5728">
                  <c:v>42405.287500012964</c:v>
                </c:pt>
                <c:pt idx="5729">
                  <c:v>42405.288194457411</c:v>
                </c:pt>
                <c:pt idx="5730">
                  <c:v>42405.288888901858</c:v>
                </c:pt>
                <c:pt idx="5731">
                  <c:v>42405.289583346304</c:v>
                </c:pt>
                <c:pt idx="5732">
                  <c:v>42405.290277790751</c:v>
                </c:pt>
                <c:pt idx="5733">
                  <c:v>42405.290972235198</c:v>
                </c:pt>
                <c:pt idx="5734">
                  <c:v>42405.291666679645</c:v>
                </c:pt>
                <c:pt idx="5735">
                  <c:v>42405.292361124091</c:v>
                </c:pt>
                <c:pt idx="5736">
                  <c:v>42405.293055568538</c:v>
                </c:pt>
                <c:pt idx="5737">
                  <c:v>42405.293750012985</c:v>
                </c:pt>
                <c:pt idx="5738">
                  <c:v>42405.294444457431</c:v>
                </c:pt>
                <c:pt idx="5739">
                  <c:v>42405.295138901878</c:v>
                </c:pt>
                <c:pt idx="5740">
                  <c:v>42405.295833346325</c:v>
                </c:pt>
                <c:pt idx="5741">
                  <c:v>42405.296527790772</c:v>
                </c:pt>
                <c:pt idx="5742">
                  <c:v>42405.297222235218</c:v>
                </c:pt>
                <c:pt idx="5743">
                  <c:v>42405.297916679665</c:v>
                </c:pt>
                <c:pt idx="5744">
                  <c:v>42405.298611124112</c:v>
                </c:pt>
                <c:pt idx="5745">
                  <c:v>42405.299305568558</c:v>
                </c:pt>
                <c:pt idx="5746">
                  <c:v>42405.300000013005</c:v>
                </c:pt>
                <c:pt idx="5747">
                  <c:v>42405.300694457452</c:v>
                </c:pt>
                <c:pt idx="5748">
                  <c:v>42405.301388901898</c:v>
                </c:pt>
                <c:pt idx="5749">
                  <c:v>42405.302083346345</c:v>
                </c:pt>
                <c:pt idx="5750">
                  <c:v>42405.302777790792</c:v>
                </c:pt>
                <c:pt idx="5751">
                  <c:v>42405.303472235239</c:v>
                </c:pt>
                <c:pt idx="5752">
                  <c:v>42405.304166679685</c:v>
                </c:pt>
                <c:pt idx="5753">
                  <c:v>42405.304861124132</c:v>
                </c:pt>
                <c:pt idx="5754">
                  <c:v>42405.305555568579</c:v>
                </c:pt>
                <c:pt idx="5755">
                  <c:v>42405.306250013025</c:v>
                </c:pt>
                <c:pt idx="5756">
                  <c:v>42405.306944457472</c:v>
                </c:pt>
                <c:pt idx="5757">
                  <c:v>42405.307638901919</c:v>
                </c:pt>
                <c:pt idx="5758">
                  <c:v>42405.308333346366</c:v>
                </c:pt>
                <c:pt idx="5759">
                  <c:v>42405.309027790812</c:v>
                </c:pt>
                <c:pt idx="5760">
                  <c:v>42405.309722235259</c:v>
                </c:pt>
                <c:pt idx="5761">
                  <c:v>42405.310416679706</c:v>
                </c:pt>
                <c:pt idx="5762">
                  <c:v>42405.311111124152</c:v>
                </c:pt>
                <c:pt idx="5763">
                  <c:v>42405.311805568599</c:v>
                </c:pt>
                <c:pt idx="5764">
                  <c:v>42405.312500013046</c:v>
                </c:pt>
                <c:pt idx="5765">
                  <c:v>42405.313194457493</c:v>
                </c:pt>
                <c:pt idx="5766">
                  <c:v>42405.313888901939</c:v>
                </c:pt>
                <c:pt idx="5767">
                  <c:v>42405.314583346386</c:v>
                </c:pt>
                <c:pt idx="5768">
                  <c:v>42405.315277790833</c:v>
                </c:pt>
                <c:pt idx="5769">
                  <c:v>42405.315972235279</c:v>
                </c:pt>
                <c:pt idx="5770">
                  <c:v>42405.316666679726</c:v>
                </c:pt>
                <c:pt idx="5771">
                  <c:v>42405.317361124173</c:v>
                </c:pt>
                <c:pt idx="5772">
                  <c:v>42405.318055568619</c:v>
                </c:pt>
                <c:pt idx="5773">
                  <c:v>42405.318750013066</c:v>
                </c:pt>
                <c:pt idx="5774">
                  <c:v>42405.319444457513</c:v>
                </c:pt>
                <c:pt idx="5775">
                  <c:v>42405.32013890196</c:v>
                </c:pt>
                <c:pt idx="5776">
                  <c:v>42405.320833346406</c:v>
                </c:pt>
                <c:pt idx="5777">
                  <c:v>42405.321527790853</c:v>
                </c:pt>
                <c:pt idx="5778">
                  <c:v>42405.3222222353</c:v>
                </c:pt>
                <c:pt idx="5779">
                  <c:v>42405.322916679746</c:v>
                </c:pt>
                <c:pt idx="5780">
                  <c:v>42405.323611124193</c:v>
                </c:pt>
                <c:pt idx="5781">
                  <c:v>42405.32430556864</c:v>
                </c:pt>
                <c:pt idx="5782">
                  <c:v>42405.325000013087</c:v>
                </c:pt>
                <c:pt idx="5783">
                  <c:v>42405.325694457533</c:v>
                </c:pt>
                <c:pt idx="5784">
                  <c:v>42405.32638890198</c:v>
                </c:pt>
                <c:pt idx="5785">
                  <c:v>42405.327083346427</c:v>
                </c:pt>
                <c:pt idx="5786">
                  <c:v>42405.327777790873</c:v>
                </c:pt>
                <c:pt idx="5787">
                  <c:v>42405.32847223532</c:v>
                </c:pt>
                <c:pt idx="5788">
                  <c:v>42405.329166679767</c:v>
                </c:pt>
                <c:pt idx="5789">
                  <c:v>42405.329861124213</c:v>
                </c:pt>
                <c:pt idx="5790">
                  <c:v>42405.33055556866</c:v>
                </c:pt>
                <c:pt idx="5791">
                  <c:v>42405.331250013107</c:v>
                </c:pt>
                <c:pt idx="5792">
                  <c:v>42405.331944457554</c:v>
                </c:pt>
                <c:pt idx="5793">
                  <c:v>42405.332638902</c:v>
                </c:pt>
                <c:pt idx="5794">
                  <c:v>42405.333333346447</c:v>
                </c:pt>
                <c:pt idx="5795">
                  <c:v>42405.334027790894</c:v>
                </c:pt>
                <c:pt idx="5796">
                  <c:v>42405.33472223534</c:v>
                </c:pt>
                <c:pt idx="5797">
                  <c:v>42405.335416679787</c:v>
                </c:pt>
                <c:pt idx="5798">
                  <c:v>42405.336111124234</c:v>
                </c:pt>
                <c:pt idx="5799">
                  <c:v>42405.336805568681</c:v>
                </c:pt>
                <c:pt idx="5800">
                  <c:v>42405.337500013127</c:v>
                </c:pt>
                <c:pt idx="5801">
                  <c:v>42405.338194457574</c:v>
                </c:pt>
                <c:pt idx="5802">
                  <c:v>42405.338888902021</c:v>
                </c:pt>
                <c:pt idx="5803">
                  <c:v>42405.339583346467</c:v>
                </c:pt>
                <c:pt idx="5804">
                  <c:v>42405.340277790914</c:v>
                </c:pt>
                <c:pt idx="5805">
                  <c:v>42405.340972235361</c:v>
                </c:pt>
                <c:pt idx="5806">
                  <c:v>42405.341666679808</c:v>
                </c:pt>
                <c:pt idx="5807">
                  <c:v>42405.342361124254</c:v>
                </c:pt>
                <c:pt idx="5808">
                  <c:v>42405.343055568701</c:v>
                </c:pt>
                <c:pt idx="5809">
                  <c:v>42405.343750013148</c:v>
                </c:pt>
                <c:pt idx="5810">
                  <c:v>42405.344444457594</c:v>
                </c:pt>
                <c:pt idx="5811">
                  <c:v>42405.345138902041</c:v>
                </c:pt>
                <c:pt idx="5812">
                  <c:v>42405.345833346488</c:v>
                </c:pt>
                <c:pt idx="5813">
                  <c:v>42405.346527790934</c:v>
                </c:pt>
                <c:pt idx="5814">
                  <c:v>42405.347222235381</c:v>
                </c:pt>
                <c:pt idx="5815">
                  <c:v>42405.347916679828</c:v>
                </c:pt>
                <c:pt idx="5816">
                  <c:v>42405.348611124275</c:v>
                </c:pt>
                <c:pt idx="5817">
                  <c:v>42405.349305568721</c:v>
                </c:pt>
                <c:pt idx="5818">
                  <c:v>42405.350000013168</c:v>
                </c:pt>
                <c:pt idx="5819">
                  <c:v>42405.350694457615</c:v>
                </c:pt>
                <c:pt idx="5820">
                  <c:v>42405.351388902061</c:v>
                </c:pt>
                <c:pt idx="5821">
                  <c:v>42405.352083346508</c:v>
                </c:pt>
                <c:pt idx="5822">
                  <c:v>42405.352777790955</c:v>
                </c:pt>
                <c:pt idx="5823">
                  <c:v>42405.353472235402</c:v>
                </c:pt>
                <c:pt idx="5824">
                  <c:v>42405.354166679848</c:v>
                </c:pt>
                <c:pt idx="5825">
                  <c:v>42405.354861124295</c:v>
                </c:pt>
                <c:pt idx="5826">
                  <c:v>42405.355555568742</c:v>
                </c:pt>
                <c:pt idx="5827">
                  <c:v>42405.356250013188</c:v>
                </c:pt>
                <c:pt idx="5828">
                  <c:v>42405.356944457635</c:v>
                </c:pt>
                <c:pt idx="5829">
                  <c:v>42405.357638902082</c:v>
                </c:pt>
                <c:pt idx="5830">
                  <c:v>42405.358333346529</c:v>
                </c:pt>
                <c:pt idx="5831">
                  <c:v>42405.359027790975</c:v>
                </c:pt>
                <c:pt idx="5832">
                  <c:v>42405.359722235422</c:v>
                </c:pt>
                <c:pt idx="5833">
                  <c:v>42405.360416679869</c:v>
                </c:pt>
                <c:pt idx="5834">
                  <c:v>42405.361111124315</c:v>
                </c:pt>
                <c:pt idx="5835">
                  <c:v>42405.361805568762</c:v>
                </c:pt>
                <c:pt idx="5836">
                  <c:v>42405.362500013209</c:v>
                </c:pt>
                <c:pt idx="5837">
                  <c:v>42405.363194457655</c:v>
                </c:pt>
                <c:pt idx="5838">
                  <c:v>42405.363888902102</c:v>
                </c:pt>
                <c:pt idx="5839">
                  <c:v>42405.364583346549</c:v>
                </c:pt>
                <c:pt idx="5840">
                  <c:v>42405.365277790996</c:v>
                </c:pt>
                <c:pt idx="5841">
                  <c:v>42405.365972235442</c:v>
                </c:pt>
                <c:pt idx="5842">
                  <c:v>42405.366666679889</c:v>
                </c:pt>
                <c:pt idx="5843">
                  <c:v>42405.367361124336</c:v>
                </c:pt>
                <c:pt idx="5844">
                  <c:v>42405.368055568782</c:v>
                </c:pt>
                <c:pt idx="5845">
                  <c:v>42405.368750013229</c:v>
                </c:pt>
                <c:pt idx="5846">
                  <c:v>42405.369444457676</c:v>
                </c:pt>
                <c:pt idx="5847">
                  <c:v>42405.370138902123</c:v>
                </c:pt>
                <c:pt idx="5848">
                  <c:v>42405.370833346569</c:v>
                </c:pt>
                <c:pt idx="5849">
                  <c:v>42405.371527791016</c:v>
                </c:pt>
                <c:pt idx="5850">
                  <c:v>42405.372222235463</c:v>
                </c:pt>
                <c:pt idx="5851">
                  <c:v>42405.372916679909</c:v>
                </c:pt>
                <c:pt idx="5852">
                  <c:v>42405.373611124356</c:v>
                </c:pt>
                <c:pt idx="5853">
                  <c:v>42405.374305568803</c:v>
                </c:pt>
                <c:pt idx="5854">
                  <c:v>42405.37500001325</c:v>
                </c:pt>
                <c:pt idx="5855">
                  <c:v>42405.375694457696</c:v>
                </c:pt>
                <c:pt idx="5856">
                  <c:v>42405.376388902143</c:v>
                </c:pt>
                <c:pt idx="5857">
                  <c:v>42405.37708334659</c:v>
                </c:pt>
                <c:pt idx="5858">
                  <c:v>42405.377777791036</c:v>
                </c:pt>
                <c:pt idx="5859">
                  <c:v>42405.378472235483</c:v>
                </c:pt>
                <c:pt idx="5860">
                  <c:v>42405.37916667993</c:v>
                </c:pt>
                <c:pt idx="5861">
                  <c:v>42405.379861124376</c:v>
                </c:pt>
                <c:pt idx="5862">
                  <c:v>42405.380555568823</c:v>
                </c:pt>
                <c:pt idx="5863">
                  <c:v>42405.38125001327</c:v>
                </c:pt>
                <c:pt idx="5864">
                  <c:v>42405.381944457717</c:v>
                </c:pt>
                <c:pt idx="5865">
                  <c:v>42405.382638902163</c:v>
                </c:pt>
                <c:pt idx="5866">
                  <c:v>42405.38333334661</c:v>
                </c:pt>
                <c:pt idx="5867">
                  <c:v>42405.384027791057</c:v>
                </c:pt>
                <c:pt idx="5868">
                  <c:v>42405.384722235503</c:v>
                </c:pt>
                <c:pt idx="5869">
                  <c:v>42405.38541667995</c:v>
                </c:pt>
                <c:pt idx="5870">
                  <c:v>42405.386111124397</c:v>
                </c:pt>
                <c:pt idx="5871">
                  <c:v>42405.386805568844</c:v>
                </c:pt>
                <c:pt idx="5872">
                  <c:v>42405.38750001329</c:v>
                </c:pt>
                <c:pt idx="5873">
                  <c:v>42405.388194457737</c:v>
                </c:pt>
                <c:pt idx="5874">
                  <c:v>42405.388888902184</c:v>
                </c:pt>
                <c:pt idx="5875">
                  <c:v>42405.38958334663</c:v>
                </c:pt>
                <c:pt idx="5876">
                  <c:v>42405.390277791077</c:v>
                </c:pt>
                <c:pt idx="5877">
                  <c:v>42405.390972235524</c:v>
                </c:pt>
                <c:pt idx="5878">
                  <c:v>42405.391666679971</c:v>
                </c:pt>
                <c:pt idx="5879">
                  <c:v>42405.392361124417</c:v>
                </c:pt>
                <c:pt idx="5880">
                  <c:v>42405.393055568864</c:v>
                </c:pt>
                <c:pt idx="5881">
                  <c:v>42405.393750013311</c:v>
                </c:pt>
                <c:pt idx="5882">
                  <c:v>42405.394444457757</c:v>
                </c:pt>
                <c:pt idx="5883">
                  <c:v>42405.395138902204</c:v>
                </c:pt>
                <c:pt idx="5884">
                  <c:v>42405.395833346651</c:v>
                </c:pt>
                <c:pt idx="5885">
                  <c:v>42405.396527791097</c:v>
                </c:pt>
                <c:pt idx="5886">
                  <c:v>42405.397222235544</c:v>
                </c:pt>
                <c:pt idx="5887">
                  <c:v>42405.397916679991</c:v>
                </c:pt>
                <c:pt idx="5888">
                  <c:v>42405.398611124438</c:v>
                </c:pt>
                <c:pt idx="5889">
                  <c:v>42405.399305568884</c:v>
                </c:pt>
                <c:pt idx="5890">
                  <c:v>42405.400000013331</c:v>
                </c:pt>
                <c:pt idx="5891">
                  <c:v>42405.400694457778</c:v>
                </c:pt>
                <c:pt idx="5892">
                  <c:v>42405.401388902224</c:v>
                </c:pt>
                <c:pt idx="5893">
                  <c:v>42405.402083346671</c:v>
                </c:pt>
                <c:pt idx="5894">
                  <c:v>42405.402777791118</c:v>
                </c:pt>
                <c:pt idx="5895">
                  <c:v>42405.403472235565</c:v>
                </c:pt>
                <c:pt idx="5896">
                  <c:v>42405.404166680011</c:v>
                </c:pt>
                <c:pt idx="5897">
                  <c:v>42405.404861124458</c:v>
                </c:pt>
                <c:pt idx="5898">
                  <c:v>42405.405555568905</c:v>
                </c:pt>
                <c:pt idx="5899">
                  <c:v>42405.406250013351</c:v>
                </c:pt>
                <c:pt idx="5900">
                  <c:v>42405.406944457798</c:v>
                </c:pt>
                <c:pt idx="5901">
                  <c:v>42405.407638902245</c:v>
                </c:pt>
                <c:pt idx="5902">
                  <c:v>42405.408333346692</c:v>
                </c:pt>
                <c:pt idx="5903">
                  <c:v>42405.409027791138</c:v>
                </c:pt>
                <c:pt idx="5904">
                  <c:v>42405.409722235585</c:v>
                </c:pt>
                <c:pt idx="5905">
                  <c:v>42405.410416680032</c:v>
                </c:pt>
                <c:pt idx="5906">
                  <c:v>42405.411111124478</c:v>
                </c:pt>
                <c:pt idx="5907">
                  <c:v>42405.411805568925</c:v>
                </c:pt>
                <c:pt idx="5908">
                  <c:v>42405.412500013372</c:v>
                </c:pt>
                <c:pt idx="5909">
                  <c:v>42405.413194457818</c:v>
                </c:pt>
                <c:pt idx="5910">
                  <c:v>42405.413888902265</c:v>
                </c:pt>
                <c:pt idx="5911">
                  <c:v>42405.414583346712</c:v>
                </c:pt>
                <c:pt idx="5912">
                  <c:v>42405.415277791159</c:v>
                </c:pt>
                <c:pt idx="5913">
                  <c:v>42405.415972235605</c:v>
                </c:pt>
                <c:pt idx="5914">
                  <c:v>42405.416666680052</c:v>
                </c:pt>
                <c:pt idx="5915">
                  <c:v>42405.417361124499</c:v>
                </c:pt>
                <c:pt idx="5916">
                  <c:v>42405.418055568945</c:v>
                </c:pt>
                <c:pt idx="5917">
                  <c:v>42405.418750013392</c:v>
                </c:pt>
                <c:pt idx="5918">
                  <c:v>42405.419444457839</c:v>
                </c:pt>
                <c:pt idx="5919">
                  <c:v>42405.420138902286</c:v>
                </c:pt>
                <c:pt idx="5920">
                  <c:v>42405.420833346732</c:v>
                </c:pt>
                <c:pt idx="5921">
                  <c:v>42405.421527791179</c:v>
                </c:pt>
                <c:pt idx="5922">
                  <c:v>42405.422222235626</c:v>
                </c:pt>
                <c:pt idx="5923">
                  <c:v>42405.422916680072</c:v>
                </c:pt>
                <c:pt idx="5924">
                  <c:v>42405.423611124519</c:v>
                </c:pt>
                <c:pt idx="5925">
                  <c:v>42405.424305568966</c:v>
                </c:pt>
                <c:pt idx="5926">
                  <c:v>42405.425000013413</c:v>
                </c:pt>
                <c:pt idx="5927">
                  <c:v>42405.425694457859</c:v>
                </c:pt>
                <c:pt idx="5928">
                  <c:v>42405.426388902306</c:v>
                </c:pt>
                <c:pt idx="5929">
                  <c:v>42405.427083346753</c:v>
                </c:pt>
                <c:pt idx="5930">
                  <c:v>42405.427777791199</c:v>
                </c:pt>
                <c:pt idx="5931">
                  <c:v>42405.428472235646</c:v>
                </c:pt>
                <c:pt idx="5932">
                  <c:v>42405.429166680093</c:v>
                </c:pt>
                <c:pt idx="5933">
                  <c:v>42405.429861124539</c:v>
                </c:pt>
                <c:pt idx="5934">
                  <c:v>42405.430555568986</c:v>
                </c:pt>
                <c:pt idx="5935">
                  <c:v>42405.431250013433</c:v>
                </c:pt>
                <c:pt idx="5936">
                  <c:v>42405.43194445788</c:v>
                </c:pt>
                <c:pt idx="5937">
                  <c:v>42405.432638902326</c:v>
                </c:pt>
                <c:pt idx="5938">
                  <c:v>42405.433333346773</c:v>
                </c:pt>
                <c:pt idx="5939">
                  <c:v>42405.43402779122</c:v>
                </c:pt>
                <c:pt idx="5940">
                  <c:v>42405.434722235666</c:v>
                </c:pt>
                <c:pt idx="5941">
                  <c:v>42405.435416680113</c:v>
                </c:pt>
                <c:pt idx="5942">
                  <c:v>42405.43611112456</c:v>
                </c:pt>
                <c:pt idx="5943">
                  <c:v>42405.436805569007</c:v>
                </c:pt>
                <c:pt idx="5944">
                  <c:v>42405.437500013453</c:v>
                </c:pt>
                <c:pt idx="5945">
                  <c:v>42405.4381944579</c:v>
                </c:pt>
                <c:pt idx="5946">
                  <c:v>42405.438888902347</c:v>
                </c:pt>
                <c:pt idx="5947">
                  <c:v>42405.439583346793</c:v>
                </c:pt>
                <c:pt idx="5948">
                  <c:v>42405.44027779124</c:v>
                </c:pt>
                <c:pt idx="5949">
                  <c:v>42405.440972235687</c:v>
                </c:pt>
                <c:pt idx="5950">
                  <c:v>42405.441666680133</c:v>
                </c:pt>
                <c:pt idx="5951">
                  <c:v>42405.44236112458</c:v>
                </c:pt>
                <c:pt idx="5952">
                  <c:v>42405.443055569027</c:v>
                </c:pt>
                <c:pt idx="5953">
                  <c:v>42405.443750013474</c:v>
                </c:pt>
                <c:pt idx="5954">
                  <c:v>42405.44444445792</c:v>
                </c:pt>
                <c:pt idx="5955">
                  <c:v>42405.445138902367</c:v>
                </c:pt>
                <c:pt idx="5956">
                  <c:v>42405.445833346814</c:v>
                </c:pt>
                <c:pt idx="5957">
                  <c:v>42405.44652779126</c:v>
                </c:pt>
                <c:pt idx="5958">
                  <c:v>42405.447222235707</c:v>
                </c:pt>
                <c:pt idx="5959">
                  <c:v>42405.447916680154</c:v>
                </c:pt>
                <c:pt idx="5960">
                  <c:v>42405.448611124601</c:v>
                </c:pt>
                <c:pt idx="5961">
                  <c:v>42405.449305569047</c:v>
                </c:pt>
                <c:pt idx="5962">
                  <c:v>42405.450000013494</c:v>
                </c:pt>
                <c:pt idx="5963">
                  <c:v>42405.450694457941</c:v>
                </c:pt>
                <c:pt idx="5964">
                  <c:v>42405.451388902387</c:v>
                </c:pt>
                <c:pt idx="5965">
                  <c:v>42405.452083346834</c:v>
                </c:pt>
                <c:pt idx="5966">
                  <c:v>42405.452777791281</c:v>
                </c:pt>
                <c:pt idx="5967">
                  <c:v>42405.453472235728</c:v>
                </c:pt>
                <c:pt idx="5968">
                  <c:v>42405.454166680174</c:v>
                </c:pt>
                <c:pt idx="5969">
                  <c:v>42405.454861124621</c:v>
                </c:pt>
                <c:pt idx="5970">
                  <c:v>42405.455555569068</c:v>
                </c:pt>
                <c:pt idx="5971">
                  <c:v>42405.456250013514</c:v>
                </c:pt>
                <c:pt idx="5972">
                  <c:v>42405.456944457961</c:v>
                </c:pt>
                <c:pt idx="5973">
                  <c:v>42405.457638902408</c:v>
                </c:pt>
                <c:pt idx="5974">
                  <c:v>42405.458333346854</c:v>
                </c:pt>
                <c:pt idx="5975">
                  <c:v>42405.459027791301</c:v>
                </c:pt>
                <c:pt idx="5976">
                  <c:v>42405.459722235748</c:v>
                </c:pt>
                <c:pt idx="5977">
                  <c:v>42405.460416680195</c:v>
                </c:pt>
                <c:pt idx="5978">
                  <c:v>42405.461111124641</c:v>
                </c:pt>
                <c:pt idx="5979">
                  <c:v>42405.461805569088</c:v>
                </c:pt>
                <c:pt idx="5980">
                  <c:v>42405.462500013535</c:v>
                </c:pt>
                <c:pt idx="5981">
                  <c:v>42405.463194457981</c:v>
                </c:pt>
                <c:pt idx="5982">
                  <c:v>42405.463888902428</c:v>
                </c:pt>
                <c:pt idx="5983">
                  <c:v>42405.464583346875</c:v>
                </c:pt>
                <c:pt idx="5984">
                  <c:v>42405.465277791322</c:v>
                </c:pt>
                <c:pt idx="5985">
                  <c:v>42405.465972235768</c:v>
                </c:pt>
                <c:pt idx="5986">
                  <c:v>42405.466666680215</c:v>
                </c:pt>
                <c:pt idx="5987">
                  <c:v>42405.467361124662</c:v>
                </c:pt>
                <c:pt idx="5988">
                  <c:v>42405.468055569108</c:v>
                </c:pt>
                <c:pt idx="5989">
                  <c:v>42405.468750013555</c:v>
                </c:pt>
                <c:pt idx="5990">
                  <c:v>42405.469444458002</c:v>
                </c:pt>
                <c:pt idx="5991">
                  <c:v>42405.470138902449</c:v>
                </c:pt>
                <c:pt idx="5992">
                  <c:v>42405.470833346895</c:v>
                </c:pt>
                <c:pt idx="5993">
                  <c:v>42405.471527791342</c:v>
                </c:pt>
                <c:pt idx="5994">
                  <c:v>42405.472222235789</c:v>
                </c:pt>
                <c:pt idx="5995">
                  <c:v>42405.472916680235</c:v>
                </c:pt>
                <c:pt idx="5996">
                  <c:v>42405.473611124682</c:v>
                </c:pt>
                <c:pt idx="5997">
                  <c:v>42405.474305569129</c:v>
                </c:pt>
                <c:pt idx="5998">
                  <c:v>42405.475000013575</c:v>
                </c:pt>
                <c:pt idx="5999">
                  <c:v>42405.475694458022</c:v>
                </c:pt>
                <c:pt idx="6000">
                  <c:v>42405.476388902469</c:v>
                </c:pt>
                <c:pt idx="6001">
                  <c:v>42405.477083346916</c:v>
                </c:pt>
                <c:pt idx="6002">
                  <c:v>42405.477777791362</c:v>
                </c:pt>
                <c:pt idx="6003">
                  <c:v>42405.478472235809</c:v>
                </c:pt>
                <c:pt idx="6004">
                  <c:v>42405.479166680256</c:v>
                </c:pt>
                <c:pt idx="6005">
                  <c:v>42405.479861124702</c:v>
                </c:pt>
                <c:pt idx="6006">
                  <c:v>42405.480555569149</c:v>
                </c:pt>
                <c:pt idx="6007">
                  <c:v>42405.481250013596</c:v>
                </c:pt>
                <c:pt idx="6008">
                  <c:v>42405.481944458043</c:v>
                </c:pt>
                <c:pt idx="6009">
                  <c:v>42405.482638902489</c:v>
                </c:pt>
                <c:pt idx="6010">
                  <c:v>42405.483333346936</c:v>
                </c:pt>
                <c:pt idx="6011">
                  <c:v>42405.484027791383</c:v>
                </c:pt>
                <c:pt idx="6012">
                  <c:v>42405.484722235829</c:v>
                </c:pt>
                <c:pt idx="6013">
                  <c:v>42405.485416680276</c:v>
                </c:pt>
                <c:pt idx="6014">
                  <c:v>42405.486111124723</c:v>
                </c:pt>
                <c:pt idx="6015">
                  <c:v>42405.48680556917</c:v>
                </c:pt>
                <c:pt idx="6016">
                  <c:v>42405.487500013616</c:v>
                </c:pt>
                <c:pt idx="6017">
                  <c:v>42405.488194458063</c:v>
                </c:pt>
                <c:pt idx="6018">
                  <c:v>42405.48888890251</c:v>
                </c:pt>
                <c:pt idx="6019">
                  <c:v>42405.489583346956</c:v>
                </c:pt>
                <c:pt idx="6020">
                  <c:v>42405.490277791403</c:v>
                </c:pt>
                <c:pt idx="6021">
                  <c:v>42405.49097223585</c:v>
                </c:pt>
                <c:pt idx="6022">
                  <c:v>42405.491666680296</c:v>
                </c:pt>
                <c:pt idx="6023">
                  <c:v>42405.492361124743</c:v>
                </c:pt>
                <c:pt idx="6024">
                  <c:v>42405.49305556919</c:v>
                </c:pt>
                <c:pt idx="6025">
                  <c:v>42405.493750013637</c:v>
                </c:pt>
                <c:pt idx="6026">
                  <c:v>42405.494444458083</c:v>
                </c:pt>
                <c:pt idx="6027">
                  <c:v>42405.49513890253</c:v>
                </c:pt>
                <c:pt idx="6028">
                  <c:v>42405.495833346977</c:v>
                </c:pt>
                <c:pt idx="6029">
                  <c:v>42405.496527791423</c:v>
                </c:pt>
                <c:pt idx="6030">
                  <c:v>42405.49722223587</c:v>
                </c:pt>
                <c:pt idx="6031">
                  <c:v>42405.497916680317</c:v>
                </c:pt>
                <c:pt idx="6032">
                  <c:v>42405.498611124764</c:v>
                </c:pt>
                <c:pt idx="6033">
                  <c:v>42405.49930556921</c:v>
                </c:pt>
                <c:pt idx="6034">
                  <c:v>42405.500000013657</c:v>
                </c:pt>
                <c:pt idx="6035">
                  <c:v>42405.500694458104</c:v>
                </c:pt>
                <c:pt idx="6036">
                  <c:v>42405.50138890255</c:v>
                </c:pt>
                <c:pt idx="6037">
                  <c:v>42405.502083346997</c:v>
                </c:pt>
                <c:pt idx="6038">
                  <c:v>42405.502777791444</c:v>
                </c:pt>
                <c:pt idx="6039">
                  <c:v>42405.503472235891</c:v>
                </c:pt>
                <c:pt idx="6040">
                  <c:v>42405.504166680337</c:v>
                </c:pt>
                <c:pt idx="6041">
                  <c:v>42405.504861124784</c:v>
                </c:pt>
                <c:pt idx="6042">
                  <c:v>42405.505555569231</c:v>
                </c:pt>
                <c:pt idx="6043">
                  <c:v>42405.506250013677</c:v>
                </c:pt>
                <c:pt idx="6044">
                  <c:v>42405.506944458124</c:v>
                </c:pt>
                <c:pt idx="6045">
                  <c:v>42405.507638902571</c:v>
                </c:pt>
                <c:pt idx="6046">
                  <c:v>42405.508333347017</c:v>
                </c:pt>
                <c:pt idx="6047">
                  <c:v>42405.509027791464</c:v>
                </c:pt>
                <c:pt idx="6048">
                  <c:v>42405.509722235911</c:v>
                </c:pt>
                <c:pt idx="6049">
                  <c:v>42405.510416680358</c:v>
                </c:pt>
                <c:pt idx="6050">
                  <c:v>42405.511111124804</c:v>
                </c:pt>
                <c:pt idx="6051">
                  <c:v>42405.511805569251</c:v>
                </c:pt>
                <c:pt idx="6052">
                  <c:v>42405.512500013698</c:v>
                </c:pt>
                <c:pt idx="6053">
                  <c:v>42405.513194458144</c:v>
                </c:pt>
                <c:pt idx="6054">
                  <c:v>42405.513888902591</c:v>
                </c:pt>
                <c:pt idx="6055">
                  <c:v>42405.514583347038</c:v>
                </c:pt>
                <c:pt idx="6056">
                  <c:v>42405.515277791485</c:v>
                </c:pt>
                <c:pt idx="6057">
                  <c:v>42405.515972235931</c:v>
                </c:pt>
                <c:pt idx="6058">
                  <c:v>42405.516666680378</c:v>
                </c:pt>
                <c:pt idx="6059">
                  <c:v>42405.517361124825</c:v>
                </c:pt>
                <c:pt idx="6060">
                  <c:v>42405.518055569271</c:v>
                </c:pt>
                <c:pt idx="6061">
                  <c:v>42405.518750013718</c:v>
                </c:pt>
                <c:pt idx="6062">
                  <c:v>42405.519444458165</c:v>
                </c:pt>
                <c:pt idx="6063">
                  <c:v>42405.520138902612</c:v>
                </c:pt>
                <c:pt idx="6064">
                  <c:v>42405.520833347058</c:v>
                </c:pt>
                <c:pt idx="6065">
                  <c:v>42405.521527791505</c:v>
                </c:pt>
                <c:pt idx="6066">
                  <c:v>42405.522222235952</c:v>
                </c:pt>
                <c:pt idx="6067">
                  <c:v>42405.522916680398</c:v>
                </c:pt>
                <c:pt idx="6068">
                  <c:v>42405.523611124845</c:v>
                </c:pt>
                <c:pt idx="6069">
                  <c:v>42405.524305569292</c:v>
                </c:pt>
                <c:pt idx="6070">
                  <c:v>42405.525000013738</c:v>
                </c:pt>
                <c:pt idx="6071">
                  <c:v>42405.525694458185</c:v>
                </c:pt>
                <c:pt idx="6072">
                  <c:v>42405.526388902632</c:v>
                </c:pt>
                <c:pt idx="6073">
                  <c:v>42405.527083347079</c:v>
                </c:pt>
                <c:pt idx="6074">
                  <c:v>42405.527777791525</c:v>
                </c:pt>
                <c:pt idx="6075">
                  <c:v>42405.528472235972</c:v>
                </c:pt>
                <c:pt idx="6076">
                  <c:v>42405.529166680419</c:v>
                </c:pt>
                <c:pt idx="6077">
                  <c:v>42405.529861124865</c:v>
                </c:pt>
                <c:pt idx="6078">
                  <c:v>42405.530555569312</c:v>
                </c:pt>
                <c:pt idx="6079">
                  <c:v>42405.531250013759</c:v>
                </c:pt>
                <c:pt idx="6080">
                  <c:v>42405.531944458206</c:v>
                </c:pt>
                <c:pt idx="6081">
                  <c:v>42405.532638902652</c:v>
                </c:pt>
                <c:pt idx="6082">
                  <c:v>42405.533333347099</c:v>
                </c:pt>
                <c:pt idx="6083">
                  <c:v>42405.534027791546</c:v>
                </c:pt>
                <c:pt idx="6084">
                  <c:v>42405.534722235992</c:v>
                </c:pt>
                <c:pt idx="6085">
                  <c:v>42405.535416680439</c:v>
                </c:pt>
                <c:pt idx="6086">
                  <c:v>42405.536111124886</c:v>
                </c:pt>
                <c:pt idx="6087">
                  <c:v>42405.536805569333</c:v>
                </c:pt>
                <c:pt idx="6088">
                  <c:v>42405.537500013779</c:v>
                </c:pt>
                <c:pt idx="6089">
                  <c:v>42405.538194458226</c:v>
                </c:pt>
                <c:pt idx="6090">
                  <c:v>42405.538888902673</c:v>
                </c:pt>
                <c:pt idx="6091">
                  <c:v>42405.539583347119</c:v>
                </c:pt>
                <c:pt idx="6092">
                  <c:v>42405.540277791566</c:v>
                </c:pt>
                <c:pt idx="6093">
                  <c:v>42405.540972236013</c:v>
                </c:pt>
                <c:pt idx="6094">
                  <c:v>42405.541666680459</c:v>
                </c:pt>
                <c:pt idx="6095">
                  <c:v>42405.542361124906</c:v>
                </c:pt>
                <c:pt idx="6096">
                  <c:v>42405.543055569353</c:v>
                </c:pt>
                <c:pt idx="6097">
                  <c:v>42405.5437500138</c:v>
                </c:pt>
                <c:pt idx="6098">
                  <c:v>42405.544444458246</c:v>
                </c:pt>
                <c:pt idx="6099">
                  <c:v>42405.545138902693</c:v>
                </c:pt>
                <c:pt idx="6100">
                  <c:v>42405.54583334714</c:v>
                </c:pt>
                <c:pt idx="6101">
                  <c:v>42405.546527791586</c:v>
                </c:pt>
                <c:pt idx="6102">
                  <c:v>42405.547222236033</c:v>
                </c:pt>
                <c:pt idx="6103">
                  <c:v>42405.54791668048</c:v>
                </c:pt>
                <c:pt idx="6104">
                  <c:v>42405.548611124927</c:v>
                </c:pt>
                <c:pt idx="6105">
                  <c:v>42405.549305569373</c:v>
                </c:pt>
                <c:pt idx="6106">
                  <c:v>42405.55000001382</c:v>
                </c:pt>
                <c:pt idx="6107">
                  <c:v>42405.550694458267</c:v>
                </c:pt>
                <c:pt idx="6108">
                  <c:v>42405.551388902713</c:v>
                </c:pt>
                <c:pt idx="6109">
                  <c:v>42405.55208334716</c:v>
                </c:pt>
                <c:pt idx="6110">
                  <c:v>42405.552777791607</c:v>
                </c:pt>
                <c:pt idx="6111">
                  <c:v>42405.553472236053</c:v>
                </c:pt>
                <c:pt idx="6112">
                  <c:v>42405.5541666805</c:v>
                </c:pt>
                <c:pt idx="6113">
                  <c:v>42405.554861124947</c:v>
                </c:pt>
                <c:pt idx="6114">
                  <c:v>42405.555555569394</c:v>
                </c:pt>
                <c:pt idx="6115">
                  <c:v>42405.55625001384</c:v>
                </c:pt>
                <c:pt idx="6116">
                  <c:v>42405.556944458287</c:v>
                </c:pt>
                <c:pt idx="6117">
                  <c:v>42405.557638902734</c:v>
                </c:pt>
                <c:pt idx="6118">
                  <c:v>42405.55833334718</c:v>
                </c:pt>
                <c:pt idx="6119">
                  <c:v>42405.559027791627</c:v>
                </c:pt>
                <c:pt idx="6120">
                  <c:v>42405.559722236074</c:v>
                </c:pt>
                <c:pt idx="6121">
                  <c:v>42405.560416680521</c:v>
                </c:pt>
                <c:pt idx="6122">
                  <c:v>42405.561111124967</c:v>
                </c:pt>
                <c:pt idx="6123">
                  <c:v>42405.561805569414</c:v>
                </c:pt>
                <c:pt idx="6124">
                  <c:v>42405.562500013861</c:v>
                </c:pt>
                <c:pt idx="6125">
                  <c:v>42405.563194458307</c:v>
                </c:pt>
                <c:pt idx="6126">
                  <c:v>42405.563888902754</c:v>
                </c:pt>
                <c:pt idx="6127">
                  <c:v>42405.564583347201</c:v>
                </c:pt>
                <c:pt idx="6128">
                  <c:v>42405.565277791648</c:v>
                </c:pt>
                <c:pt idx="6129">
                  <c:v>42405.565972236094</c:v>
                </c:pt>
                <c:pt idx="6130">
                  <c:v>42405.566666680541</c:v>
                </c:pt>
                <c:pt idx="6131">
                  <c:v>42405.567361124988</c:v>
                </c:pt>
                <c:pt idx="6132">
                  <c:v>42405.568055569434</c:v>
                </c:pt>
                <c:pt idx="6133">
                  <c:v>42405.568750013881</c:v>
                </c:pt>
                <c:pt idx="6134">
                  <c:v>42405.569444458328</c:v>
                </c:pt>
                <c:pt idx="6135">
                  <c:v>42405.570138902774</c:v>
                </c:pt>
                <c:pt idx="6136">
                  <c:v>42405.570833347221</c:v>
                </c:pt>
                <c:pt idx="6137">
                  <c:v>42405.571527791668</c:v>
                </c:pt>
                <c:pt idx="6138">
                  <c:v>42405.572222236115</c:v>
                </c:pt>
                <c:pt idx="6139">
                  <c:v>42405.572916680561</c:v>
                </c:pt>
                <c:pt idx="6140">
                  <c:v>42405.573611125008</c:v>
                </c:pt>
                <c:pt idx="6141">
                  <c:v>42405.574305569455</c:v>
                </c:pt>
                <c:pt idx="6142">
                  <c:v>42405.575000013901</c:v>
                </c:pt>
                <c:pt idx="6143">
                  <c:v>42405.575694458348</c:v>
                </c:pt>
                <c:pt idx="6144">
                  <c:v>42405.576388902795</c:v>
                </c:pt>
                <c:pt idx="6145">
                  <c:v>42405.577083347242</c:v>
                </c:pt>
                <c:pt idx="6146">
                  <c:v>42405.577777791688</c:v>
                </c:pt>
                <c:pt idx="6147">
                  <c:v>42405.578472236135</c:v>
                </c:pt>
                <c:pt idx="6148">
                  <c:v>42405.579166680582</c:v>
                </c:pt>
                <c:pt idx="6149">
                  <c:v>42405.579861125028</c:v>
                </c:pt>
                <c:pt idx="6150">
                  <c:v>42405.580555569475</c:v>
                </c:pt>
                <c:pt idx="6151">
                  <c:v>42405.581250013922</c:v>
                </c:pt>
                <c:pt idx="6152">
                  <c:v>42405.581944458369</c:v>
                </c:pt>
                <c:pt idx="6153">
                  <c:v>42405.582638902815</c:v>
                </c:pt>
                <c:pt idx="6154">
                  <c:v>42405.583333347262</c:v>
                </c:pt>
                <c:pt idx="6155">
                  <c:v>42405.584027791709</c:v>
                </c:pt>
                <c:pt idx="6156">
                  <c:v>42405.584722236155</c:v>
                </c:pt>
                <c:pt idx="6157">
                  <c:v>42405.585416680602</c:v>
                </c:pt>
                <c:pt idx="6158">
                  <c:v>42405.586111125049</c:v>
                </c:pt>
                <c:pt idx="6159">
                  <c:v>42405.586805569495</c:v>
                </c:pt>
                <c:pt idx="6160">
                  <c:v>42405.587500013942</c:v>
                </c:pt>
                <c:pt idx="6161">
                  <c:v>42405.588194458389</c:v>
                </c:pt>
                <c:pt idx="6162">
                  <c:v>42405.588888902836</c:v>
                </c:pt>
                <c:pt idx="6163">
                  <c:v>42405.589583347282</c:v>
                </c:pt>
                <c:pt idx="6164">
                  <c:v>42405.590277791729</c:v>
                </c:pt>
                <c:pt idx="6165">
                  <c:v>42405.590972236176</c:v>
                </c:pt>
                <c:pt idx="6166">
                  <c:v>42405.591666680622</c:v>
                </c:pt>
                <c:pt idx="6167">
                  <c:v>42405.592361125069</c:v>
                </c:pt>
                <c:pt idx="6168">
                  <c:v>42405.593055569516</c:v>
                </c:pt>
                <c:pt idx="6169">
                  <c:v>42405.593750013963</c:v>
                </c:pt>
                <c:pt idx="6170">
                  <c:v>42405.594444458409</c:v>
                </c:pt>
                <c:pt idx="6171">
                  <c:v>42405.595138902856</c:v>
                </c:pt>
                <c:pt idx="6172">
                  <c:v>42405.595833347303</c:v>
                </c:pt>
                <c:pt idx="6173">
                  <c:v>42405.596527791749</c:v>
                </c:pt>
                <c:pt idx="6174">
                  <c:v>42405.597222236196</c:v>
                </c:pt>
                <c:pt idx="6175">
                  <c:v>42405.597916680643</c:v>
                </c:pt>
                <c:pt idx="6176">
                  <c:v>42405.59861112509</c:v>
                </c:pt>
                <c:pt idx="6177">
                  <c:v>42405.599305569536</c:v>
                </c:pt>
                <c:pt idx="6178">
                  <c:v>42405.600000013983</c:v>
                </c:pt>
                <c:pt idx="6179">
                  <c:v>42405.60069445843</c:v>
                </c:pt>
                <c:pt idx="6180">
                  <c:v>42405.601388902876</c:v>
                </c:pt>
                <c:pt idx="6181">
                  <c:v>42405.602083347323</c:v>
                </c:pt>
                <c:pt idx="6182">
                  <c:v>42405.60277779177</c:v>
                </c:pt>
                <c:pt idx="6183">
                  <c:v>42405.603472236216</c:v>
                </c:pt>
                <c:pt idx="6184">
                  <c:v>42405.604166680663</c:v>
                </c:pt>
                <c:pt idx="6185">
                  <c:v>42405.60486112511</c:v>
                </c:pt>
                <c:pt idx="6186">
                  <c:v>42405.605555569557</c:v>
                </c:pt>
                <c:pt idx="6187">
                  <c:v>42405.606250014003</c:v>
                </c:pt>
                <c:pt idx="6188">
                  <c:v>42405.60694445845</c:v>
                </c:pt>
                <c:pt idx="6189">
                  <c:v>42405.607638902897</c:v>
                </c:pt>
                <c:pt idx="6190">
                  <c:v>42405.608333347343</c:v>
                </c:pt>
                <c:pt idx="6191">
                  <c:v>42405.60902779179</c:v>
                </c:pt>
                <c:pt idx="6192">
                  <c:v>42405.609722236237</c:v>
                </c:pt>
                <c:pt idx="6193">
                  <c:v>42405.610416680684</c:v>
                </c:pt>
                <c:pt idx="6194">
                  <c:v>42405.61111112513</c:v>
                </c:pt>
                <c:pt idx="6195">
                  <c:v>42405.611805569577</c:v>
                </c:pt>
                <c:pt idx="6196">
                  <c:v>42405.612500014024</c:v>
                </c:pt>
                <c:pt idx="6197">
                  <c:v>42405.61319445847</c:v>
                </c:pt>
                <c:pt idx="6198">
                  <c:v>42405.613888902917</c:v>
                </c:pt>
                <c:pt idx="6199">
                  <c:v>42405.614583347364</c:v>
                </c:pt>
                <c:pt idx="6200">
                  <c:v>42405.615277791811</c:v>
                </c:pt>
                <c:pt idx="6201">
                  <c:v>42405.615972236257</c:v>
                </c:pt>
                <c:pt idx="6202">
                  <c:v>42405.616666680704</c:v>
                </c:pt>
                <c:pt idx="6203">
                  <c:v>42405.617361125151</c:v>
                </c:pt>
                <c:pt idx="6204">
                  <c:v>42405.618055569597</c:v>
                </c:pt>
                <c:pt idx="6205">
                  <c:v>42405.618750014044</c:v>
                </c:pt>
                <c:pt idx="6206">
                  <c:v>42405.619444458491</c:v>
                </c:pt>
                <c:pt idx="6207">
                  <c:v>42405.620138902937</c:v>
                </c:pt>
                <c:pt idx="6208">
                  <c:v>42405.620833347384</c:v>
                </c:pt>
                <c:pt idx="6209">
                  <c:v>42405.621527791831</c:v>
                </c:pt>
                <c:pt idx="6210">
                  <c:v>42405.622222236278</c:v>
                </c:pt>
                <c:pt idx="6211">
                  <c:v>42405.622916680724</c:v>
                </c:pt>
                <c:pt idx="6212">
                  <c:v>42405.623611125171</c:v>
                </c:pt>
                <c:pt idx="6213">
                  <c:v>42405.624305569618</c:v>
                </c:pt>
                <c:pt idx="6214">
                  <c:v>42405.625000014064</c:v>
                </c:pt>
                <c:pt idx="6215">
                  <c:v>42405.625694458511</c:v>
                </c:pt>
                <c:pt idx="6216">
                  <c:v>42405.626388902958</c:v>
                </c:pt>
                <c:pt idx="6217">
                  <c:v>42405.627083347405</c:v>
                </c:pt>
                <c:pt idx="6218">
                  <c:v>42405.627777791851</c:v>
                </c:pt>
                <c:pt idx="6219">
                  <c:v>42405.628472236298</c:v>
                </c:pt>
                <c:pt idx="6220">
                  <c:v>42405.629166680745</c:v>
                </c:pt>
                <c:pt idx="6221">
                  <c:v>42405.629861125191</c:v>
                </c:pt>
                <c:pt idx="6222">
                  <c:v>42405.630555569638</c:v>
                </c:pt>
                <c:pt idx="6223">
                  <c:v>42405.631250014085</c:v>
                </c:pt>
                <c:pt idx="6224">
                  <c:v>42405.631944458532</c:v>
                </c:pt>
                <c:pt idx="6225">
                  <c:v>42405.632638902978</c:v>
                </c:pt>
                <c:pt idx="6226">
                  <c:v>42405.633333347425</c:v>
                </c:pt>
                <c:pt idx="6227">
                  <c:v>42405.634027791872</c:v>
                </c:pt>
                <c:pt idx="6228">
                  <c:v>42405.634722236318</c:v>
                </c:pt>
                <c:pt idx="6229">
                  <c:v>42405.635416680765</c:v>
                </c:pt>
                <c:pt idx="6230">
                  <c:v>42405.636111125212</c:v>
                </c:pt>
                <c:pt idx="6231">
                  <c:v>42405.636805569658</c:v>
                </c:pt>
                <c:pt idx="6232">
                  <c:v>42405.637500014105</c:v>
                </c:pt>
                <c:pt idx="6233">
                  <c:v>42405.638194458552</c:v>
                </c:pt>
                <c:pt idx="6234">
                  <c:v>42405.638888902999</c:v>
                </c:pt>
                <c:pt idx="6235">
                  <c:v>42405.639583347445</c:v>
                </c:pt>
                <c:pt idx="6236">
                  <c:v>42405.640277791892</c:v>
                </c:pt>
                <c:pt idx="6237">
                  <c:v>42405.640972236339</c:v>
                </c:pt>
                <c:pt idx="6238">
                  <c:v>42405.641666680785</c:v>
                </c:pt>
                <c:pt idx="6239">
                  <c:v>42405.642361125232</c:v>
                </c:pt>
                <c:pt idx="6240">
                  <c:v>42405.643055569679</c:v>
                </c:pt>
                <c:pt idx="6241">
                  <c:v>42405.643750014126</c:v>
                </c:pt>
                <c:pt idx="6242">
                  <c:v>42405.644444458572</c:v>
                </c:pt>
                <c:pt idx="6243">
                  <c:v>42405.645138903019</c:v>
                </c:pt>
                <c:pt idx="6244">
                  <c:v>42405.645833347466</c:v>
                </c:pt>
                <c:pt idx="6245">
                  <c:v>42405.646527791912</c:v>
                </c:pt>
                <c:pt idx="6246">
                  <c:v>42405.647222236359</c:v>
                </c:pt>
                <c:pt idx="6247">
                  <c:v>42405.647916680806</c:v>
                </c:pt>
                <c:pt idx="6248">
                  <c:v>42405.648611125253</c:v>
                </c:pt>
                <c:pt idx="6249">
                  <c:v>42405.649305569699</c:v>
                </c:pt>
                <c:pt idx="6250">
                  <c:v>42405.650000014146</c:v>
                </c:pt>
                <c:pt idx="6251">
                  <c:v>42405.650694458593</c:v>
                </c:pt>
                <c:pt idx="6252">
                  <c:v>42405.651388903039</c:v>
                </c:pt>
                <c:pt idx="6253">
                  <c:v>42405.652083347486</c:v>
                </c:pt>
                <c:pt idx="6254">
                  <c:v>42405.652777791933</c:v>
                </c:pt>
                <c:pt idx="6255">
                  <c:v>42405.653472236379</c:v>
                </c:pt>
                <c:pt idx="6256">
                  <c:v>42405.654166680826</c:v>
                </c:pt>
                <c:pt idx="6257">
                  <c:v>42405.654861125273</c:v>
                </c:pt>
                <c:pt idx="6258">
                  <c:v>42405.65555556972</c:v>
                </c:pt>
                <c:pt idx="6259">
                  <c:v>42405.656250014166</c:v>
                </c:pt>
                <c:pt idx="6260">
                  <c:v>42405.656944458613</c:v>
                </c:pt>
                <c:pt idx="6261">
                  <c:v>42405.65763890306</c:v>
                </c:pt>
                <c:pt idx="6262">
                  <c:v>42405.658333347506</c:v>
                </c:pt>
                <c:pt idx="6263">
                  <c:v>42405.659027791953</c:v>
                </c:pt>
                <c:pt idx="6264">
                  <c:v>42405.6597222364</c:v>
                </c:pt>
                <c:pt idx="6265">
                  <c:v>42405.660416680847</c:v>
                </c:pt>
                <c:pt idx="6266">
                  <c:v>42405.661111125293</c:v>
                </c:pt>
                <c:pt idx="6267">
                  <c:v>42405.66180556974</c:v>
                </c:pt>
                <c:pt idx="6268">
                  <c:v>42405.662500014187</c:v>
                </c:pt>
                <c:pt idx="6269">
                  <c:v>42405.663194458633</c:v>
                </c:pt>
                <c:pt idx="6270">
                  <c:v>42405.66388890308</c:v>
                </c:pt>
                <c:pt idx="6271">
                  <c:v>42405.664583347527</c:v>
                </c:pt>
                <c:pt idx="6272">
                  <c:v>42405.665277791973</c:v>
                </c:pt>
                <c:pt idx="6273">
                  <c:v>42405.66597223642</c:v>
                </c:pt>
                <c:pt idx="6274">
                  <c:v>42405.666666680867</c:v>
                </c:pt>
                <c:pt idx="6275">
                  <c:v>42405.667361125314</c:v>
                </c:pt>
                <c:pt idx="6276">
                  <c:v>42405.66805556976</c:v>
                </c:pt>
                <c:pt idx="6277">
                  <c:v>42405.668750014207</c:v>
                </c:pt>
                <c:pt idx="6278">
                  <c:v>42405.669444458654</c:v>
                </c:pt>
                <c:pt idx="6279">
                  <c:v>42405.6701389031</c:v>
                </c:pt>
                <c:pt idx="6280">
                  <c:v>42405.670833347547</c:v>
                </c:pt>
                <c:pt idx="6281">
                  <c:v>42405.671527791994</c:v>
                </c:pt>
                <c:pt idx="6282">
                  <c:v>42405.672222236441</c:v>
                </c:pt>
                <c:pt idx="6283">
                  <c:v>42405.672916680887</c:v>
                </c:pt>
                <c:pt idx="6284">
                  <c:v>42405.673611125334</c:v>
                </c:pt>
                <c:pt idx="6285">
                  <c:v>42405.674305569781</c:v>
                </c:pt>
                <c:pt idx="6286">
                  <c:v>42405.675000014227</c:v>
                </c:pt>
                <c:pt idx="6287">
                  <c:v>42405.675694458674</c:v>
                </c:pt>
                <c:pt idx="6288">
                  <c:v>42405.676388903121</c:v>
                </c:pt>
                <c:pt idx="6289">
                  <c:v>42405.677083347568</c:v>
                </c:pt>
                <c:pt idx="6290">
                  <c:v>42405.677777792014</c:v>
                </c:pt>
                <c:pt idx="6291">
                  <c:v>42405.678472236461</c:v>
                </c:pt>
                <c:pt idx="6292">
                  <c:v>42405.679166680908</c:v>
                </c:pt>
                <c:pt idx="6293">
                  <c:v>42405.679861125354</c:v>
                </c:pt>
                <c:pt idx="6294">
                  <c:v>42405.680555569801</c:v>
                </c:pt>
                <c:pt idx="6295">
                  <c:v>42405.681250014248</c:v>
                </c:pt>
                <c:pt idx="6296">
                  <c:v>42405.681944458694</c:v>
                </c:pt>
                <c:pt idx="6297">
                  <c:v>42405.682638903141</c:v>
                </c:pt>
                <c:pt idx="6298">
                  <c:v>42405.683333347588</c:v>
                </c:pt>
                <c:pt idx="6299">
                  <c:v>42405.684027792035</c:v>
                </c:pt>
                <c:pt idx="6300">
                  <c:v>42405.684722236481</c:v>
                </c:pt>
                <c:pt idx="6301">
                  <c:v>42405.685416680928</c:v>
                </c:pt>
                <c:pt idx="6302">
                  <c:v>42405.686111125375</c:v>
                </c:pt>
                <c:pt idx="6303">
                  <c:v>42405.686805569821</c:v>
                </c:pt>
                <c:pt idx="6304">
                  <c:v>42405.687500014268</c:v>
                </c:pt>
                <c:pt idx="6305">
                  <c:v>42405.688194458715</c:v>
                </c:pt>
                <c:pt idx="6306">
                  <c:v>42405.688888903162</c:v>
                </c:pt>
                <c:pt idx="6307">
                  <c:v>42405.689583347608</c:v>
                </c:pt>
                <c:pt idx="6308">
                  <c:v>42405.690277792055</c:v>
                </c:pt>
                <c:pt idx="6309">
                  <c:v>42405.690972236502</c:v>
                </c:pt>
                <c:pt idx="6310">
                  <c:v>42405.691666680948</c:v>
                </c:pt>
                <c:pt idx="6311">
                  <c:v>42405.692361125395</c:v>
                </c:pt>
                <c:pt idx="6312">
                  <c:v>42405.693055569842</c:v>
                </c:pt>
                <c:pt idx="6313">
                  <c:v>42405.693750014289</c:v>
                </c:pt>
                <c:pt idx="6314">
                  <c:v>42405.694444458735</c:v>
                </c:pt>
                <c:pt idx="6315">
                  <c:v>42405.695138903182</c:v>
                </c:pt>
                <c:pt idx="6316">
                  <c:v>42405.695833347629</c:v>
                </c:pt>
                <c:pt idx="6317">
                  <c:v>42405.696527792075</c:v>
                </c:pt>
                <c:pt idx="6318">
                  <c:v>42405.697222236522</c:v>
                </c:pt>
                <c:pt idx="6319">
                  <c:v>42405.697916680969</c:v>
                </c:pt>
                <c:pt idx="6320">
                  <c:v>42405.698611125415</c:v>
                </c:pt>
                <c:pt idx="6321">
                  <c:v>42405.699305569862</c:v>
                </c:pt>
                <c:pt idx="6322">
                  <c:v>42405.700000014309</c:v>
                </c:pt>
                <c:pt idx="6323">
                  <c:v>42405.700694458756</c:v>
                </c:pt>
                <c:pt idx="6324">
                  <c:v>42405.701388903202</c:v>
                </c:pt>
                <c:pt idx="6325">
                  <c:v>42405.702083347649</c:v>
                </c:pt>
                <c:pt idx="6326">
                  <c:v>42405.702777792096</c:v>
                </c:pt>
                <c:pt idx="6327">
                  <c:v>42405.703472236542</c:v>
                </c:pt>
                <c:pt idx="6328">
                  <c:v>42405.704166680989</c:v>
                </c:pt>
                <c:pt idx="6329">
                  <c:v>42405.704861125436</c:v>
                </c:pt>
                <c:pt idx="6330">
                  <c:v>42405.705555569883</c:v>
                </c:pt>
                <c:pt idx="6331">
                  <c:v>42405.706250014329</c:v>
                </c:pt>
                <c:pt idx="6332">
                  <c:v>42405.706944458776</c:v>
                </c:pt>
                <c:pt idx="6333">
                  <c:v>42405.707638903223</c:v>
                </c:pt>
                <c:pt idx="6334">
                  <c:v>42405.708333347669</c:v>
                </c:pt>
                <c:pt idx="6335">
                  <c:v>42405.709027792116</c:v>
                </c:pt>
                <c:pt idx="6336">
                  <c:v>42405.709722236563</c:v>
                </c:pt>
                <c:pt idx="6337">
                  <c:v>42405.71041668101</c:v>
                </c:pt>
                <c:pt idx="6338">
                  <c:v>42405.711111125456</c:v>
                </c:pt>
                <c:pt idx="6339">
                  <c:v>42405.711805569903</c:v>
                </c:pt>
                <c:pt idx="6340">
                  <c:v>42405.71250001435</c:v>
                </c:pt>
                <c:pt idx="6341">
                  <c:v>42405.713194458796</c:v>
                </c:pt>
                <c:pt idx="6342">
                  <c:v>42405.713888903243</c:v>
                </c:pt>
                <c:pt idx="6343">
                  <c:v>42405.71458334769</c:v>
                </c:pt>
                <c:pt idx="6344">
                  <c:v>42405.715277792136</c:v>
                </c:pt>
                <c:pt idx="6345">
                  <c:v>42405.715972236583</c:v>
                </c:pt>
                <c:pt idx="6346">
                  <c:v>42405.71666668103</c:v>
                </c:pt>
                <c:pt idx="6347">
                  <c:v>42405.717361125477</c:v>
                </c:pt>
                <c:pt idx="6348">
                  <c:v>42405.718055569923</c:v>
                </c:pt>
                <c:pt idx="6349">
                  <c:v>42405.71875001437</c:v>
                </c:pt>
                <c:pt idx="6350">
                  <c:v>42405.719444458817</c:v>
                </c:pt>
                <c:pt idx="6351">
                  <c:v>42405.720138903263</c:v>
                </c:pt>
                <c:pt idx="6352">
                  <c:v>42405.72083334771</c:v>
                </c:pt>
                <c:pt idx="6353">
                  <c:v>42405.721527792157</c:v>
                </c:pt>
                <c:pt idx="6354">
                  <c:v>42405.722222236604</c:v>
                </c:pt>
                <c:pt idx="6355">
                  <c:v>42405.72291668105</c:v>
                </c:pt>
                <c:pt idx="6356">
                  <c:v>42405.723611125497</c:v>
                </c:pt>
                <c:pt idx="6357">
                  <c:v>42405.724305569944</c:v>
                </c:pt>
                <c:pt idx="6358">
                  <c:v>42405.72500001439</c:v>
                </c:pt>
                <c:pt idx="6359">
                  <c:v>42405.725694458837</c:v>
                </c:pt>
                <c:pt idx="6360">
                  <c:v>42405.726388903284</c:v>
                </c:pt>
                <c:pt idx="6361">
                  <c:v>42405.727083347731</c:v>
                </c:pt>
                <c:pt idx="6362">
                  <c:v>42405.727777792177</c:v>
                </c:pt>
                <c:pt idx="6363">
                  <c:v>42405.728472236624</c:v>
                </c:pt>
                <c:pt idx="6364">
                  <c:v>42405.729166681071</c:v>
                </c:pt>
                <c:pt idx="6365">
                  <c:v>42405.729861125517</c:v>
                </c:pt>
                <c:pt idx="6366">
                  <c:v>42405.730555569964</c:v>
                </c:pt>
                <c:pt idx="6367">
                  <c:v>42405.731250014411</c:v>
                </c:pt>
                <c:pt idx="6368">
                  <c:v>42405.731944458857</c:v>
                </c:pt>
                <c:pt idx="6369">
                  <c:v>42405.732638903304</c:v>
                </c:pt>
                <c:pt idx="6370">
                  <c:v>42405.733333347751</c:v>
                </c:pt>
                <c:pt idx="6371">
                  <c:v>42405.734027792198</c:v>
                </c:pt>
                <c:pt idx="6372">
                  <c:v>42405.734722236644</c:v>
                </c:pt>
                <c:pt idx="6373">
                  <c:v>42405.735416681091</c:v>
                </c:pt>
                <c:pt idx="6374">
                  <c:v>42405.736111125538</c:v>
                </c:pt>
                <c:pt idx="6375">
                  <c:v>42405.736805569984</c:v>
                </c:pt>
                <c:pt idx="6376">
                  <c:v>42405.737500014431</c:v>
                </c:pt>
                <c:pt idx="6377">
                  <c:v>42405.738194458878</c:v>
                </c:pt>
                <c:pt idx="6378">
                  <c:v>42405.738888903325</c:v>
                </c:pt>
                <c:pt idx="6379">
                  <c:v>42405.739583347771</c:v>
                </c:pt>
                <c:pt idx="6380">
                  <c:v>42405.740277792218</c:v>
                </c:pt>
                <c:pt idx="6381">
                  <c:v>42405.740972236665</c:v>
                </c:pt>
                <c:pt idx="6382">
                  <c:v>42405.741666681111</c:v>
                </c:pt>
                <c:pt idx="6383">
                  <c:v>42405.742361125558</c:v>
                </c:pt>
                <c:pt idx="6384">
                  <c:v>42405.743055570005</c:v>
                </c:pt>
                <c:pt idx="6385">
                  <c:v>42405.743750014452</c:v>
                </c:pt>
                <c:pt idx="6386">
                  <c:v>42405.744444458898</c:v>
                </c:pt>
                <c:pt idx="6387">
                  <c:v>42405.745138903345</c:v>
                </c:pt>
                <c:pt idx="6388">
                  <c:v>42405.745833347792</c:v>
                </c:pt>
                <c:pt idx="6389">
                  <c:v>42405.746527792238</c:v>
                </c:pt>
                <c:pt idx="6390">
                  <c:v>42405.747222236685</c:v>
                </c:pt>
                <c:pt idx="6391">
                  <c:v>42405.747916681132</c:v>
                </c:pt>
                <c:pt idx="6392">
                  <c:v>42405.748611125578</c:v>
                </c:pt>
                <c:pt idx="6393">
                  <c:v>42405.749305570025</c:v>
                </c:pt>
                <c:pt idx="6394">
                  <c:v>42405.750000014472</c:v>
                </c:pt>
                <c:pt idx="6395">
                  <c:v>42405.750694458919</c:v>
                </c:pt>
                <c:pt idx="6396">
                  <c:v>42405.751388903365</c:v>
                </c:pt>
                <c:pt idx="6397">
                  <c:v>42405.752083347812</c:v>
                </c:pt>
                <c:pt idx="6398">
                  <c:v>42405.752777792259</c:v>
                </c:pt>
                <c:pt idx="6399">
                  <c:v>42405.753472236705</c:v>
                </c:pt>
                <c:pt idx="6400">
                  <c:v>42405.754166681152</c:v>
                </c:pt>
                <c:pt idx="6401">
                  <c:v>42405.754861125599</c:v>
                </c:pt>
                <c:pt idx="6402">
                  <c:v>42405.755555570046</c:v>
                </c:pt>
                <c:pt idx="6403">
                  <c:v>42405.756250014492</c:v>
                </c:pt>
                <c:pt idx="6404">
                  <c:v>42405.756944458939</c:v>
                </c:pt>
                <c:pt idx="6405">
                  <c:v>42405.757638903386</c:v>
                </c:pt>
                <c:pt idx="6406">
                  <c:v>42405.758333347832</c:v>
                </c:pt>
                <c:pt idx="6407">
                  <c:v>42405.759027792279</c:v>
                </c:pt>
                <c:pt idx="6408">
                  <c:v>42405.759722236726</c:v>
                </c:pt>
                <c:pt idx="6409">
                  <c:v>42405.760416681173</c:v>
                </c:pt>
                <c:pt idx="6410">
                  <c:v>42405.761111125619</c:v>
                </c:pt>
                <c:pt idx="6411">
                  <c:v>42405.761805570066</c:v>
                </c:pt>
                <c:pt idx="6412">
                  <c:v>42405.762500014513</c:v>
                </c:pt>
                <c:pt idx="6413">
                  <c:v>42405.763194458959</c:v>
                </c:pt>
                <c:pt idx="6414">
                  <c:v>42405.763888903406</c:v>
                </c:pt>
                <c:pt idx="6415">
                  <c:v>42405.764583347853</c:v>
                </c:pt>
                <c:pt idx="6416">
                  <c:v>42405.765277792299</c:v>
                </c:pt>
                <c:pt idx="6417">
                  <c:v>42405.765972236746</c:v>
                </c:pt>
                <c:pt idx="6418">
                  <c:v>42405.766666681193</c:v>
                </c:pt>
                <c:pt idx="6419">
                  <c:v>42405.76736112564</c:v>
                </c:pt>
                <c:pt idx="6420">
                  <c:v>42405.768055570086</c:v>
                </c:pt>
                <c:pt idx="6421">
                  <c:v>42405.768750014533</c:v>
                </c:pt>
                <c:pt idx="6422">
                  <c:v>42405.76944445898</c:v>
                </c:pt>
                <c:pt idx="6423">
                  <c:v>42405.770138903426</c:v>
                </c:pt>
                <c:pt idx="6424">
                  <c:v>42405.770833347873</c:v>
                </c:pt>
                <c:pt idx="6425">
                  <c:v>42405.77152779232</c:v>
                </c:pt>
                <c:pt idx="6426">
                  <c:v>42405.772222236767</c:v>
                </c:pt>
                <c:pt idx="6427">
                  <c:v>42405.772916681213</c:v>
                </c:pt>
                <c:pt idx="6428">
                  <c:v>42405.77361112566</c:v>
                </c:pt>
                <c:pt idx="6429">
                  <c:v>42405.774305570107</c:v>
                </c:pt>
                <c:pt idx="6430">
                  <c:v>42405.775000014553</c:v>
                </c:pt>
                <c:pt idx="6431">
                  <c:v>42405.775694459</c:v>
                </c:pt>
                <c:pt idx="6432">
                  <c:v>42405.776388903447</c:v>
                </c:pt>
                <c:pt idx="6433">
                  <c:v>42405.777083347893</c:v>
                </c:pt>
                <c:pt idx="6434">
                  <c:v>42405.77777779234</c:v>
                </c:pt>
                <c:pt idx="6435">
                  <c:v>42405.778472236787</c:v>
                </c:pt>
                <c:pt idx="6436">
                  <c:v>42405.779166681234</c:v>
                </c:pt>
                <c:pt idx="6437">
                  <c:v>42405.77986112568</c:v>
                </c:pt>
                <c:pt idx="6438">
                  <c:v>42405.780555570127</c:v>
                </c:pt>
                <c:pt idx="6439">
                  <c:v>42405.781250014574</c:v>
                </c:pt>
                <c:pt idx="6440">
                  <c:v>42405.78194445902</c:v>
                </c:pt>
                <c:pt idx="6441">
                  <c:v>42405.782638903467</c:v>
                </c:pt>
                <c:pt idx="6442">
                  <c:v>42405.783333347914</c:v>
                </c:pt>
                <c:pt idx="6443">
                  <c:v>42405.784027792361</c:v>
                </c:pt>
                <c:pt idx="6444">
                  <c:v>42405.784722236807</c:v>
                </c:pt>
                <c:pt idx="6445">
                  <c:v>42405.785416681254</c:v>
                </c:pt>
                <c:pt idx="6446">
                  <c:v>42405.786111125701</c:v>
                </c:pt>
                <c:pt idx="6447">
                  <c:v>42405.786805570147</c:v>
                </c:pt>
                <c:pt idx="6448">
                  <c:v>42405.787500014594</c:v>
                </c:pt>
                <c:pt idx="6449">
                  <c:v>42405.788194459041</c:v>
                </c:pt>
                <c:pt idx="6450">
                  <c:v>42405.788888903488</c:v>
                </c:pt>
                <c:pt idx="6451">
                  <c:v>42405.789583347934</c:v>
                </c:pt>
                <c:pt idx="6452">
                  <c:v>42405.790277792381</c:v>
                </c:pt>
                <c:pt idx="6453">
                  <c:v>42405.790972236828</c:v>
                </c:pt>
                <c:pt idx="6454">
                  <c:v>42405.791666681274</c:v>
                </c:pt>
                <c:pt idx="6455">
                  <c:v>42405.792361125721</c:v>
                </c:pt>
                <c:pt idx="6456">
                  <c:v>42405.793055570168</c:v>
                </c:pt>
                <c:pt idx="6457">
                  <c:v>42405.793750014614</c:v>
                </c:pt>
                <c:pt idx="6458">
                  <c:v>42405.794444459061</c:v>
                </c:pt>
                <c:pt idx="6459">
                  <c:v>42405.795138903508</c:v>
                </c:pt>
                <c:pt idx="6460">
                  <c:v>42405.795833347955</c:v>
                </c:pt>
                <c:pt idx="6461">
                  <c:v>42405.796527792401</c:v>
                </c:pt>
                <c:pt idx="6462">
                  <c:v>42405.797222236848</c:v>
                </c:pt>
                <c:pt idx="6463">
                  <c:v>42405.797916681295</c:v>
                </c:pt>
                <c:pt idx="6464">
                  <c:v>42405.798611125741</c:v>
                </c:pt>
                <c:pt idx="6465">
                  <c:v>42405.799305570188</c:v>
                </c:pt>
                <c:pt idx="6466">
                  <c:v>42405.800000014635</c:v>
                </c:pt>
                <c:pt idx="6467">
                  <c:v>42405.800694459082</c:v>
                </c:pt>
                <c:pt idx="6468">
                  <c:v>42405.801388903528</c:v>
                </c:pt>
                <c:pt idx="6469">
                  <c:v>42405.802083347975</c:v>
                </c:pt>
                <c:pt idx="6470">
                  <c:v>42405.802777792422</c:v>
                </c:pt>
                <c:pt idx="6471">
                  <c:v>42405.803472236868</c:v>
                </c:pt>
                <c:pt idx="6472">
                  <c:v>42405.804166681315</c:v>
                </c:pt>
                <c:pt idx="6473">
                  <c:v>42405.804861125762</c:v>
                </c:pt>
                <c:pt idx="6474">
                  <c:v>42405.805555570209</c:v>
                </c:pt>
                <c:pt idx="6475">
                  <c:v>42405.806250014655</c:v>
                </c:pt>
                <c:pt idx="6476">
                  <c:v>42405.806944459102</c:v>
                </c:pt>
                <c:pt idx="6477">
                  <c:v>42405.807638903549</c:v>
                </c:pt>
                <c:pt idx="6478">
                  <c:v>42405.808333347995</c:v>
                </c:pt>
                <c:pt idx="6479">
                  <c:v>42405.809027792442</c:v>
                </c:pt>
                <c:pt idx="6480">
                  <c:v>42405.809722236889</c:v>
                </c:pt>
                <c:pt idx="6481">
                  <c:v>42405.810416681335</c:v>
                </c:pt>
                <c:pt idx="6482">
                  <c:v>42405.811111125782</c:v>
                </c:pt>
                <c:pt idx="6483">
                  <c:v>42405.811805570229</c:v>
                </c:pt>
                <c:pt idx="6484">
                  <c:v>42405.812500014676</c:v>
                </c:pt>
                <c:pt idx="6485">
                  <c:v>42405.813194459122</c:v>
                </c:pt>
                <c:pt idx="6486">
                  <c:v>42405.813888903569</c:v>
                </c:pt>
                <c:pt idx="6487">
                  <c:v>42405.814583348016</c:v>
                </c:pt>
                <c:pt idx="6488">
                  <c:v>42405.815277792462</c:v>
                </c:pt>
                <c:pt idx="6489">
                  <c:v>42405.815972236909</c:v>
                </c:pt>
                <c:pt idx="6490">
                  <c:v>42405.816666681356</c:v>
                </c:pt>
                <c:pt idx="6491">
                  <c:v>42405.817361125803</c:v>
                </c:pt>
                <c:pt idx="6492">
                  <c:v>42405.818055570249</c:v>
                </c:pt>
                <c:pt idx="6493">
                  <c:v>42405.818750014696</c:v>
                </c:pt>
                <c:pt idx="6494">
                  <c:v>42405.819444459143</c:v>
                </c:pt>
                <c:pt idx="6495">
                  <c:v>42405.820138903589</c:v>
                </c:pt>
                <c:pt idx="6496">
                  <c:v>42405.820833348036</c:v>
                </c:pt>
                <c:pt idx="6497">
                  <c:v>42405.821527792483</c:v>
                </c:pt>
                <c:pt idx="6498">
                  <c:v>42405.82222223693</c:v>
                </c:pt>
                <c:pt idx="6499">
                  <c:v>42405.822916681376</c:v>
                </c:pt>
                <c:pt idx="6500">
                  <c:v>42405.823611125823</c:v>
                </c:pt>
                <c:pt idx="6501">
                  <c:v>42405.82430557027</c:v>
                </c:pt>
                <c:pt idx="6502">
                  <c:v>42405.825000014716</c:v>
                </c:pt>
                <c:pt idx="6503">
                  <c:v>42405.825694459163</c:v>
                </c:pt>
                <c:pt idx="6504">
                  <c:v>42405.82638890361</c:v>
                </c:pt>
                <c:pt idx="6505">
                  <c:v>42405.827083348056</c:v>
                </c:pt>
                <c:pt idx="6506">
                  <c:v>42405.827777792503</c:v>
                </c:pt>
                <c:pt idx="6507">
                  <c:v>42405.82847223695</c:v>
                </c:pt>
                <c:pt idx="6508">
                  <c:v>42405.829166681397</c:v>
                </c:pt>
                <c:pt idx="6509">
                  <c:v>42405.829861125843</c:v>
                </c:pt>
                <c:pt idx="6510">
                  <c:v>42405.83055557029</c:v>
                </c:pt>
                <c:pt idx="6511">
                  <c:v>42405.831250014737</c:v>
                </c:pt>
                <c:pt idx="6512">
                  <c:v>42405.831944459183</c:v>
                </c:pt>
                <c:pt idx="6513">
                  <c:v>42405.83263890363</c:v>
                </c:pt>
                <c:pt idx="6514">
                  <c:v>42405.833333348077</c:v>
                </c:pt>
                <c:pt idx="6515">
                  <c:v>42405.834027792524</c:v>
                </c:pt>
                <c:pt idx="6516">
                  <c:v>42405.83472223697</c:v>
                </c:pt>
                <c:pt idx="6517">
                  <c:v>42405.835416681417</c:v>
                </c:pt>
                <c:pt idx="6518">
                  <c:v>42405.836111125864</c:v>
                </c:pt>
                <c:pt idx="6519">
                  <c:v>42405.83680557031</c:v>
                </c:pt>
                <c:pt idx="6520">
                  <c:v>42405.837500014757</c:v>
                </c:pt>
                <c:pt idx="6521">
                  <c:v>42405.838194459204</c:v>
                </c:pt>
                <c:pt idx="6522">
                  <c:v>42405.838888903651</c:v>
                </c:pt>
                <c:pt idx="6523">
                  <c:v>42405.839583348097</c:v>
                </c:pt>
                <c:pt idx="6524">
                  <c:v>42405.840277792544</c:v>
                </c:pt>
                <c:pt idx="6525">
                  <c:v>42405.840972236991</c:v>
                </c:pt>
                <c:pt idx="6526">
                  <c:v>42405.841666681437</c:v>
                </c:pt>
                <c:pt idx="6527">
                  <c:v>42405.842361125884</c:v>
                </c:pt>
                <c:pt idx="6528">
                  <c:v>42405.843055570331</c:v>
                </c:pt>
                <c:pt idx="6529">
                  <c:v>42405.843750014777</c:v>
                </c:pt>
                <c:pt idx="6530">
                  <c:v>42405.844444459224</c:v>
                </c:pt>
                <c:pt idx="6531">
                  <c:v>42405.845138903671</c:v>
                </c:pt>
                <c:pt idx="6532">
                  <c:v>42405.845833348118</c:v>
                </c:pt>
                <c:pt idx="6533">
                  <c:v>42405.846527792564</c:v>
                </c:pt>
                <c:pt idx="6534">
                  <c:v>42405.847222237011</c:v>
                </c:pt>
                <c:pt idx="6535">
                  <c:v>42405.847916681458</c:v>
                </c:pt>
                <c:pt idx="6536">
                  <c:v>42405.848611125904</c:v>
                </c:pt>
                <c:pt idx="6537">
                  <c:v>42405.849305570351</c:v>
                </c:pt>
                <c:pt idx="6538">
                  <c:v>42405.850000014798</c:v>
                </c:pt>
                <c:pt idx="6539">
                  <c:v>42405.850694459245</c:v>
                </c:pt>
                <c:pt idx="6540">
                  <c:v>42405.851388903691</c:v>
                </c:pt>
                <c:pt idx="6541">
                  <c:v>42405.852083348138</c:v>
                </c:pt>
                <c:pt idx="6542">
                  <c:v>42405.852777792585</c:v>
                </c:pt>
                <c:pt idx="6543">
                  <c:v>42405.853472237031</c:v>
                </c:pt>
                <c:pt idx="6544">
                  <c:v>42405.854166681478</c:v>
                </c:pt>
                <c:pt idx="6545">
                  <c:v>42405.854861125925</c:v>
                </c:pt>
                <c:pt idx="6546">
                  <c:v>42405.855555570372</c:v>
                </c:pt>
                <c:pt idx="6547">
                  <c:v>42405.856250014818</c:v>
                </c:pt>
                <c:pt idx="6548">
                  <c:v>42405.856944459265</c:v>
                </c:pt>
                <c:pt idx="6549">
                  <c:v>42405.857638903712</c:v>
                </c:pt>
                <c:pt idx="6550">
                  <c:v>42405.858333348158</c:v>
                </c:pt>
                <c:pt idx="6551">
                  <c:v>42405.859027792605</c:v>
                </c:pt>
                <c:pt idx="6552">
                  <c:v>42405.859722237052</c:v>
                </c:pt>
                <c:pt idx="6553">
                  <c:v>42405.860416681498</c:v>
                </c:pt>
                <c:pt idx="6554">
                  <c:v>42405.861111125945</c:v>
                </c:pt>
                <c:pt idx="6555">
                  <c:v>42405.861805570392</c:v>
                </c:pt>
                <c:pt idx="6556">
                  <c:v>42405.862500014839</c:v>
                </c:pt>
                <c:pt idx="6557">
                  <c:v>42405.863194459285</c:v>
                </c:pt>
                <c:pt idx="6558">
                  <c:v>42405.863888903732</c:v>
                </c:pt>
                <c:pt idx="6559">
                  <c:v>42405.864583348179</c:v>
                </c:pt>
                <c:pt idx="6560">
                  <c:v>42405.865277792625</c:v>
                </c:pt>
                <c:pt idx="6561">
                  <c:v>42405.865972237072</c:v>
                </c:pt>
                <c:pt idx="6562">
                  <c:v>42405.866666681519</c:v>
                </c:pt>
                <c:pt idx="6563">
                  <c:v>42405.867361125966</c:v>
                </c:pt>
                <c:pt idx="6564">
                  <c:v>42405.868055570412</c:v>
                </c:pt>
                <c:pt idx="6565">
                  <c:v>42405.868750014859</c:v>
                </c:pt>
                <c:pt idx="6566">
                  <c:v>42405.869444459306</c:v>
                </c:pt>
                <c:pt idx="6567">
                  <c:v>42405.870138903752</c:v>
                </c:pt>
                <c:pt idx="6568">
                  <c:v>42405.870833348199</c:v>
                </c:pt>
                <c:pt idx="6569">
                  <c:v>42405.871527792646</c:v>
                </c:pt>
                <c:pt idx="6570">
                  <c:v>42405.872222237093</c:v>
                </c:pt>
                <c:pt idx="6571">
                  <c:v>42405.872916681539</c:v>
                </c:pt>
                <c:pt idx="6572">
                  <c:v>42405.873611125986</c:v>
                </c:pt>
                <c:pt idx="6573">
                  <c:v>42405.874305570433</c:v>
                </c:pt>
                <c:pt idx="6574">
                  <c:v>42405.875000014879</c:v>
                </c:pt>
                <c:pt idx="6575">
                  <c:v>42405.875694459326</c:v>
                </c:pt>
                <c:pt idx="6576">
                  <c:v>42405.876388903773</c:v>
                </c:pt>
                <c:pt idx="6577">
                  <c:v>42405.877083348219</c:v>
                </c:pt>
                <c:pt idx="6578">
                  <c:v>42405.877777792666</c:v>
                </c:pt>
                <c:pt idx="6579">
                  <c:v>42405.878472237113</c:v>
                </c:pt>
                <c:pt idx="6580">
                  <c:v>42405.87916668156</c:v>
                </c:pt>
                <c:pt idx="6581">
                  <c:v>42405.879861126006</c:v>
                </c:pt>
                <c:pt idx="6582">
                  <c:v>42405.880555570453</c:v>
                </c:pt>
                <c:pt idx="6583">
                  <c:v>42405.8812500149</c:v>
                </c:pt>
                <c:pt idx="6584">
                  <c:v>42405.881944459346</c:v>
                </c:pt>
                <c:pt idx="6585">
                  <c:v>42405.882638903793</c:v>
                </c:pt>
                <c:pt idx="6586">
                  <c:v>42405.88333334824</c:v>
                </c:pt>
                <c:pt idx="6587">
                  <c:v>42405.884027792687</c:v>
                </c:pt>
                <c:pt idx="6588">
                  <c:v>42405.884722237133</c:v>
                </c:pt>
                <c:pt idx="6589">
                  <c:v>42405.88541668158</c:v>
                </c:pt>
                <c:pt idx="6590">
                  <c:v>42405.886111126027</c:v>
                </c:pt>
                <c:pt idx="6591">
                  <c:v>42405.886805570473</c:v>
                </c:pt>
                <c:pt idx="6592">
                  <c:v>42405.88750001492</c:v>
                </c:pt>
                <c:pt idx="6593">
                  <c:v>42405.888194459367</c:v>
                </c:pt>
                <c:pt idx="6594">
                  <c:v>42405.888888903813</c:v>
                </c:pt>
                <c:pt idx="6595">
                  <c:v>42405.88958334826</c:v>
                </c:pt>
                <c:pt idx="6596">
                  <c:v>42405.890277792707</c:v>
                </c:pt>
                <c:pt idx="6597">
                  <c:v>42405.890972237154</c:v>
                </c:pt>
                <c:pt idx="6598">
                  <c:v>42405.8916666816</c:v>
                </c:pt>
                <c:pt idx="6599">
                  <c:v>42405.892361126047</c:v>
                </c:pt>
                <c:pt idx="6600">
                  <c:v>42405.893055570494</c:v>
                </c:pt>
                <c:pt idx="6601">
                  <c:v>42405.89375001494</c:v>
                </c:pt>
                <c:pt idx="6602">
                  <c:v>42405.894444459387</c:v>
                </c:pt>
                <c:pt idx="6603">
                  <c:v>42405.895138903834</c:v>
                </c:pt>
                <c:pt idx="6604">
                  <c:v>42405.895833348281</c:v>
                </c:pt>
                <c:pt idx="6605">
                  <c:v>42405.896527792727</c:v>
                </c:pt>
                <c:pt idx="6606">
                  <c:v>42405.897222237174</c:v>
                </c:pt>
                <c:pt idx="6607">
                  <c:v>42405.897916681621</c:v>
                </c:pt>
                <c:pt idx="6608">
                  <c:v>42405.898611126067</c:v>
                </c:pt>
                <c:pt idx="6609">
                  <c:v>42405.899305570514</c:v>
                </c:pt>
                <c:pt idx="6610">
                  <c:v>42405.900000014961</c:v>
                </c:pt>
                <c:pt idx="6611">
                  <c:v>42405.900694459408</c:v>
                </c:pt>
                <c:pt idx="6612">
                  <c:v>42405.901388903854</c:v>
                </c:pt>
                <c:pt idx="6613">
                  <c:v>42405.902083348301</c:v>
                </c:pt>
                <c:pt idx="6614">
                  <c:v>42405.902777792748</c:v>
                </c:pt>
                <c:pt idx="6615">
                  <c:v>42405.903472237194</c:v>
                </c:pt>
                <c:pt idx="6616">
                  <c:v>42405.904166681641</c:v>
                </c:pt>
                <c:pt idx="6617">
                  <c:v>42405.904861126088</c:v>
                </c:pt>
                <c:pt idx="6618">
                  <c:v>42405.905555570534</c:v>
                </c:pt>
                <c:pt idx="6619">
                  <c:v>42405.906250014981</c:v>
                </c:pt>
                <c:pt idx="6620">
                  <c:v>42405.906944459428</c:v>
                </c:pt>
                <c:pt idx="6621">
                  <c:v>42405.907638903875</c:v>
                </c:pt>
                <c:pt idx="6622">
                  <c:v>42405.908333348321</c:v>
                </c:pt>
                <c:pt idx="6623">
                  <c:v>42405.909027792768</c:v>
                </c:pt>
                <c:pt idx="6624">
                  <c:v>42405.909722237215</c:v>
                </c:pt>
                <c:pt idx="6625">
                  <c:v>42405.910416681661</c:v>
                </c:pt>
                <c:pt idx="6626">
                  <c:v>42405.911111126108</c:v>
                </c:pt>
                <c:pt idx="6627">
                  <c:v>42405.911805570555</c:v>
                </c:pt>
                <c:pt idx="6628">
                  <c:v>42405.912500015002</c:v>
                </c:pt>
                <c:pt idx="6629">
                  <c:v>42405.913194459448</c:v>
                </c:pt>
                <c:pt idx="6630">
                  <c:v>42405.913888903895</c:v>
                </c:pt>
                <c:pt idx="6631">
                  <c:v>42405.914583348342</c:v>
                </c:pt>
                <c:pt idx="6632">
                  <c:v>42405.915277792788</c:v>
                </c:pt>
                <c:pt idx="6633">
                  <c:v>42405.915972237235</c:v>
                </c:pt>
                <c:pt idx="6634">
                  <c:v>42405.916666681682</c:v>
                </c:pt>
                <c:pt idx="6635">
                  <c:v>42405.917361126129</c:v>
                </c:pt>
                <c:pt idx="6636">
                  <c:v>42405.918055570575</c:v>
                </c:pt>
                <c:pt idx="6637">
                  <c:v>42405.918750015022</c:v>
                </c:pt>
                <c:pt idx="6638">
                  <c:v>42405.919444459469</c:v>
                </c:pt>
                <c:pt idx="6639">
                  <c:v>42405.920138903915</c:v>
                </c:pt>
                <c:pt idx="6640">
                  <c:v>42405.920833348362</c:v>
                </c:pt>
                <c:pt idx="6641">
                  <c:v>42405.921527792809</c:v>
                </c:pt>
                <c:pt idx="6642">
                  <c:v>42405.922222237255</c:v>
                </c:pt>
                <c:pt idx="6643">
                  <c:v>42405.922916681702</c:v>
                </c:pt>
                <c:pt idx="6644">
                  <c:v>42405.923611126149</c:v>
                </c:pt>
                <c:pt idx="6645">
                  <c:v>42405.924305570596</c:v>
                </c:pt>
                <c:pt idx="6646">
                  <c:v>42405.925000015042</c:v>
                </c:pt>
                <c:pt idx="6647">
                  <c:v>42405.925694459489</c:v>
                </c:pt>
                <c:pt idx="6648">
                  <c:v>42405.926388903936</c:v>
                </c:pt>
                <c:pt idx="6649">
                  <c:v>42405.927083348382</c:v>
                </c:pt>
                <c:pt idx="6650">
                  <c:v>42405.927777792829</c:v>
                </c:pt>
                <c:pt idx="6651">
                  <c:v>42405.928472237276</c:v>
                </c:pt>
                <c:pt idx="6652">
                  <c:v>42405.929166681723</c:v>
                </c:pt>
                <c:pt idx="6653">
                  <c:v>42405.929861126169</c:v>
                </c:pt>
                <c:pt idx="6654">
                  <c:v>42405.930555570616</c:v>
                </c:pt>
                <c:pt idx="6655">
                  <c:v>42405.931250015063</c:v>
                </c:pt>
                <c:pt idx="6656">
                  <c:v>42405.931944459509</c:v>
                </c:pt>
                <c:pt idx="6657">
                  <c:v>42405.932638903956</c:v>
                </c:pt>
                <c:pt idx="6658">
                  <c:v>42405.933333348403</c:v>
                </c:pt>
                <c:pt idx="6659">
                  <c:v>42405.93402779285</c:v>
                </c:pt>
                <c:pt idx="6660">
                  <c:v>42405.934722237296</c:v>
                </c:pt>
                <c:pt idx="6661">
                  <c:v>42405.935416681743</c:v>
                </c:pt>
                <c:pt idx="6662">
                  <c:v>42405.93611112619</c:v>
                </c:pt>
                <c:pt idx="6663">
                  <c:v>42405.936805570636</c:v>
                </c:pt>
                <c:pt idx="6664">
                  <c:v>42405.937500015083</c:v>
                </c:pt>
                <c:pt idx="6665">
                  <c:v>42405.93819445953</c:v>
                </c:pt>
                <c:pt idx="6666">
                  <c:v>42405.938888903976</c:v>
                </c:pt>
                <c:pt idx="6667">
                  <c:v>42405.939583348423</c:v>
                </c:pt>
                <c:pt idx="6668">
                  <c:v>42405.94027779287</c:v>
                </c:pt>
                <c:pt idx="6669">
                  <c:v>42405.940972237317</c:v>
                </c:pt>
                <c:pt idx="6670">
                  <c:v>42405.941666681763</c:v>
                </c:pt>
                <c:pt idx="6671">
                  <c:v>42405.94236112621</c:v>
                </c:pt>
                <c:pt idx="6672">
                  <c:v>42405.943055570657</c:v>
                </c:pt>
                <c:pt idx="6673">
                  <c:v>42405.943750015103</c:v>
                </c:pt>
                <c:pt idx="6674">
                  <c:v>42405.94444445955</c:v>
                </c:pt>
                <c:pt idx="6675">
                  <c:v>42405.945138903997</c:v>
                </c:pt>
                <c:pt idx="6676">
                  <c:v>42405.945833348444</c:v>
                </c:pt>
                <c:pt idx="6677">
                  <c:v>42405.94652779289</c:v>
                </c:pt>
                <c:pt idx="6678">
                  <c:v>42405.947222237337</c:v>
                </c:pt>
                <c:pt idx="6679">
                  <c:v>42405.947916681784</c:v>
                </c:pt>
                <c:pt idx="6680">
                  <c:v>42405.94861112623</c:v>
                </c:pt>
                <c:pt idx="6681">
                  <c:v>42405.949305570677</c:v>
                </c:pt>
                <c:pt idx="6682">
                  <c:v>42405.950000015124</c:v>
                </c:pt>
                <c:pt idx="6683">
                  <c:v>42405.950694459571</c:v>
                </c:pt>
                <c:pt idx="6684">
                  <c:v>42405.951388904017</c:v>
                </c:pt>
                <c:pt idx="6685">
                  <c:v>42405.952083348464</c:v>
                </c:pt>
                <c:pt idx="6686">
                  <c:v>42405.952777792911</c:v>
                </c:pt>
                <c:pt idx="6687">
                  <c:v>42405.953472237357</c:v>
                </c:pt>
                <c:pt idx="6688">
                  <c:v>42405.954166681804</c:v>
                </c:pt>
                <c:pt idx="6689">
                  <c:v>42405.954861126251</c:v>
                </c:pt>
                <c:pt idx="6690">
                  <c:v>42405.955555570697</c:v>
                </c:pt>
                <c:pt idx="6691">
                  <c:v>42405.956250015144</c:v>
                </c:pt>
                <c:pt idx="6692">
                  <c:v>42405.956944459591</c:v>
                </c:pt>
                <c:pt idx="6693">
                  <c:v>42405.957638904038</c:v>
                </c:pt>
                <c:pt idx="6694">
                  <c:v>42405.958333348484</c:v>
                </c:pt>
                <c:pt idx="6695">
                  <c:v>42405.959027792931</c:v>
                </c:pt>
                <c:pt idx="6696">
                  <c:v>42405.959722237378</c:v>
                </c:pt>
                <c:pt idx="6697">
                  <c:v>42405.960416681824</c:v>
                </c:pt>
                <c:pt idx="6698">
                  <c:v>42405.961111126271</c:v>
                </c:pt>
                <c:pt idx="6699">
                  <c:v>42405.961805570718</c:v>
                </c:pt>
                <c:pt idx="6700">
                  <c:v>42405.962500015165</c:v>
                </c:pt>
                <c:pt idx="6701">
                  <c:v>42405.963194459611</c:v>
                </c:pt>
                <c:pt idx="6702">
                  <c:v>42405.963888904058</c:v>
                </c:pt>
                <c:pt idx="6703">
                  <c:v>42405.964583348505</c:v>
                </c:pt>
                <c:pt idx="6704">
                  <c:v>42405.965277792951</c:v>
                </c:pt>
                <c:pt idx="6705">
                  <c:v>42405.965972237398</c:v>
                </c:pt>
                <c:pt idx="6706">
                  <c:v>42405.966666681845</c:v>
                </c:pt>
                <c:pt idx="6707">
                  <c:v>42405.967361126292</c:v>
                </c:pt>
                <c:pt idx="6708">
                  <c:v>42405.968055570738</c:v>
                </c:pt>
                <c:pt idx="6709">
                  <c:v>42405.968750015185</c:v>
                </c:pt>
                <c:pt idx="6710">
                  <c:v>42405.969444459632</c:v>
                </c:pt>
                <c:pt idx="6711">
                  <c:v>42405.970138904078</c:v>
                </c:pt>
                <c:pt idx="6712">
                  <c:v>42405.970833348525</c:v>
                </c:pt>
                <c:pt idx="6713">
                  <c:v>42405.971527792972</c:v>
                </c:pt>
                <c:pt idx="6714">
                  <c:v>42405.972222237418</c:v>
                </c:pt>
                <c:pt idx="6715">
                  <c:v>42405.972916681865</c:v>
                </c:pt>
                <c:pt idx="6716">
                  <c:v>42405.973611126312</c:v>
                </c:pt>
                <c:pt idx="6717">
                  <c:v>42405.974305570759</c:v>
                </c:pt>
                <c:pt idx="6718">
                  <c:v>42405.975000015205</c:v>
                </c:pt>
                <c:pt idx="6719">
                  <c:v>42405.975694459652</c:v>
                </c:pt>
                <c:pt idx="6720">
                  <c:v>42405.976388904099</c:v>
                </c:pt>
                <c:pt idx="6721">
                  <c:v>42405.977083348545</c:v>
                </c:pt>
                <c:pt idx="6722">
                  <c:v>42405.977777792992</c:v>
                </c:pt>
                <c:pt idx="6723">
                  <c:v>42405.978472237439</c:v>
                </c:pt>
                <c:pt idx="6724">
                  <c:v>42405.979166681886</c:v>
                </c:pt>
                <c:pt idx="6725">
                  <c:v>42405.979861126332</c:v>
                </c:pt>
                <c:pt idx="6726">
                  <c:v>42405.980555570779</c:v>
                </c:pt>
                <c:pt idx="6727">
                  <c:v>42405.981250015226</c:v>
                </c:pt>
                <c:pt idx="6728">
                  <c:v>42405.981944459672</c:v>
                </c:pt>
                <c:pt idx="6729">
                  <c:v>42405.982638904119</c:v>
                </c:pt>
                <c:pt idx="6730">
                  <c:v>42405.983333348566</c:v>
                </c:pt>
                <c:pt idx="6731">
                  <c:v>42405.984027793013</c:v>
                </c:pt>
                <c:pt idx="6732">
                  <c:v>42405.984722237459</c:v>
                </c:pt>
                <c:pt idx="6733">
                  <c:v>42405.985416681906</c:v>
                </c:pt>
                <c:pt idx="6734">
                  <c:v>42405.986111126353</c:v>
                </c:pt>
                <c:pt idx="6735">
                  <c:v>42405.986805570799</c:v>
                </c:pt>
                <c:pt idx="6736">
                  <c:v>42405.987500015246</c:v>
                </c:pt>
                <c:pt idx="6737">
                  <c:v>42405.988194459693</c:v>
                </c:pt>
                <c:pt idx="6738">
                  <c:v>42405.988888904139</c:v>
                </c:pt>
                <c:pt idx="6739">
                  <c:v>42405.989583348586</c:v>
                </c:pt>
                <c:pt idx="6740">
                  <c:v>42405.990277793033</c:v>
                </c:pt>
                <c:pt idx="6741">
                  <c:v>42405.99097223748</c:v>
                </c:pt>
                <c:pt idx="6742">
                  <c:v>42405.991666681926</c:v>
                </c:pt>
                <c:pt idx="6743">
                  <c:v>42405.992361126373</c:v>
                </c:pt>
                <c:pt idx="6744">
                  <c:v>42405.99305557082</c:v>
                </c:pt>
                <c:pt idx="6745">
                  <c:v>42405.993750015266</c:v>
                </c:pt>
                <c:pt idx="6746">
                  <c:v>42405.994444459713</c:v>
                </c:pt>
                <c:pt idx="6747">
                  <c:v>42405.99513890416</c:v>
                </c:pt>
                <c:pt idx="6748">
                  <c:v>42405.995833348607</c:v>
                </c:pt>
                <c:pt idx="6749">
                  <c:v>42405.996527793053</c:v>
                </c:pt>
                <c:pt idx="6750">
                  <c:v>42405.9972222375</c:v>
                </c:pt>
                <c:pt idx="6751">
                  <c:v>42405.997916681947</c:v>
                </c:pt>
                <c:pt idx="6752">
                  <c:v>42405.998611126393</c:v>
                </c:pt>
                <c:pt idx="6753">
                  <c:v>42405.99930557084</c:v>
                </c:pt>
                <c:pt idx="6754">
                  <c:v>42406.000000015287</c:v>
                </c:pt>
                <c:pt idx="6755">
                  <c:v>42406.000694459733</c:v>
                </c:pt>
                <c:pt idx="6756">
                  <c:v>42406.00138890418</c:v>
                </c:pt>
                <c:pt idx="6757">
                  <c:v>42406.002083348627</c:v>
                </c:pt>
                <c:pt idx="6758">
                  <c:v>42406.002777793074</c:v>
                </c:pt>
                <c:pt idx="6759">
                  <c:v>42406.00347223752</c:v>
                </c:pt>
                <c:pt idx="6760">
                  <c:v>42406.004166681967</c:v>
                </c:pt>
                <c:pt idx="6761">
                  <c:v>42406.004861126414</c:v>
                </c:pt>
                <c:pt idx="6762">
                  <c:v>42406.00555557086</c:v>
                </c:pt>
                <c:pt idx="6763">
                  <c:v>42406.006250015307</c:v>
                </c:pt>
                <c:pt idx="6764">
                  <c:v>42406.006944459754</c:v>
                </c:pt>
                <c:pt idx="6765">
                  <c:v>42406.007638904201</c:v>
                </c:pt>
                <c:pt idx="6766">
                  <c:v>42406.008333348647</c:v>
                </c:pt>
                <c:pt idx="6767">
                  <c:v>42406.009027793094</c:v>
                </c:pt>
                <c:pt idx="6768">
                  <c:v>42406.009722237541</c:v>
                </c:pt>
                <c:pt idx="6769">
                  <c:v>42406.010416681987</c:v>
                </c:pt>
                <c:pt idx="6770">
                  <c:v>42406.011111126434</c:v>
                </c:pt>
                <c:pt idx="6771">
                  <c:v>42406.011805570881</c:v>
                </c:pt>
                <c:pt idx="6772">
                  <c:v>42406.012500015328</c:v>
                </c:pt>
                <c:pt idx="6773">
                  <c:v>42406.013194459774</c:v>
                </c:pt>
                <c:pt idx="6774">
                  <c:v>42406.013888904221</c:v>
                </c:pt>
                <c:pt idx="6775">
                  <c:v>42406.014583348668</c:v>
                </c:pt>
                <c:pt idx="6776">
                  <c:v>42406.015277793114</c:v>
                </c:pt>
                <c:pt idx="6777">
                  <c:v>42406.015972237561</c:v>
                </c:pt>
                <c:pt idx="6778">
                  <c:v>42406.016666682008</c:v>
                </c:pt>
                <c:pt idx="6779">
                  <c:v>42406.017361126454</c:v>
                </c:pt>
                <c:pt idx="6780">
                  <c:v>42406.018055570901</c:v>
                </c:pt>
                <c:pt idx="6781">
                  <c:v>42406.018750015348</c:v>
                </c:pt>
                <c:pt idx="6782">
                  <c:v>42406.019444459795</c:v>
                </c:pt>
                <c:pt idx="6783">
                  <c:v>42406.020138904241</c:v>
                </c:pt>
                <c:pt idx="6784">
                  <c:v>42406.020833348688</c:v>
                </c:pt>
                <c:pt idx="6785">
                  <c:v>42406.021527793135</c:v>
                </c:pt>
                <c:pt idx="6786">
                  <c:v>42406.022222237581</c:v>
                </c:pt>
                <c:pt idx="6787">
                  <c:v>42406.022916682028</c:v>
                </c:pt>
                <c:pt idx="6788">
                  <c:v>42406.023611126475</c:v>
                </c:pt>
                <c:pt idx="6789">
                  <c:v>42406.024305570922</c:v>
                </c:pt>
                <c:pt idx="6790">
                  <c:v>42406.025000015368</c:v>
                </c:pt>
                <c:pt idx="6791">
                  <c:v>42406.025694459815</c:v>
                </c:pt>
                <c:pt idx="6792">
                  <c:v>42406.026388904262</c:v>
                </c:pt>
                <c:pt idx="6793">
                  <c:v>42406.027083348708</c:v>
                </c:pt>
                <c:pt idx="6794">
                  <c:v>42406.027777793155</c:v>
                </c:pt>
                <c:pt idx="6795">
                  <c:v>42406.028472237602</c:v>
                </c:pt>
                <c:pt idx="6796">
                  <c:v>42406.029166682049</c:v>
                </c:pt>
                <c:pt idx="6797">
                  <c:v>42406.029861126495</c:v>
                </c:pt>
                <c:pt idx="6798">
                  <c:v>42406.030555570942</c:v>
                </c:pt>
                <c:pt idx="6799">
                  <c:v>42406.031250015389</c:v>
                </c:pt>
                <c:pt idx="6800">
                  <c:v>42406.031944459835</c:v>
                </c:pt>
                <c:pt idx="6801">
                  <c:v>42406.032638904282</c:v>
                </c:pt>
                <c:pt idx="6802">
                  <c:v>42406.033333348729</c:v>
                </c:pt>
                <c:pt idx="6803">
                  <c:v>42406.034027793175</c:v>
                </c:pt>
                <c:pt idx="6804">
                  <c:v>42406.034722237622</c:v>
                </c:pt>
                <c:pt idx="6805">
                  <c:v>42406.035416682069</c:v>
                </c:pt>
                <c:pt idx="6806">
                  <c:v>42406.036111126516</c:v>
                </c:pt>
                <c:pt idx="6807">
                  <c:v>42406.036805570962</c:v>
                </c:pt>
                <c:pt idx="6808">
                  <c:v>42406.037500015409</c:v>
                </c:pt>
                <c:pt idx="6809">
                  <c:v>42406.038194459856</c:v>
                </c:pt>
                <c:pt idx="6810">
                  <c:v>42406.038888904302</c:v>
                </c:pt>
                <c:pt idx="6811">
                  <c:v>42406.039583348749</c:v>
                </c:pt>
                <c:pt idx="6812">
                  <c:v>42406.040277793196</c:v>
                </c:pt>
                <c:pt idx="6813">
                  <c:v>42406.040972237643</c:v>
                </c:pt>
                <c:pt idx="6814">
                  <c:v>42406.041666682089</c:v>
                </c:pt>
                <c:pt idx="6815">
                  <c:v>42406.042361126536</c:v>
                </c:pt>
                <c:pt idx="6816">
                  <c:v>42406.043055570983</c:v>
                </c:pt>
                <c:pt idx="6817">
                  <c:v>42406.043750015429</c:v>
                </c:pt>
                <c:pt idx="6818">
                  <c:v>42406.044444459876</c:v>
                </c:pt>
                <c:pt idx="6819">
                  <c:v>42406.045138904323</c:v>
                </c:pt>
                <c:pt idx="6820">
                  <c:v>42406.04583334877</c:v>
                </c:pt>
                <c:pt idx="6821">
                  <c:v>42406.046527793216</c:v>
                </c:pt>
                <c:pt idx="6822">
                  <c:v>42406.047222237663</c:v>
                </c:pt>
                <c:pt idx="6823">
                  <c:v>42406.04791668211</c:v>
                </c:pt>
                <c:pt idx="6824">
                  <c:v>42406.048611126556</c:v>
                </c:pt>
                <c:pt idx="6825">
                  <c:v>42406.049305571003</c:v>
                </c:pt>
                <c:pt idx="6826">
                  <c:v>42406.05000001545</c:v>
                </c:pt>
                <c:pt idx="6827">
                  <c:v>42406.050694459896</c:v>
                </c:pt>
                <c:pt idx="6828">
                  <c:v>42406.051388904343</c:v>
                </c:pt>
                <c:pt idx="6829">
                  <c:v>42406.05208334879</c:v>
                </c:pt>
                <c:pt idx="6830">
                  <c:v>42406.052777793237</c:v>
                </c:pt>
                <c:pt idx="6831">
                  <c:v>42406.053472237683</c:v>
                </c:pt>
                <c:pt idx="6832">
                  <c:v>42406.05416668213</c:v>
                </c:pt>
                <c:pt idx="6833">
                  <c:v>42406.054861126577</c:v>
                </c:pt>
                <c:pt idx="6834">
                  <c:v>42406.055555571023</c:v>
                </c:pt>
                <c:pt idx="6835">
                  <c:v>42406.05625001547</c:v>
                </c:pt>
                <c:pt idx="6836">
                  <c:v>42406.056944459917</c:v>
                </c:pt>
                <c:pt idx="6837">
                  <c:v>42406.057638904364</c:v>
                </c:pt>
                <c:pt idx="6838">
                  <c:v>42406.05833334881</c:v>
                </c:pt>
                <c:pt idx="6839">
                  <c:v>42406.059027793257</c:v>
                </c:pt>
                <c:pt idx="6840">
                  <c:v>42406.059722237704</c:v>
                </c:pt>
                <c:pt idx="6841">
                  <c:v>42406.06041668215</c:v>
                </c:pt>
                <c:pt idx="6842">
                  <c:v>42406.061111126597</c:v>
                </c:pt>
                <c:pt idx="6843">
                  <c:v>42406.061805571044</c:v>
                </c:pt>
                <c:pt idx="6844">
                  <c:v>42406.062500015491</c:v>
                </c:pt>
                <c:pt idx="6845">
                  <c:v>42406.063194459937</c:v>
                </c:pt>
                <c:pt idx="6846">
                  <c:v>42406.063888904384</c:v>
                </c:pt>
                <c:pt idx="6847">
                  <c:v>42406.064583348831</c:v>
                </c:pt>
                <c:pt idx="6848">
                  <c:v>42406.065277793277</c:v>
                </c:pt>
                <c:pt idx="6849">
                  <c:v>42406.065972237724</c:v>
                </c:pt>
                <c:pt idx="6850">
                  <c:v>42406.066666682171</c:v>
                </c:pt>
                <c:pt idx="6851">
                  <c:v>42406.067361126617</c:v>
                </c:pt>
                <c:pt idx="6852">
                  <c:v>42406.068055571064</c:v>
                </c:pt>
                <c:pt idx="6853">
                  <c:v>42406.068750015511</c:v>
                </c:pt>
                <c:pt idx="6854">
                  <c:v>42406.069444459958</c:v>
                </c:pt>
                <c:pt idx="6855">
                  <c:v>42406.070138904404</c:v>
                </c:pt>
                <c:pt idx="6856">
                  <c:v>42406.070833348851</c:v>
                </c:pt>
                <c:pt idx="6857">
                  <c:v>42406.071527793298</c:v>
                </c:pt>
                <c:pt idx="6858">
                  <c:v>42406.072222237744</c:v>
                </c:pt>
                <c:pt idx="6859">
                  <c:v>42406.072916682191</c:v>
                </c:pt>
                <c:pt idx="6860">
                  <c:v>42406.073611126638</c:v>
                </c:pt>
                <c:pt idx="6861">
                  <c:v>42406.074305571085</c:v>
                </c:pt>
                <c:pt idx="6862">
                  <c:v>42406.075000015531</c:v>
                </c:pt>
                <c:pt idx="6863">
                  <c:v>42406.075694459978</c:v>
                </c:pt>
                <c:pt idx="6864">
                  <c:v>42406.076388904425</c:v>
                </c:pt>
                <c:pt idx="6865">
                  <c:v>42406.077083348871</c:v>
                </c:pt>
                <c:pt idx="6866">
                  <c:v>42406.077777793318</c:v>
                </c:pt>
                <c:pt idx="6867">
                  <c:v>42406.078472237765</c:v>
                </c:pt>
                <c:pt idx="6868">
                  <c:v>42406.079166682212</c:v>
                </c:pt>
                <c:pt idx="6869">
                  <c:v>42406.079861126658</c:v>
                </c:pt>
                <c:pt idx="6870">
                  <c:v>42406.080555571105</c:v>
                </c:pt>
                <c:pt idx="6871">
                  <c:v>42406.081250015552</c:v>
                </c:pt>
                <c:pt idx="6872">
                  <c:v>42406.081944459998</c:v>
                </c:pt>
                <c:pt idx="6873">
                  <c:v>42406.082638904445</c:v>
                </c:pt>
                <c:pt idx="6874">
                  <c:v>42406.083333348892</c:v>
                </c:pt>
                <c:pt idx="6875">
                  <c:v>42406.084027793338</c:v>
                </c:pt>
                <c:pt idx="6876">
                  <c:v>42406.084722237785</c:v>
                </c:pt>
                <c:pt idx="6877">
                  <c:v>42406.085416682232</c:v>
                </c:pt>
                <c:pt idx="6878">
                  <c:v>42406.086111126679</c:v>
                </c:pt>
                <c:pt idx="6879">
                  <c:v>42406.086805571125</c:v>
                </c:pt>
                <c:pt idx="6880">
                  <c:v>42406.087500015572</c:v>
                </c:pt>
                <c:pt idx="6881">
                  <c:v>42406.088194460019</c:v>
                </c:pt>
                <c:pt idx="6882">
                  <c:v>42406.088888904465</c:v>
                </c:pt>
                <c:pt idx="6883">
                  <c:v>42406.089583348912</c:v>
                </c:pt>
                <c:pt idx="6884">
                  <c:v>42406.090277793359</c:v>
                </c:pt>
                <c:pt idx="6885">
                  <c:v>42406.090972237806</c:v>
                </c:pt>
                <c:pt idx="6886">
                  <c:v>42406.091666682252</c:v>
                </c:pt>
                <c:pt idx="6887">
                  <c:v>42406.092361126699</c:v>
                </c:pt>
                <c:pt idx="6888">
                  <c:v>42406.093055571146</c:v>
                </c:pt>
                <c:pt idx="6889">
                  <c:v>42406.093750015592</c:v>
                </c:pt>
                <c:pt idx="6890">
                  <c:v>42406.094444460039</c:v>
                </c:pt>
                <c:pt idx="6891">
                  <c:v>42406.095138904486</c:v>
                </c:pt>
                <c:pt idx="6892">
                  <c:v>42406.095833348933</c:v>
                </c:pt>
                <c:pt idx="6893">
                  <c:v>42406.096527793379</c:v>
                </c:pt>
                <c:pt idx="6894">
                  <c:v>42406.097222237826</c:v>
                </c:pt>
                <c:pt idx="6895">
                  <c:v>42406.097916682273</c:v>
                </c:pt>
                <c:pt idx="6896">
                  <c:v>42406.098611126719</c:v>
                </c:pt>
                <c:pt idx="6897">
                  <c:v>42406.099305571166</c:v>
                </c:pt>
                <c:pt idx="6898">
                  <c:v>42406.100000015613</c:v>
                </c:pt>
                <c:pt idx="6899">
                  <c:v>42406.100694460059</c:v>
                </c:pt>
                <c:pt idx="6900">
                  <c:v>42406.101388904506</c:v>
                </c:pt>
                <c:pt idx="6901">
                  <c:v>42406.102083348953</c:v>
                </c:pt>
                <c:pt idx="6902">
                  <c:v>42406.1027777934</c:v>
                </c:pt>
                <c:pt idx="6903">
                  <c:v>42406.103472237846</c:v>
                </c:pt>
                <c:pt idx="6904">
                  <c:v>42406.104166682293</c:v>
                </c:pt>
                <c:pt idx="6905">
                  <c:v>42406.10486112674</c:v>
                </c:pt>
                <c:pt idx="6906">
                  <c:v>42406.105555571186</c:v>
                </c:pt>
                <c:pt idx="6907">
                  <c:v>42406.106250015633</c:v>
                </c:pt>
                <c:pt idx="6908">
                  <c:v>42406.10694446008</c:v>
                </c:pt>
                <c:pt idx="6909">
                  <c:v>42406.107638904527</c:v>
                </c:pt>
                <c:pt idx="6910">
                  <c:v>42406.108333348973</c:v>
                </c:pt>
                <c:pt idx="6911">
                  <c:v>42406.10902779342</c:v>
                </c:pt>
                <c:pt idx="6912">
                  <c:v>42406.109722237867</c:v>
                </c:pt>
                <c:pt idx="6913">
                  <c:v>42406.110416682313</c:v>
                </c:pt>
                <c:pt idx="6914">
                  <c:v>42406.11111112676</c:v>
                </c:pt>
                <c:pt idx="6915">
                  <c:v>42406.111805571207</c:v>
                </c:pt>
                <c:pt idx="6916">
                  <c:v>42406.112500015653</c:v>
                </c:pt>
                <c:pt idx="6917">
                  <c:v>42406.1131944601</c:v>
                </c:pt>
                <c:pt idx="6918">
                  <c:v>42406.113888904547</c:v>
                </c:pt>
                <c:pt idx="6919">
                  <c:v>42406.114583348994</c:v>
                </c:pt>
                <c:pt idx="6920">
                  <c:v>42406.11527779344</c:v>
                </c:pt>
                <c:pt idx="6921">
                  <c:v>42406.115972237887</c:v>
                </c:pt>
                <c:pt idx="6922">
                  <c:v>42406.116666682334</c:v>
                </c:pt>
                <c:pt idx="6923">
                  <c:v>42406.11736112678</c:v>
                </c:pt>
                <c:pt idx="6924">
                  <c:v>42406.118055571227</c:v>
                </c:pt>
                <c:pt idx="6925">
                  <c:v>42406.118750015674</c:v>
                </c:pt>
                <c:pt idx="6926">
                  <c:v>42406.119444460121</c:v>
                </c:pt>
                <c:pt idx="6927">
                  <c:v>42406.120138904567</c:v>
                </c:pt>
                <c:pt idx="6928">
                  <c:v>42406.120833349014</c:v>
                </c:pt>
                <c:pt idx="6929">
                  <c:v>42406.121527793461</c:v>
                </c:pt>
                <c:pt idx="6930">
                  <c:v>42406.122222237907</c:v>
                </c:pt>
                <c:pt idx="6931">
                  <c:v>42406.122916682354</c:v>
                </c:pt>
                <c:pt idx="6932">
                  <c:v>42406.123611126801</c:v>
                </c:pt>
                <c:pt idx="6933">
                  <c:v>42406.124305571248</c:v>
                </c:pt>
                <c:pt idx="6934">
                  <c:v>42406.125000015694</c:v>
                </c:pt>
                <c:pt idx="6935">
                  <c:v>42406.125694460141</c:v>
                </c:pt>
                <c:pt idx="6936">
                  <c:v>42406.126388904588</c:v>
                </c:pt>
                <c:pt idx="6937">
                  <c:v>42406.127083349034</c:v>
                </c:pt>
                <c:pt idx="6938">
                  <c:v>42406.127777793481</c:v>
                </c:pt>
                <c:pt idx="6939">
                  <c:v>42406.128472237928</c:v>
                </c:pt>
                <c:pt idx="6940">
                  <c:v>42406.129166682374</c:v>
                </c:pt>
                <c:pt idx="6941">
                  <c:v>42406.129861126821</c:v>
                </c:pt>
                <c:pt idx="6942">
                  <c:v>42406.130555571268</c:v>
                </c:pt>
                <c:pt idx="6943">
                  <c:v>42406.131250015715</c:v>
                </c:pt>
                <c:pt idx="6944">
                  <c:v>42406.131944460161</c:v>
                </c:pt>
                <c:pt idx="6945">
                  <c:v>42406.132638904608</c:v>
                </c:pt>
                <c:pt idx="6946">
                  <c:v>42406.133333349055</c:v>
                </c:pt>
                <c:pt idx="6947">
                  <c:v>42406.134027793501</c:v>
                </c:pt>
                <c:pt idx="6948">
                  <c:v>42406.134722237948</c:v>
                </c:pt>
                <c:pt idx="6949">
                  <c:v>42406.135416682395</c:v>
                </c:pt>
                <c:pt idx="6950">
                  <c:v>42406.136111126842</c:v>
                </c:pt>
                <c:pt idx="6951">
                  <c:v>42406.136805571288</c:v>
                </c:pt>
                <c:pt idx="6952">
                  <c:v>42406.137500015735</c:v>
                </c:pt>
                <c:pt idx="6953">
                  <c:v>42406.138194460182</c:v>
                </c:pt>
                <c:pt idx="6954">
                  <c:v>42406.138888904628</c:v>
                </c:pt>
                <c:pt idx="6955">
                  <c:v>42406.139583349075</c:v>
                </c:pt>
                <c:pt idx="6956">
                  <c:v>42406.140277793522</c:v>
                </c:pt>
                <c:pt idx="6957">
                  <c:v>42406.140972237969</c:v>
                </c:pt>
                <c:pt idx="6958">
                  <c:v>42406.141666682415</c:v>
                </c:pt>
                <c:pt idx="6959">
                  <c:v>42406.142361126862</c:v>
                </c:pt>
                <c:pt idx="6960">
                  <c:v>42406.143055571309</c:v>
                </c:pt>
                <c:pt idx="6961">
                  <c:v>42406.143750015755</c:v>
                </c:pt>
                <c:pt idx="6962">
                  <c:v>42406.144444460202</c:v>
                </c:pt>
                <c:pt idx="6963">
                  <c:v>42406.145138904649</c:v>
                </c:pt>
                <c:pt idx="6964">
                  <c:v>42406.145833349095</c:v>
                </c:pt>
                <c:pt idx="6965">
                  <c:v>42406.146527793542</c:v>
                </c:pt>
                <c:pt idx="6966">
                  <c:v>42406.147222237989</c:v>
                </c:pt>
                <c:pt idx="6967">
                  <c:v>42406.147916682436</c:v>
                </c:pt>
                <c:pt idx="6968">
                  <c:v>42406.148611126882</c:v>
                </c:pt>
                <c:pt idx="6969">
                  <c:v>42406.149305571329</c:v>
                </c:pt>
                <c:pt idx="6970">
                  <c:v>42406.150000015776</c:v>
                </c:pt>
                <c:pt idx="6971">
                  <c:v>42406.150694460222</c:v>
                </c:pt>
                <c:pt idx="6972">
                  <c:v>42406.151388904669</c:v>
                </c:pt>
                <c:pt idx="6973">
                  <c:v>42406.152083349116</c:v>
                </c:pt>
                <c:pt idx="6974">
                  <c:v>42406.152777793563</c:v>
                </c:pt>
                <c:pt idx="6975">
                  <c:v>42406.153472238009</c:v>
                </c:pt>
                <c:pt idx="6976">
                  <c:v>42406.154166682456</c:v>
                </c:pt>
                <c:pt idx="6977">
                  <c:v>42406.154861126903</c:v>
                </c:pt>
                <c:pt idx="6978">
                  <c:v>42406.155555571349</c:v>
                </c:pt>
                <c:pt idx="6979">
                  <c:v>42406.156250015796</c:v>
                </c:pt>
                <c:pt idx="6980">
                  <c:v>42406.156944460243</c:v>
                </c:pt>
                <c:pt idx="6981">
                  <c:v>42406.15763890469</c:v>
                </c:pt>
                <c:pt idx="6982">
                  <c:v>42406.158333349136</c:v>
                </c:pt>
                <c:pt idx="6983">
                  <c:v>42406.159027793583</c:v>
                </c:pt>
                <c:pt idx="6984">
                  <c:v>42406.15972223803</c:v>
                </c:pt>
                <c:pt idx="6985">
                  <c:v>42406.160416682476</c:v>
                </c:pt>
                <c:pt idx="6986">
                  <c:v>42406.161111126923</c:v>
                </c:pt>
                <c:pt idx="6987">
                  <c:v>42406.16180557137</c:v>
                </c:pt>
                <c:pt idx="6988">
                  <c:v>42406.162500015816</c:v>
                </c:pt>
                <c:pt idx="6989">
                  <c:v>42406.163194460263</c:v>
                </c:pt>
                <c:pt idx="6990">
                  <c:v>42406.16388890471</c:v>
                </c:pt>
                <c:pt idx="6991">
                  <c:v>42406.164583349157</c:v>
                </c:pt>
                <c:pt idx="6992">
                  <c:v>42406.165277793603</c:v>
                </c:pt>
                <c:pt idx="6993">
                  <c:v>42406.16597223805</c:v>
                </c:pt>
                <c:pt idx="6994">
                  <c:v>42406.166666682497</c:v>
                </c:pt>
                <c:pt idx="6995">
                  <c:v>42406.167361126943</c:v>
                </c:pt>
                <c:pt idx="6996">
                  <c:v>42406.16805557139</c:v>
                </c:pt>
                <c:pt idx="6997">
                  <c:v>42406.168750015837</c:v>
                </c:pt>
                <c:pt idx="6998">
                  <c:v>42406.169444460284</c:v>
                </c:pt>
                <c:pt idx="6999">
                  <c:v>42406.17013890473</c:v>
                </c:pt>
                <c:pt idx="7000">
                  <c:v>42406.170833349177</c:v>
                </c:pt>
                <c:pt idx="7001">
                  <c:v>42406.171527793624</c:v>
                </c:pt>
                <c:pt idx="7002">
                  <c:v>42406.17222223807</c:v>
                </c:pt>
                <c:pt idx="7003">
                  <c:v>42406.172916682517</c:v>
                </c:pt>
                <c:pt idx="7004">
                  <c:v>42406.173611126964</c:v>
                </c:pt>
                <c:pt idx="7005">
                  <c:v>42406.174305571411</c:v>
                </c:pt>
                <c:pt idx="7006">
                  <c:v>42406.175000015857</c:v>
                </c:pt>
                <c:pt idx="7007">
                  <c:v>42406.175694460304</c:v>
                </c:pt>
                <c:pt idx="7008">
                  <c:v>42406.176388904751</c:v>
                </c:pt>
                <c:pt idx="7009">
                  <c:v>42406.177083349197</c:v>
                </c:pt>
                <c:pt idx="7010">
                  <c:v>42406.177777793644</c:v>
                </c:pt>
                <c:pt idx="7011">
                  <c:v>42406.178472238091</c:v>
                </c:pt>
                <c:pt idx="7012">
                  <c:v>42406.179166682537</c:v>
                </c:pt>
                <c:pt idx="7013">
                  <c:v>42406.179861126984</c:v>
                </c:pt>
                <c:pt idx="7014">
                  <c:v>42406.180555571431</c:v>
                </c:pt>
                <c:pt idx="7015">
                  <c:v>42406.181250015878</c:v>
                </c:pt>
                <c:pt idx="7016">
                  <c:v>42406.181944460324</c:v>
                </c:pt>
                <c:pt idx="7017">
                  <c:v>42406.182638904771</c:v>
                </c:pt>
                <c:pt idx="7018">
                  <c:v>42406.183333349218</c:v>
                </c:pt>
                <c:pt idx="7019">
                  <c:v>42406.184027793664</c:v>
                </c:pt>
                <c:pt idx="7020">
                  <c:v>42406.184722238111</c:v>
                </c:pt>
                <c:pt idx="7021">
                  <c:v>42406.185416682558</c:v>
                </c:pt>
                <c:pt idx="7022">
                  <c:v>42406.186111127005</c:v>
                </c:pt>
                <c:pt idx="7023">
                  <c:v>42406.186805571451</c:v>
                </c:pt>
                <c:pt idx="7024">
                  <c:v>42406.187500015898</c:v>
                </c:pt>
                <c:pt idx="7025">
                  <c:v>42406.188194460345</c:v>
                </c:pt>
                <c:pt idx="7026">
                  <c:v>42406.188888904791</c:v>
                </c:pt>
                <c:pt idx="7027">
                  <c:v>42406.189583349238</c:v>
                </c:pt>
                <c:pt idx="7028">
                  <c:v>42406.190277793685</c:v>
                </c:pt>
                <c:pt idx="7029">
                  <c:v>42406.190972238132</c:v>
                </c:pt>
                <c:pt idx="7030">
                  <c:v>42406.191666682578</c:v>
                </c:pt>
                <c:pt idx="7031">
                  <c:v>42406.192361127025</c:v>
                </c:pt>
                <c:pt idx="7032">
                  <c:v>42406.193055571472</c:v>
                </c:pt>
                <c:pt idx="7033">
                  <c:v>42406.193750015918</c:v>
                </c:pt>
                <c:pt idx="7034">
                  <c:v>42406.194444460365</c:v>
                </c:pt>
                <c:pt idx="7035">
                  <c:v>42406.195138904812</c:v>
                </c:pt>
                <c:pt idx="7036">
                  <c:v>42406.195833349258</c:v>
                </c:pt>
                <c:pt idx="7037">
                  <c:v>42406.196527793705</c:v>
                </c:pt>
                <c:pt idx="7038">
                  <c:v>42406.197222238152</c:v>
                </c:pt>
                <c:pt idx="7039">
                  <c:v>42406.197916682599</c:v>
                </c:pt>
                <c:pt idx="7040">
                  <c:v>42406.198611127045</c:v>
                </c:pt>
                <c:pt idx="7041">
                  <c:v>42406.199305571492</c:v>
                </c:pt>
                <c:pt idx="7042">
                  <c:v>42406.200000015939</c:v>
                </c:pt>
                <c:pt idx="7043">
                  <c:v>42406.200694460385</c:v>
                </c:pt>
                <c:pt idx="7044">
                  <c:v>42406.201388904832</c:v>
                </c:pt>
                <c:pt idx="7045">
                  <c:v>42406.202083349279</c:v>
                </c:pt>
                <c:pt idx="7046">
                  <c:v>42406.202777793726</c:v>
                </c:pt>
                <c:pt idx="7047">
                  <c:v>42406.203472238172</c:v>
                </c:pt>
                <c:pt idx="7048">
                  <c:v>42406.204166682619</c:v>
                </c:pt>
                <c:pt idx="7049">
                  <c:v>42406.204861127066</c:v>
                </c:pt>
                <c:pt idx="7050">
                  <c:v>42406.205555571512</c:v>
                </c:pt>
                <c:pt idx="7051">
                  <c:v>42406.206250015959</c:v>
                </c:pt>
                <c:pt idx="7052">
                  <c:v>42406.206944460406</c:v>
                </c:pt>
                <c:pt idx="7053">
                  <c:v>42406.207638904853</c:v>
                </c:pt>
                <c:pt idx="7054">
                  <c:v>42406.208333349299</c:v>
                </c:pt>
                <c:pt idx="7055">
                  <c:v>42406.209027793746</c:v>
                </c:pt>
                <c:pt idx="7056">
                  <c:v>42406.209722238193</c:v>
                </c:pt>
                <c:pt idx="7057">
                  <c:v>42406.210416682639</c:v>
                </c:pt>
                <c:pt idx="7058">
                  <c:v>42406.211111127086</c:v>
                </c:pt>
                <c:pt idx="7059">
                  <c:v>42406.211805571533</c:v>
                </c:pt>
                <c:pt idx="7060">
                  <c:v>42406.212500015979</c:v>
                </c:pt>
                <c:pt idx="7061">
                  <c:v>42406.213194460426</c:v>
                </c:pt>
                <c:pt idx="7062">
                  <c:v>42406.213888904873</c:v>
                </c:pt>
                <c:pt idx="7063">
                  <c:v>42406.21458334932</c:v>
                </c:pt>
                <c:pt idx="7064">
                  <c:v>42406.215277793766</c:v>
                </c:pt>
                <c:pt idx="7065">
                  <c:v>42406.215972238213</c:v>
                </c:pt>
                <c:pt idx="7066">
                  <c:v>42406.21666668266</c:v>
                </c:pt>
                <c:pt idx="7067">
                  <c:v>42406.217361127106</c:v>
                </c:pt>
                <c:pt idx="7068">
                  <c:v>42406.218055571553</c:v>
                </c:pt>
                <c:pt idx="7069">
                  <c:v>42406.218750016</c:v>
                </c:pt>
                <c:pt idx="7070">
                  <c:v>42406.219444460447</c:v>
                </c:pt>
                <c:pt idx="7071">
                  <c:v>42406.220138904893</c:v>
                </c:pt>
                <c:pt idx="7072">
                  <c:v>42406.22083334934</c:v>
                </c:pt>
                <c:pt idx="7073">
                  <c:v>42406.221527793787</c:v>
                </c:pt>
                <c:pt idx="7074">
                  <c:v>42406.222222238233</c:v>
                </c:pt>
                <c:pt idx="7075">
                  <c:v>42406.22291668268</c:v>
                </c:pt>
                <c:pt idx="7076">
                  <c:v>42406.223611127127</c:v>
                </c:pt>
                <c:pt idx="7077">
                  <c:v>42406.224305571573</c:v>
                </c:pt>
                <c:pt idx="7078">
                  <c:v>42406.22500001602</c:v>
                </c:pt>
                <c:pt idx="7079">
                  <c:v>42406.225694460467</c:v>
                </c:pt>
                <c:pt idx="7080">
                  <c:v>42406.226388904914</c:v>
                </c:pt>
                <c:pt idx="7081">
                  <c:v>42406.22708334936</c:v>
                </c:pt>
                <c:pt idx="7082">
                  <c:v>42406.227777793807</c:v>
                </c:pt>
                <c:pt idx="7083">
                  <c:v>42406.228472238254</c:v>
                </c:pt>
                <c:pt idx="7084">
                  <c:v>42406.2291666827</c:v>
                </c:pt>
                <c:pt idx="7085">
                  <c:v>42406.229861127147</c:v>
                </c:pt>
                <c:pt idx="7086">
                  <c:v>42406.230555571594</c:v>
                </c:pt>
                <c:pt idx="7087">
                  <c:v>42406.231250016041</c:v>
                </c:pt>
                <c:pt idx="7088">
                  <c:v>42406.231944460487</c:v>
                </c:pt>
                <c:pt idx="7089">
                  <c:v>42406.232638904934</c:v>
                </c:pt>
                <c:pt idx="7090">
                  <c:v>42406.233333349381</c:v>
                </c:pt>
                <c:pt idx="7091">
                  <c:v>42406.234027793827</c:v>
                </c:pt>
                <c:pt idx="7092">
                  <c:v>42406.234722238274</c:v>
                </c:pt>
                <c:pt idx="7093">
                  <c:v>42406.235416682721</c:v>
                </c:pt>
                <c:pt idx="7094">
                  <c:v>42406.236111127168</c:v>
                </c:pt>
                <c:pt idx="7095">
                  <c:v>42406.236805571614</c:v>
                </c:pt>
                <c:pt idx="7096">
                  <c:v>42406.237500016061</c:v>
                </c:pt>
                <c:pt idx="7097">
                  <c:v>42406.238194460508</c:v>
                </c:pt>
                <c:pt idx="7098">
                  <c:v>42406.238888904954</c:v>
                </c:pt>
                <c:pt idx="7099">
                  <c:v>42406.239583349401</c:v>
                </c:pt>
                <c:pt idx="7100">
                  <c:v>42406.240277793848</c:v>
                </c:pt>
                <c:pt idx="7101">
                  <c:v>42406.240972238294</c:v>
                </c:pt>
                <c:pt idx="7102">
                  <c:v>42406.241666682741</c:v>
                </c:pt>
                <c:pt idx="7103">
                  <c:v>42406.242361127188</c:v>
                </c:pt>
                <c:pt idx="7104">
                  <c:v>42406.243055571635</c:v>
                </c:pt>
                <c:pt idx="7105">
                  <c:v>42406.243750016081</c:v>
                </c:pt>
                <c:pt idx="7106">
                  <c:v>42406.244444460528</c:v>
                </c:pt>
                <c:pt idx="7107">
                  <c:v>42406.245138904975</c:v>
                </c:pt>
                <c:pt idx="7108">
                  <c:v>42406.245833349421</c:v>
                </c:pt>
                <c:pt idx="7109">
                  <c:v>42406.246527793868</c:v>
                </c:pt>
                <c:pt idx="7110">
                  <c:v>42406.247222238315</c:v>
                </c:pt>
                <c:pt idx="7111">
                  <c:v>42406.247916682762</c:v>
                </c:pt>
                <c:pt idx="7112">
                  <c:v>42406.248611127208</c:v>
                </c:pt>
                <c:pt idx="7113">
                  <c:v>42406.249305571655</c:v>
                </c:pt>
                <c:pt idx="7114">
                  <c:v>42406.250000016102</c:v>
                </c:pt>
                <c:pt idx="7115">
                  <c:v>42406.250694460548</c:v>
                </c:pt>
                <c:pt idx="7116">
                  <c:v>42406.251388904995</c:v>
                </c:pt>
                <c:pt idx="7117">
                  <c:v>42406.252083349442</c:v>
                </c:pt>
                <c:pt idx="7118">
                  <c:v>42406.252777793889</c:v>
                </c:pt>
                <c:pt idx="7119">
                  <c:v>42406.253472238335</c:v>
                </c:pt>
                <c:pt idx="7120">
                  <c:v>42406.254166682782</c:v>
                </c:pt>
                <c:pt idx="7121">
                  <c:v>42406.254861127229</c:v>
                </c:pt>
                <c:pt idx="7122">
                  <c:v>42406.255555571675</c:v>
                </c:pt>
                <c:pt idx="7123">
                  <c:v>42406.256250016122</c:v>
                </c:pt>
                <c:pt idx="7124">
                  <c:v>42406.256944460569</c:v>
                </c:pt>
                <c:pt idx="7125">
                  <c:v>42406.257638905015</c:v>
                </c:pt>
                <c:pt idx="7126">
                  <c:v>42406.258333349462</c:v>
                </c:pt>
                <c:pt idx="7127">
                  <c:v>42406.259027793909</c:v>
                </c:pt>
                <c:pt idx="7128">
                  <c:v>42406.259722238356</c:v>
                </c:pt>
                <c:pt idx="7129">
                  <c:v>42406.260416682802</c:v>
                </c:pt>
                <c:pt idx="7130">
                  <c:v>42406.261111127249</c:v>
                </c:pt>
                <c:pt idx="7131">
                  <c:v>42406.261805571696</c:v>
                </c:pt>
                <c:pt idx="7132">
                  <c:v>42406.262500016142</c:v>
                </c:pt>
                <c:pt idx="7133">
                  <c:v>42406.263194460589</c:v>
                </c:pt>
                <c:pt idx="7134">
                  <c:v>42406.263888905036</c:v>
                </c:pt>
                <c:pt idx="7135">
                  <c:v>42406.264583349483</c:v>
                </c:pt>
                <c:pt idx="7136">
                  <c:v>42406.265277793929</c:v>
                </c:pt>
                <c:pt idx="7137">
                  <c:v>42406.265972238376</c:v>
                </c:pt>
                <c:pt idx="7138">
                  <c:v>42406.266666682823</c:v>
                </c:pt>
                <c:pt idx="7139">
                  <c:v>42406.267361127269</c:v>
                </c:pt>
                <c:pt idx="7140">
                  <c:v>42406.268055571716</c:v>
                </c:pt>
                <c:pt idx="7141">
                  <c:v>42406.268750016163</c:v>
                </c:pt>
                <c:pt idx="7142">
                  <c:v>42406.26944446061</c:v>
                </c:pt>
                <c:pt idx="7143">
                  <c:v>42406.270138905056</c:v>
                </c:pt>
                <c:pt idx="7144">
                  <c:v>42406.270833349503</c:v>
                </c:pt>
                <c:pt idx="7145">
                  <c:v>42406.27152779395</c:v>
                </c:pt>
                <c:pt idx="7146">
                  <c:v>42406.272222238396</c:v>
                </c:pt>
                <c:pt idx="7147">
                  <c:v>42406.272916682843</c:v>
                </c:pt>
                <c:pt idx="7148">
                  <c:v>42406.27361112729</c:v>
                </c:pt>
                <c:pt idx="7149">
                  <c:v>42406.274305571736</c:v>
                </c:pt>
                <c:pt idx="7150">
                  <c:v>42406.275000016183</c:v>
                </c:pt>
                <c:pt idx="7151">
                  <c:v>42406.27569446063</c:v>
                </c:pt>
                <c:pt idx="7152">
                  <c:v>42406.276388905077</c:v>
                </c:pt>
                <c:pt idx="7153">
                  <c:v>42406.277083349523</c:v>
                </c:pt>
                <c:pt idx="7154">
                  <c:v>42406.27777779397</c:v>
                </c:pt>
                <c:pt idx="7155">
                  <c:v>42406.278472238417</c:v>
                </c:pt>
                <c:pt idx="7156">
                  <c:v>42406.279166682863</c:v>
                </c:pt>
                <c:pt idx="7157">
                  <c:v>42406.27986112731</c:v>
                </c:pt>
                <c:pt idx="7158">
                  <c:v>42406.280555571757</c:v>
                </c:pt>
                <c:pt idx="7159">
                  <c:v>42406.281250016204</c:v>
                </c:pt>
                <c:pt idx="7160">
                  <c:v>42406.28194446065</c:v>
                </c:pt>
                <c:pt idx="7161">
                  <c:v>42406.282638905097</c:v>
                </c:pt>
                <c:pt idx="7162">
                  <c:v>42406.283333349544</c:v>
                </c:pt>
                <c:pt idx="7163">
                  <c:v>42406.28402779399</c:v>
                </c:pt>
                <c:pt idx="7164">
                  <c:v>42406.284722238437</c:v>
                </c:pt>
                <c:pt idx="7165">
                  <c:v>42406.285416682884</c:v>
                </c:pt>
                <c:pt idx="7166">
                  <c:v>42406.286111127331</c:v>
                </c:pt>
                <c:pt idx="7167">
                  <c:v>42406.286805571777</c:v>
                </c:pt>
                <c:pt idx="7168">
                  <c:v>42406.287500016224</c:v>
                </c:pt>
                <c:pt idx="7169">
                  <c:v>42406.288194460671</c:v>
                </c:pt>
                <c:pt idx="7170">
                  <c:v>42406.288888905117</c:v>
                </c:pt>
                <c:pt idx="7171">
                  <c:v>42406.289583349564</c:v>
                </c:pt>
                <c:pt idx="7172">
                  <c:v>42406.290277794011</c:v>
                </c:pt>
                <c:pt idx="7173">
                  <c:v>42406.290972238457</c:v>
                </c:pt>
                <c:pt idx="7174">
                  <c:v>42406.291666682904</c:v>
                </c:pt>
                <c:pt idx="7175">
                  <c:v>42406.292361127351</c:v>
                </c:pt>
                <c:pt idx="7176">
                  <c:v>42406.293055571798</c:v>
                </c:pt>
                <c:pt idx="7177">
                  <c:v>42406.293750016244</c:v>
                </c:pt>
                <c:pt idx="7178">
                  <c:v>42406.294444460691</c:v>
                </c:pt>
                <c:pt idx="7179">
                  <c:v>42406.295138905138</c:v>
                </c:pt>
                <c:pt idx="7180">
                  <c:v>42406.295833349584</c:v>
                </c:pt>
                <c:pt idx="7181">
                  <c:v>42406.296527794031</c:v>
                </c:pt>
                <c:pt idx="7182">
                  <c:v>42406.297222238478</c:v>
                </c:pt>
                <c:pt idx="7183">
                  <c:v>42406.297916682925</c:v>
                </c:pt>
                <c:pt idx="7184">
                  <c:v>42406.298611127371</c:v>
                </c:pt>
                <c:pt idx="7185">
                  <c:v>42406.299305571818</c:v>
                </c:pt>
                <c:pt idx="7186">
                  <c:v>42406.300000016265</c:v>
                </c:pt>
                <c:pt idx="7187">
                  <c:v>42406.300694460711</c:v>
                </c:pt>
                <c:pt idx="7188">
                  <c:v>42406.301388905158</c:v>
                </c:pt>
                <c:pt idx="7189">
                  <c:v>42406.302083349605</c:v>
                </c:pt>
                <c:pt idx="7190">
                  <c:v>42406.302777794052</c:v>
                </c:pt>
                <c:pt idx="7191">
                  <c:v>42406.303472238498</c:v>
                </c:pt>
                <c:pt idx="7192">
                  <c:v>42406.304166682945</c:v>
                </c:pt>
                <c:pt idx="7193">
                  <c:v>42406.304861127392</c:v>
                </c:pt>
                <c:pt idx="7194">
                  <c:v>42406.305555571838</c:v>
                </c:pt>
                <c:pt idx="7195">
                  <c:v>42406.306250016285</c:v>
                </c:pt>
                <c:pt idx="7196">
                  <c:v>42406.306944460732</c:v>
                </c:pt>
                <c:pt idx="7197">
                  <c:v>42406.307638905178</c:v>
                </c:pt>
                <c:pt idx="7198">
                  <c:v>42406.308333349625</c:v>
                </c:pt>
                <c:pt idx="7199">
                  <c:v>42406.309027794072</c:v>
                </c:pt>
                <c:pt idx="7200">
                  <c:v>42406.309722238519</c:v>
                </c:pt>
                <c:pt idx="7201">
                  <c:v>42406.310416682965</c:v>
                </c:pt>
                <c:pt idx="7202">
                  <c:v>42406.311111127412</c:v>
                </c:pt>
                <c:pt idx="7203">
                  <c:v>42406.311805571859</c:v>
                </c:pt>
                <c:pt idx="7204">
                  <c:v>42406.312500016305</c:v>
                </c:pt>
                <c:pt idx="7205">
                  <c:v>42406.313194460752</c:v>
                </c:pt>
                <c:pt idx="7206">
                  <c:v>42406.313888905199</c:v>
                </c:pt>
                <c:pt idx="7207">
                  <c:v>42406.314583349646</c:v>
                </c:pt>
                <c:pt idx="7208">
                  <c:v>42406.315277794092</c:v>
                </c:pt>
                <c:pt idx="7209">
                  <c:v>42406.315972238539</c:v>
                </c:pt>
                <c:pt idx="7210">
                  <c:v>42406.316666682986</c:v>
                </c:pt>
                <c:pt idx="7211">
                  <c:v>42406.317361127432</c:v>
                </c:pt>
                <c:pt idx="7212">
                  <c:v>42406.318055571879</c:v>
                </c:pt>
                <c:pt idx="7213">
                  <c:v>42406.318750016326</c:v>
                </c:pt>
                <c:pt idx="7214">
                  <c:v>42406.319444460773</c:v>
                </c:pt>
                <c:pt idx="7215">
                  <c:v>42406.320138905219</c:v>
                </c:pt>
                <c:pt idx="7216">
                  <c:v>42406.320833349666</c:v>
                </c:pt>
                <c:pt idx="7217">
                  <c:v>42406.321527794113</c:v>
                </c:pt>
                <c:pt idx="7218">
                  <c:v>42406.322222238559</c:v>
                </c:pt>
                <c:pt idx="7219">
                  <c:v>42406.322916683006</c:v>
                </c:pt>
                <c:pt idx="7220">
                  <c:v>42406.323611127453</c:v>
                </c:pt>
                <c:pt idx="7221">
                  <c:v>42406.324305571899</c:v>
                </c:pt>
                <c:pt idx="7222">
                  <c:v>42406.325000016346</c:v>
                </c:pt>
                <c:pt idx="7223">
                  <c:v>42406.325694460793</c:v>
                </c:pt>
                <c:pt idx="7224">
                  <c:v>42406.32638890524</c:v>
                </c:pt>
                <c:pt idx="7225">
                  <c:v>42406.327083349686</c:v>
                </c:pt>
                <c:pt idx="7226">
                  <c:v>42406.327777794133</c:v>
                </c:pt>
                <c:pt idx="7227">
                  <c:v>42406.32847223858</c:v>
                </c:pt>
                <c:pt idx="7228">
                  <c:v>42406.329166683026</c:v>
                </c:pt>
                <c:pt idx="7229">
                  <c:v>42406.329861127473</c:v>
                </c:pt>
                <c:pt idx="7230">
                  <c:v>42406.33055557192</c:v>
                </c:pt>
                <c:pt idx="7231">
                  <c:v>42406.331250016367</c:v>
                </c:pt>
                <c:pt idx="7232">
                  <c:v>42406.331944460813</c:v>
                </c:pt>
                <c:pt idx="7233">
                  <c:v>42406.33263890526</c:v>
                </c:pt>
                <c:pt idx="7234">
                  <c:v>42406.333333349707</c:v>
                </c:pt>
                <c:pt idx="7235">
                  <c:v>42406.334027794153</c:v>
                </c:pt>
                <c:pt idx="7236">
                  <c:v>42406.3347222386</c:v>
                </c:pt>
                <c:pt idx="7237">
                  <c:v>42406.335416683047</c:v>
                </c:pt>
                <c:pt idx="7238">
                  <c:v>42406.336111127493</c:v>
                </c:pt>
                <c:pt idx="7239">
                  <c:v>42406.33680557194</c:v>
                </c:pt>
                <c:pt idx="7240">
                  <c:v>42406.337500016387</c:v>
                </c:pt>
                <c:pt idx="7241">
                  <c:v>42406.338194460834</c:v>
                </c:pt>
                <c:pt idx="7242">
                  <c:v>42406.33888890528</c:v>
                </c:pt>
                <c:pt idx="7243">
                  <c:v>42406.339583349727</c:v>
                </c:pt>
                <c:pt idx="7244">
                  <c:v>42406.340277794174</c:v>
                </c:pt>
                <c:pt idx="7245">
                  <c:v>42406.34097223862</c:v>
                </c:pt>
                <c:pt idx="7246">
                  <c:v>42406.341666683067</c:v>
                </c:pt>
                <c:pt idx="7247">
                  <c:v>42406.342361127514</c:v>
                </c:pt>
                <c:pt idx="7248">
                  <c:v>42406.343055571961</c:v>
                </c:pt>
                <c:pt idx="7249">
                  <c:v>42406.343750016407</c:v>
                </c:pt>
                <c:pt idx="7250">
                  <c:v>42406.344444460854</c:v>
                </c:pt>
                <c:pt idx="7251">
                  <c:v>42406.345138905301</c:v>
                </c:pt>
                <c:pt idx="7252">
                  <c:v>42406.345833349747</c:v>
                </c:pt>
                <c:pt idx="7253">
                  <c:v>42406.346527794194</c:v>
                </c:pt>
                <c:pt idx="7254">
                  <c:v>42406.347222238641</c:v>
                </c:pt>
                <c:pt idx="7255">
                  <c:v>42406.347916683088</c:v>
                </c:pt>
                <c:pt idx="7256">
                  <c:v>42406.348611127534</c:v>
                </c:pt>
                <c:pt idx="7257">
                  <c:v>42406.349305571981</c:v>
                </c:pt>
                <c:pt idx="7258">
                  <c:v>42406.350000016428</c:v>
                </c:pt>
                <c:pt idx="7259">
                  <c:v>42406.350694460874</c:v>
                </c:pt>
                <c:pt idx="7260">
                  <c:v>42406.351388905321</c:v>
                </c:pt>
                <c:pt idx="7261">
                  <c:v>42406.352083349768</c:v>
                </c:pt>
                <c:pt idx="7262">
                  <c:v>42406.352777794214</c:v>
                </c:pt>
                <c:pt idx="7263">
                  <c:v>42406.353472238661</c:v>
                </c:pt>
                <c:pt idx="7264">
                  <c:v>42406.354166683108</c:v>
                </c:pt>
                <c:pt idx="7265">
                  <c:v>42406.354861127555</c:v>
                </c:pt>
                <c:pt idx="7266">
                  <c:v>42406.355555572001</c:v>
                </c:pt>
                <c:pt idx="7267">
                  <c:v>42406.356250016448</c:v>
                </c:pt>
                <c:pt idx="7268">
                  <c:v>42406.356944460895</c:v>
                </c:pt>
                <c:pt idx="7269">
                  <c:v>42406.357638905341</c:v>
                </c:pt>
                <c:pt idx="7270">
                  <c:v>42406.358333349788</c:v>
                </c:pt>
                <c:pt idx="7271">
                  <c:v>42406.359027794235</c:v>
                </c:pt>
                <c:pt idx="7272">
                  <c:v>42406.359722238682</c:v>
                </c:pt>
                <c:pt idx="7273">
                  <c:v>42406.360416683128</c:v>
                </c:pt>
                <c:pt idx="7274">
                  <c:v>42406.361111127575</c:v>
                </c:pt>
                <c:pt idx="7275">
                  <c:v>42406.361805572022</c:v>
                </c:pt>
                <c:pt idx="7276">
                  <c:v>42406.362500016468</c:v>
                </c:pt>
                <c:pt idx="7277">
                  <c:v>42406.363194460915</c:v>
                </c:pt>
                <c:pt idx="7278">
                  <c:v>42406.363888905362</c:v>
                </c:pt>
                <c:pt idx="7279">
                  <c:v>42406.364583349809</c:v>
                </c:pt>
                <c:pt idx="7280">
                  <c:v>42406.365277794255</c:v>
                </c:pt>
                <c:pt idx="7281">
                  <c:v>42406.365972238702</c:v>
                </c:pt>
                <c:pt idx="7282">
                  <c:v>42406.366666683149</c:v>
                </c:pt>
                <c:pt idx="7283">
                  <c:v>42406.367361127595</c:v>
                </c:pt>
                <c:pt idx="7284">
                  <c:v>42406.368055572042</c:v>
                </c:pt>
                <c:pt idx="7285">
                  <c:v>42406.368750016489</c:v>
                </c:pt>
                <c:pt idx="7286">
                  <c:v>42406.369444460935</c:v>
                </c:pt>
                <c:pt idx="7287">
                  <c:v>42406.370138905382</c:v>
                </c:pt>
                <c:pt idx="7288">
                  <c:v>42406.370833349829</c:v>
                </c:pt>
                <c:pt idx="7289">
                  <c:v>42406.371527794276</c:v>
                </c:pt>
                <c:pt idx="7290">
                  <c:v>42406.372222238722</c:v>
                </c:pt>
                <c:pt idx="7291">
                  <c:v>42406.372916683169</c:v>
                </c:pt>
                <c:pt idx="7292">
                  <c:v>42406.373611127616</c:v>
                </c:pt>
                <c:pt idx="7293">
                  <c:v>42406.374305572062</c:v>
                </c:pt>
                <c:pt idx="7294">
                  <c:v>42406.375000016509</c:v>
                </c:pt>
                <c:pt idx="7295">
                  <c:v>42406.375694460956</c:v>
                </c:pt>
                <c:pt idx="7296">
                  <c:v>42406.376388905403</c:v>
                </c:pt>
                <c:pt idx="7297">
                  <c:v>42406.377083349849</c:v>
                </c:pt>
                <c:pt idx="7298">
                  <c:v>42406.377777794296</c:v>
                </c:pt>
                <c:pt idx="7299">
                  <c:v>42406.378472238743</c:v>
                </c:pt>
                <c:pt idx="7300">
                  <c:v>42406.379166683189</c:v>
                </c:pt>
                <c:pt idx="7301">
                  <c:v>42406.379861127636</c:v>
                </c:pt>
                <c:pt idx="7302">
                  <c:v>42406.380555572083</c:v>
                </c:pt>
                <c:pt idx="7303">
                  <c:v>42406.38125001653</c:v>
                </c:pt>
                <c:pt idx="7304">
                  <c:v>42406.381944460976</c:v>
                </c:pt>
                <c:pt idx="7305">
                  <c:v>42406.382638905423</c:v>
                </c:pt>
                <c:pt idx="7306">
                  <c:v>42406.38333334987</c:v>
                </c:pt>
                <c:pt idx="7307">
                  <c:v>42406.384027794316</c:v>
                </c:pt>
                <c:pt idx="7308">
                  <c:v>42406.384722238763</c:v>
                </c:pt>
                <c:pt idx="7309">
                  <c:v>42406.38541668321</c:v>
                </c:pt>
                <c:pt idx="7310">
                  <c:v>42406.386111127656</c:v>
                </c:pt>
                <c:pt idx="7311">
                  <c:v>42406.386805572103</c:v>
                </c:pt>
                <c:pt idx="7312">
                  <c:v>42406.38750001655</c:v>
                </c:pt>
                <c:pt idx="7313">
                  <c:v>42406.388194460997</c:v>
                </c:pt>
                <c:pt idx="7314">
                  <c:v>42406.388888905443</c:v>
                </c:pt>
                <c:pt idx="7315">
                  <c:v>42406.38958334989</c:v>
                </c:pt>
                <c:pt idx="7316">
                  <c:v>42406.390277794337</c:v>
                </c:pt>
                <c:pt idx="7317">
                  <c:v>42406.390972238783</c:v>
                </c:pt>
                <c:pt idx="7318">
                  <c:v>42406.39166668323</c:v>
                </c:pt>
                <c:pt idx="7319">
                  <c:v>42406.392361127677</c:v>
                </c:pt>
                <c:pt idx="7320">
                  <c:v>42406.393055572124</c:v>
                </c:pt>
                <c:pt idx="7321">
                  <c:v>42406.39375001657</c:v>
                </c:pt>
                <c:pt idx="7322">
                  <c:v>42406.394444461017</c:v>
                </c:pt>
                <c:pt idx="7323">
                  <c:v>42406.395138905464</c:v>
                </c:pt>
                <c:pt idx="7324">
                  <c:v>42406.39583334991</c:v>
                </c:pt>
                <c:pt idx="7325">
                  <c:v>42406.396527794357</c:v>
                </c:pt>
                <c:pt idx="7326">
                  <c:v>42406.397222238804</c:v>
                </c:pt>
                <c:pt idx="7327">
                  <c:v>42406.397916683251</c:v>
                </c:pt>
                <c:pt idx="7328">
                  <c:v>42406.398611127697</c:v>
                </c:pt>
                <c:pt idx="7329">
                  <c:v>42406.399305572144</c:v>
                </c:pt>
                <c:pt idx="7330">
                  <c:v>42406.400000016591</c:v>
                </c:pt>
                <c:pt idx="7331">
                  <c:v>42406.400694461037</c:v>
                </c:pt>
                <c:pt idx="7332">
                  <c:v>42406.401388905484</c:v>
                </c:pt>
                <c:pt idx="7333">
                  <c:v>42406.402083349931</c:v>
                </c:pt>
                <c:pt idx="7334">
                  <c:v>42406.402777794377</c:v>
                </c:pt>
                <c:pt idx="7335">
                  <c:v>42406.403472238824</c:v>
                </c:pt>
                <c:pt idx="7336">
                  <c:v>42406.404166683271</c:v>
                </c:pt>
                <c:pt idx="7337">
                  <c:v>42406.404861127718</c:v>
                </c:pt>
                <c:pt idx="7338">
                  <c:v>42406.405555572164</c:v>
                </c:pt>
                <c:pt idx="7339">
                  <c:v>42406.406250016611</c:v>
                </c:pt>
                <c:pt idx="7340">
                  <c:v>42406.406944461058</c:v>
                </c:pt>
                <c:pt idx="7341">
                  <c:v>42406.407638905504</c:v>
                </c:pt>
                <c:pt idx="7342">
                  <c:v>42406.408333349951</c:v>
                </c:pt>
                <c:pt idx="7343">
                  <c:v>42406.409027794398</c:v>
                </c:pt>
                <c:pt idx="7344">
                  <c:v>42406.409722238845</c:v>
                </c:pt>
                <c:pt idx="7345">
                  <c:v>42406.410416683291</c:v>
                </c:pt>
                <c:pt idx="7346">
                  <c:v>42406.411111127738</c:v>
                </c:pt>
                <c:pt idx="7347">
                  <c:v>42406.411805572185</c:v>
                </c:pt>
                <c:pt idx="7348">
                  <c:v>42406.412500016631</c:v>
                </c:pt>
                <c:pt idx="7349">
                  <c:v>42406.413194461078</c:v>
                </c:pt>
                <c:pt idx="7350">
                  <c:v>42406.413888905525</c:v>
                </c:pt>
                <c:pt idx="7351">
                  <c:v>42406.414583349972</c:v>
                </c:pt>
                <c:pt idx="7352">
                  <c:v>42406.415277794418</c:v>
                </c:pt>
                <c:pt idx="7353">
                  <c:v>42406.415972238865</c:v>
                </c:pt>
                <c:pt idx="7354">
                  <c:v>42406.416666683312</c:v>
                </c:pt>
                <c:pt idx="7355">
                  <c:v>42406.417361127758</c:v>
                </c:pt>
                <c:pt idx="7356">
                  <c:v>42406.418055572205</c:v>
                </c:pt>
                <c:pt idx="7357">
                  <c:v>42406.418750016652</c:v>
                </c:pt>
                <c:pt idx="7358">
                  <c:v>42406.419444461098</c:v>
                </c:pt>
                <c:pt idx="7359">
                  <c:v>42406.420138905545</c:v>
                </c:pt>
                <c:pt idx="7360">
                  <c:v>42406.420833349992</c:v>
                </c:pt>
                <c:pt idx="7361">
                  <c:v>42406.421527794439</c:v>
                </c:pt>
                <c:pt idx="7362">
                  <c:v>42406.422222238885</c:v>
                </c:pt>
                <c:pt idx="7363">
                  <c:v>42406.422916683332</c:v>
                </c:pt>
                <c:pt idx="7364">
                  <c:v>42406.423611127779</c:v>
                </c:pt>
                <c:pt idx="7365">
                  <c:v>42406.424305572225</c:v>
                </c:pt>
                <c:pt idx="7366">
                  <c:v>42406.425000016672</c:v>
                </c:pt>
                <c:pt idx="7367">
                  <c:v>42406.425694461119</c:v>
                </c:pt>
                <c:pt idx="7368">
                  <c:v>42406.426388905566</c:v>
                </c:pt>
                <c:pt idx="7369">
                  <c:v>42406.427083350012</c:v>
                </c:pt>
                <c:pt idx="7370">
                  <c:v>42406.427777794459</c:v>
                </c:pt>
                <c:pt idx="7371">
                  <c:v>42406.428472238906</c:v>
                </c:pt>
                <c:pt idx="7372">
                  <c:v>42406.429166683352</c:v>
                </c:pt>
                <c:pt idx="7373">
                  <c:v>42406.429861127799</c:v>
                </c:pt>
                <c:pt idx="7374">
                  <c:v>42406.430555572246</c:v>
                </c:pt>
                <c:pt idx="7375">
                  <c:v>42406.431250016693</c:v>
                </c:pt>
                <c:pt idx="7376">
                  <c:v>42406.431944461139</c:v>
                </c:pt>
                <c:pt idx="7377">
                  <c:v>42406.432638905586</c:v>
                </c:pt>
                <c:pt idx="7378">
                  <c:v>42406.433333350033</c:v>
                </c:pt>
                <c:pt idx="7379">
                  <c:v>42406.434027794479</c:v>
                </c:pt>
                <c:pt idx="7380">
                  <c:v>42406.434722238926</c:v>
                </c:pt>
                <c:pt idx="7381">
                  <c:v>42406.435416683373</c:v>
                </c:pt>
                <c:pt idx="7382">
                  <c:v>42406.436111127819</c:v>
                </c:pt>
                <c:pt idx="7383">
                  <c:v>42406.436805572266</c:v>
                </c:pt>
                <c:pt idx="7384">
                  <c:v>42406.437500016713</c:v>
                </c:pt>
                <c:pt idx="7385">
                  <c:v>42406.43819446116</c:v>
                </c:pt>
                <c:pt idx="7386">
                  <c:v>42406.438888905606</c:v>
                </c:pt>
                <c:pt idx="7387">
                  <c:v>42406.439583350053</c:v>
                </c:pt>
                <c:pt idx="7388">
                  <c:v>42406.4402777945</c:v>
                </c:pt>
                <c:pt idx="7389">
                  <c:v>42406.440972238946</c:v>
                </c:pt>
                <c:pt idx="7390">
                  <c:v>42406.441666683393</c:v>
                </c:pt>
                <c:pt idx="7391">
                  <c:v>42406.44236112784</c:v>
                </c:pt>
                <c:pt idx="7392">
                  <c:v>42406.443055572287</c:v>
                </c:pt>
                <c:pt idx="7393">
                  <c:v>42406.443750016733</c:v>
                </c:pt>
                <c:pt idx="7394">
                  <c:v>42406.44444446118</c:v>
                </c:pt>
                <c:pt idx="7395">
                  <c:v>42406.445138905627</c:v>
                </c:pt>
                <c:pt idx="7396">
                  <c:v>42406.445833350073</c:v>
                </c:pt>
                <c:pt idx="7397">
                  <c:v>42406.44652779452</c:v>
                </c:pt>
                <c:pt idx="7398">
                  <c:v>42406.447222238967</c:v>
                </c:pt>
                <c:pt idx="7399">
                  <c:v>42406.447916683413</c:v>
                </c:pt>
                <c:pt idx="7400">
                  <c:v>42406.44861112786</c:v>
                </c:pt>
                <c:pt idx="7401">
                  <c:v>42406.449305572307</c:v>
                </c:pt>
                <c:pt idx="7402">
                  <c:v>42406.450000016754</c:v>
                </c:pt>
                <c:pt idx="7403">
                  <c:v>42406.4506944612</c:v>
                </c:pt>
                <c:pt idx="7404">
                  <c:v>42406.451388905647</c:v>
                </c:pt>
                <c:pt idx="7405">
                  <c:v>42406.452083350094</c:v>
                </c:pt>
                <c:pt idx="7406">
                  <c:v>42406.45277779454</c:v>
                </c:pt>
                <c:pt idx="7407">
                  <c:v>42406.453472238987</c:v>
                </c:pt>
                <c:pt idx="7408">
                  <c:v>42406.454166683434</c:v>
                </c:pt>
                <c:pt idx="7409">
                  <c:v>42406.454861127881</c:v>
                </c:pt>
                <c:pt idx="7410">
                  <c:v>42406.455555572327</c:v>
                </c:pt>
                <c:pt idx="7411">
                  <c:v>42406.456250016774</c:v>
                </c:pt>
                <c:pt idx="7412">
                  <c:v>42406.456944461221</c:v>
                </c:pt>
                <c:pt idx="7413">
                  <c:v>42406.457638905667</c:v>
                </c:pt>
                <c:pt idx="7414">
                  <c:v>42406.458333350114</c:v>
                </c:pt>
                <c:pt idx="7415">
                  <c:v>42406.459027794561</c:v>
                </c:pt>
                <c:pt idx="7416">
                  <c:v>42406.459722239008</c:v>
                </c:pt>
                <c:pt idx="7417">
                  <c:v>42406.460416683454</c:v>
                </c:pt>
                <c:pt idx="7418">
                  <c:v>42406.461111127901</c:v>
                </c:pt>
                <c:pt idx="7419">
                  <c:v>42406.461805572348</c:v>
                </c:pt>
                <c:pt idx="7420">
                  <c:v>42406.462500016794</c:v>
                </c:pt>
                <c:pt idx="7421">
                  <c:v>42406.463194461241</c:v>
                </c:pt>
                <c:pt idx="7422">
                  <c:v>42406.463888905688</c:v>
                </c:pt>
                <c:pt idx="7423">
                  <c:v>42406.464583350134</c:v>
                </c:pt>
                <c:pt idx="7424">
                  <c:v>42406.465277794581</c:v>
                </c:pt>
                <c:pt idx="7425">
                  <c:v>42406.465972239028</c:v>
                </c:pt>
                <c:pt idx="7426">
                  <c:v>42406.466666683475</c:v>
                </c:pt>
                <c:pt idx="7427">
                  <c:v>42406.467361127921</c:v>
                </c:pt>
                <c:pt idx="7428">
                  <c:v>42406.468055572368</c:v>
                </c:pt>
                <c:pt idx="7429">
                  <c:v>42406.468750016815</c:v>
                </c:pt>
                <c:pt idx="7430">
                  <c:v>42406.469444461261</c:v>
                </c:pt>
                <c:pt idx="7431">
                  <c:v>42406.470138905708</c:v>
                </c:pt>
                <c:pt idx="7432">
                  <c:v>42406.470833350155</c:v>
                </c:pt>
                <c:pt idx="7433">
                  <c:v>42406.471527794602</c:v>
                </c:pt>
                <c:pt idx="7434">
                  <c:v>42406.472222239048</c:v>
                </c:pt>
                <c:pt idx="7435">
                  <c:v>42406.472916683495</c:v>
                </c:pt>
                <c:pt idx="7436">
                  <c:v>42406.473611127942</c:v>
                </c:pt>
                <c:pt idx="7437">
                  <c:v>42406.474305572388</c:v>
                </c:pt>
                <c:pt idx="7438">
                  <c:v>42406.475000016835</c:v>
                </c:pt>
                <c:pt idx="7439">
                  <c:v>42406.475694461282</c:v>
                </c:pt>
                <c:pt idx="7440">
                  <c:v>42406.476388905729</c:v>
                </c:pt>
                <c:pt idx="7441">
                  <c:v>42406.477083350175</c:v>
                </c:pt>
                <c:pt idx="7442">
                  <c:v>42406.477777794622</c:v>
                </c:pt>
                <c:pt idx="7443">
                  <c:v>42406.478472239069</c:v>
                </c:pt>
                <c:pt idx="7444">
                  <c:v>42406.479166683515</c:v>
                </c:pt>
                <c:pt idx="7445">
                  <c:v>42406.479861127962</c:v>
                </c:pt>
                <c:pt idx="7446">
                  <c:v>42406.480555572409</c:v>
                </c:pt>
                <c:pt idx="7447">
                  <c:v>42406.481250016855</c:v>
                </c:pt>
                <c:pt idx="7448">
                  <c:v>42406.481944461302</c:v>
                </c:pt>
                <c:pt idx="7449">
                  <c:v>42406.482638905749</c:v>
                </c:pt>
                <c:pt idx="7450">
                  <c:v>42406.483333350196</c:v>
                </c:pt>
                <c:pt idx="7451">
                  <c:v>42406.484027794642</c:v>
                </c:pt>
                <c:pt idx="7452">
                  <c:v>42406.484722239089</c:v>
                </c:pt>
                <c:pt idx="7453">
                  <c:v>42406.485416683536</c:v>
                </c:pt>
                <c:pt idx="7454">
                  <c:v>42406.486111127982</c:v>
                </c:pt>
                <c:pt idx="7455">
                  <c:v>42406.486805572429</c:v>
                </c:pt>
                <c:pt idx="7456">
                  <c:v>42406.487500016876</c:v>
                </c:pt>
                <c:pt idx="7457">
                  <c:v>42406.488194461323</c:v>
                </c:pt>
                <c:pt idx="7458">
                  <c:v>42406.488888905769</c:v>
                </c:pt>
                <c:pt idx="7459">
                  <c:v>42406.489583350216</c:v>
                </c:pt>
                <c:pt idx="7460">
                  <c:v>42406.490277794663</c:v>
                </c:pt>
                <c:pt idx="7461">
                  <c:v>42406.490972239109</c:v>
                </c:pt>
                <c:pt idx="7462">
                  <c:v>42406.491666683556</c:v>
                </c:pt>
                <c:pt idx="7463">
                  <c:v>42406.492361128003</c:v>
                </c:pt>
                <c:pt idx="7464">
                  <c:v>42406.49305557245</c:v>
                </c:pt>
                <c:pt idx="7465">
                  <c:v>42406.493750016896</c:v>
                </c:pt>
                <c:pt idx="7466">
                  <c:v>42406.494444461343</c:v>
                </c:pt>
                <c:pt idx="7467">
                  <c:v>42406.49513890579</c:v>
                </c:pt>
                <c:pt idx="7468">
                  <c:v>42406.495833350236</c:v>
                </c:pt>
                <c:pt idx="7469">
                  <c:v>42406.496527794683</c:v>
                </c:pt>
                <c:pt idx="7470">
                  <c:v>42406.49722223913</c:v>
                </c:pt>
                <c:pt idx="7471">
                  <c:v>42406.497916683576</c:v>
                </c:pt>
                <c:pt idx="7472">
                  <c:v>42406.498611128023</c:v>
                </c:pt>
                <c:pt idx="7473">
                  <c:v>42406.49930557247</c:v>
                </c:pt>
                <c:pt idx="7474">
                  <c:v>42406.500000016917</c:v>
                </c:pt>
                <c:pt idx="7475">
                  <c:v>42406.500694461363</c:v>
                </c:pt>
                <c:pt idx="7476">
                  <c:v>42406.50138890581</c:v>
                </c:pt>
                <c:pt idx="7477">
                  <c:v>42406.502083350257</c:v>
                </c:pt>
                <c:pt idx="7478">
                  <c:v>42406.502777794703</c:v>
                </c:pt>
                <c:pt idx="7479">
                  <c:v>42406.50347223915</c:v>
                </c:pt>
                <c:pt idx="7480">
                  <c:v>42406.504166683597</c:v>
                </c:pt>
                <c:pt idx="7481">
                  <c:v>42406.504861128044</c:v>
                </c:pt>
                <c:pt idx="7482">
                  <c:v>42406.50555557249</c:v>
                </c:pt>
                <c:pt idx="7483">
                  <c:v>42406.506250016937</c:v>
                </c:pt>
                <c:pt idx="7484">
                  <c:v>42406.506944461384</c:v>
                </c:pt>
                <c:pt idx="7485">
                  <c:v>42406.50763890583</c:v>
                </c:pt>
                <c:pt idx="7486">
                  <c:v>42406.508333350277</c:v>
                </c:pt>
                <c:pt idx="7487">
                  <c:v>42406.509027794724</c:v>
                </c:pt>
                <c:pt idx="7488">
                  <c:v>42406.509722239171</c:v>
                </c:pt>
                <c:pt idx="7489">
                  <c:v>42406.510416683617</c:v>
                </c:pt>
                <c:pt idx="7490">
                  <c:v>42406.511111128064</c:v>
                </c:pt>
                <c:pt idx="7491">
                  <c:v>42406.511805572511</c:v>
                </c:pt>
                <c:pt idx="7492">
                  <c:v>42406.512500016957</c:v>
                </c:pt>
                <c:pt idx="7493">
                  <c:v>42406.513194461404</c:v>
                </c:pt>
                <c:pt idx="7494">
                  <c:v>42406.513888905851</c:v>
                </c:pt>
                <c:pt idx="7495">
                  <c:v>42406.514583350297</c:v>
                </c:pt>
                <c:pt idx="7496">
                  <c:v>42406.515277794744</c:v>
                </c:pt>
                <c:pt idx="7497">
                  <c:v>42406.515972239191</c:v>
                </c:pt>
                <c:pt idx="7498">
                  <c:v>42406.516666683638</c:v>
                </c:pt>
                <c:pt idx="7499">
                  <c:v>42406.517361128084</c:v>
                </c:pt>
                <c:pt idx="7500">
                  <c:v>42406.518055572531</c:v>
                </c:pt>
                <c:pt idx="7501">
                  <c:v>42406.518750016978</c:v>
                </c:pt>
                <c:pt idx="7502">
                  <c:v>42406.519444461424</c:v>
                </c:pt>
                <c:pt idx="7503">
                  <c:v>42406.520138905871</c:v>
                </c:pt>
                <c:pt idx="7504">
                  <c:v>42406.520833350318</c:v>
                </c:pt>
                <c:pt idx="7505">
                  <c:v>42406.521527794765</c:v>
                </c:pt>
                <c:pt idx="7506">
                  <c:v>42406.522222239211</c:v>
                </c:pt>
                <c:pt idx="7507">
                  <c:v>42406.522916683658</c:v>
                </c:pt>
                <c:pt idx="7508">
                  <c:v>42406.523611128105</c:v>
                </c:pt>
                <c:pt idx="7509">
                  <c:v>42406.524305572551</c:v>
                </c:pt>
                <c:pt idx="7510">
                  <c:v>42406.525000016998</c:v>
                </c:pt>
                <c:pt idx="7511">
                  <c:v>42406.525694461445</c:v>
                </c:pt>
                <c:pt idx="7512">
                  <c:v>42406.526388905892</c:v>
                </c:pt>
                <c:pt idx="7513">
                  <c:v>42406.527083350338</c:v>
                </c:pt>
                <c:pt idx="7514">
                  <c:v>42406.527777794785</c:v>
                </c:pt>
                <c:pt idx="7515">
                  <c:v>42406.528472239232</c:v>
                </c:pt>
                <c:pt idx="7516">
                  <c:v>42406.529166683678</c:v>
                </c:pt>
                <c:pt idx="7517">
                  <c:v>42406.529861128125</c:v>
                </c:pt>
                <c:pt idx="7518">
                  <c:v>42406.530555572572</c:v>
                </c:pt>
                <c:pt idx="7519">
                  <c:v>42406.531250017018</c:v>
                </c:pt>
                <c:pt idx="7520">
                  <c:v>42406.531944461465</c:v>
                </c:pt>
                <c:pt idx="7521">
                  <c:v>42406.532638905912</c:v>
                </c:pt>
                <c:pt idx="7522">
                  <c:v>42406.533333350359</c:v>
                </c:pt>
                <c:pt idx="7523">
                  <c:v>42406.534027794805</c:v>
                </c:pt>
                <c:pt idx="7524">
                  <c:v>42406.534722239252</c:v>
                </c:pt>
                <c:pt idx="7525">
                  <c:v>42406.535416683699</c:v>
                </c:pt>
                <c:pt idx="7526">
                  <c:v>42406.536111128145</c:v>
                </c:pt>
                <c:pt idx="7527">
                  <c:v>42406.536805572592</c:v>
                </c:pt>
                <c:pt idx="7528">
                  <c:v>42406.537500017039</c:v>
                </c:pt>
                <c:pt idx="7529">
                  <c:v>42406.538194461486</c:v>
                </c:pt>
                <c:pt idx="7530">
                  <c:v>42406.538888905932</c:v>
                </c:pt>
                <c:pt idx="7531">
                  <c:v>42406.539583350379</c:v>
                </c:pt>
                <c:pt idx="7532">
                  <c:v>42406.540277794826</c:v>
                </c:pt>
                <c:pt idx="7533">
                  <c:v>42406.540972239272</c:v>
                </c:pt>
                <c:pt idx="7534">
                  <c:v>42406.541666683719</c:v>
                </c:pt>
                <c:pt idx="7535">
                  <c:v>42406.542361128166</c:v>
                </c:pt>
                <c:pt idx="7536">
                  <c:v>42406.543055572613</c:v>
                </c:pt>
                <c:pt idx="7537">
                  <c:v>42406.543750017059</c:v>
                </c:pt>
                <c:pt idx="7538">
                  <c:v>42406.544444461506</c:v>
                </c:pt>
                <c:pt idx="7539">
                  <c:v>42406.545138905953</c:v>
                </c:pt>
                <c:pt idx="7540">
                  <c:v>42406.545833350399</c:v>
                </c:pt>
                <c:pt idx="7541">
                  <c:v>42406.546527794846</c:v>
                </c:pt>
                <c:pt idx="7542">
                  <c:v>42406.547222239293</c:v>
                </c:pt>
                <c:pt idx="7543">
                  <c:v>42406.547916683739</c:v>
                </c:pt>
                <c:pt idx="7544">
                  <c:v>42406.548611128186</c:v>
                </c:pt>
                <c:pt idx="7545">
                  <c:v>42406.549305572633</c:v>
                </c:pt>
                <c:pt idx="7546">
                  <c:v>42406.55000001708</c:v>
                </c:pt>
                <c:pt idx="7547">
                  <c:v>42406.550694461526</c:v>
                </c:pt>
                <c:pt idx="7548">
                  <c:v>42406.551388905973</c:v>
                </c:pt>
                <c:pt idx="7549">
                  <c:v>42406.55208335042</c:v>
                </c:pt>
                <c:pt idx="7550">
                  <c:v>42406.552777794866</c:v>
                </c:pt>
                <c:pt idx="7551">
                  <c:v>42406.553472239313</c:v>
                </c:pt>
                <c:pt idx="7552">
                  <c:v>42406.55416668376</c:v>
                </c:pt>
                <c:pt idx="7553">
                  <c:v>42406.554861128207</c:v>
                </c:pt>
                <c:pt idx="7554">
                  <c:v>42406.555555572653</c:v>
                </c:pt>
                <c:pt idx="7555">
                  <c:v>42406.5562500171</c:v>
                </c:pt>
                <c:pt idx="7556">
                  <c:v>42406.556944461547</c:v>
                </c:pt>
                <c:pt idx="7557">
                  <c:v>42406.557638905993</c:v>
                </c:pt>
                <c:pt idx="7558">
                  <c:v>42406.55833335044</c:v>
                </c:pt>
                <c:pt idx="7559">
                  <c:v>42406.559027794887</c:v>
                </c:pt>
                <c:pt idx="7560">
                  <c:v>42406.559722239333</c:v>
                </c:pt>
                <c:pt idx="7561">
                  <c:v>42406.56041668378</c:v>
                </c:pt>
                <c:pt idx="7562">
                  <c:v>42406.561111128227</c:v>
                </c:pt>
                <c:pt idx="7563">
                  <c:v>42406.561805572674</c:v>
                </c:pt>
                <c:pt idx="7564">
                  <c:v>42406.56250001712</c:v>
                </c:pt>
                <c:pt idx="7565">
                  <c:v>42406.563194461567</c:v>
                </c:pt>
                <c:pt idx="7566">
                  <c:v>42406.563888906014</c:v>
                </c:pt>
                <c:pt idx="7567">
                  <c:v>42406.56458335046</c:v>
                </c:pt>
                <c:pt idx="7568">
                  <c:v>42406.565277794907</c:v>
                </c:pt>
                <c:pt idx="7569">
                  <c:v>42406.565972239354</c:v>
                </c:pt>
                <c:pt idx="7570">
                  <c:v>42406.566666683801</c:v>
                </c:pt>
                <c:pt idx="7571">
                  <c:v>42406.567361128247</c:v>
                </c:pt>
                <c:pt idx="7572">
                  <c:v>42406.568055572694</c:v>
                </c:pt>
                <c:pt idx="7573">
                  <c:v>42406.568750017141</c:v>
                </c:pt>
                <c:pt idx="7574">
                  <c:v>42406.569444461587</c:v>
                </c:pt>
                <c:pt idx="7575">
                  <c:v>42406.570138906034</c:v>
                </c:pt>
                <c:pt idx="7576">
                  <c:v>42406.570833350481</c:v>
                </c:pt>
                <c:pt idx="7577">
                  <c:v>42406.571527794928</c:v>
                </c:pt>
                <c:pt idx="7578">
                  <c:v>42406.572222239374</c:v>
                </c:pt>
                <c:pt idx="7579">
                  <c:v>42406.572916683821</c:v>
                </c:pt>
                <c:pt idx="7580">
                  <c:v>42406.573611128268</c:v>
                </c:pt>
                <c:pt idx="7581">
                  <c:v>42406.574305572714</c:v>
                </c:pt>
                <c:pt idx="7582">
                  <c:v>42406.575000017161</c:v>
                </c:pt>
                <c:pt idx="7583">
                  <c:v>42406.575694461608</c:v>
                </c:pt>
                <c:pt idx="7584">
                  <c:v>42406.576388906054</c:v>
                </c:pt>
                <c:pt idx="7585">
                  <c:v>42406.577083350501</c:v>
                </c:pt>
                <c:pt idx="7586">
                  <c:v>42406.577777794948</c:v>
                </c:pt>
                <c:pt idx="7587">
                  <c:v>42406.578472239395</c:v>
                </c:pt>
                <c:pt idx="7588">
                  <c:v>42406.579166683841</c:v>
                </c:pt>
                <c:pt idx="7589">
                  <c:v>42406.579861128288</c:v>
                </c:pt>
                <c:pt idx="7590">
                  <c:v>42406.580555572735</c:v>
                </c:pt>
                <c:pt idx="7591">
                  <c:v>42406.581250017181</c:v>
                </c:pt>
                <c:pt idx="7592">
                  <c:v>42406.581944461628</c:v>
                </c:pt>
                <c:pt idx="7593">
                  <c:v>42406.582638906075</c:v>
                </c:pt>
                <c:pt idx="7594">
                  <c:v>42406.583333350522</c:v>
                </c:pt>
                <c:pt idx="7595">
                  <c:v>42406.584027794968</c:v>
                </c:pt>
                <c:pt idx="7596">
                  <c:v>42406.584722239415</c:v>
                </c:pt>
                <c:pt idx="7597">
                  <c:v>42406.585416683862</c:v>
                </c:pt>
                <c:pt idx="7598">
                  <c:v>42406.586111128308</c:v>
                </c:pt>
                <c:pt idx="7599">
                  <c:v>42406.586805572755</c:v>
                </c:pt>
                <c:pt idx="7600">
                  <c:v>42406.587500017202</c:v>
                </c:pt>
                <c:pt idx="7601">
                  <c:v>42406.588194461649</c:v>
                </c:pt>
                <c:pt idx="7602">
                  <c:v>42406.588888906095</c:v>
                </c:pt>
                <c:pt idx="7603">
                  <c:v>42406.589583350542</c:v>
                </c:pt>
                <c:pt idx="7604">
                  <c:v>42406.590277794989</c:v>
                </c:pt>
                <c:pt idx="7605">
                  <c:v>42406.590972239435</c:v>
                </c:pt>
                <c:pt idx="7606">
                  <c:v>42406.591666683882</c:v>
                </c:pt>
                <c:pt idx="7607">
                  <c:v>42406.592361128329</c:v>
                </c:pt>
                <c:pt idx="7608">
                  <c:v>42406.593055572775</c:v>
                </c:pt>
                <c:pt idx="7609">
                  <c:v>42406.593750017222</c:v>
                </c:pt>
                <c:pt idx="7610">
                  <c:v>42406.594444461669</c:v>
                </c:pt>
                <c:pt idx="7611">
                  <c:v>42406.595138906116</c:v>
                </c:pt>
                <c:pt idx="7612">
                  <c:v>42406.595833350562</c:v>
                </c:pt>
                <c:pt idx="7613">
                  <c:v>42406.596527795009</c:v>
                </c:pt>
                <c:pt idx="7614">
                  <c:v>42406.597222239456</c:v>
                </c:pt>
                <c:pt idx="7615">
                  <c:v>42406.597916683902</c:v>
                </c:pt>
                <c:pt idx="7616">
                  <c:v>42406.598611128349</c:v>
                </c:pt>
                <c:pt idx="7617">
                  <c:v>42406.599305572796</c:v>
                </c:pt>
                <c:pt idx="7618">
                  <c:v>42406.600000017243</c:v>
                </c:pt>
                <c:pt idx="7619">
                  <c:v>42406.600694461689</c:v>
                </c:pt>
                <c:pt idx="7620">
                  <c:v>42406.601388906136</c:v>
                </c:pt>
                <c:pt idx="7621">
                  <c:v>42406.602083350583</c:v>
                </c:pt>
                <c:pt idx="7622">
                  <c:v>42406.602777795029</c:v>
                </c:pt>
                <c:pt idx="7623">
                  <c:v>42406.603472239476</c:v>
                </c:pt>
                <c:pt idx="7624">
                  <c:v>42406.604166683923</c:v>
                </c:pt>
                <c:pt idx="7625">
                  <c:v>42406.60486112837</c:v>
                </c:pt>
                <c:pt idx="7626">
                  <c:v>42406.605555572816</c:v>
                </c:pt>
                <c:pt idx="7627">
                  <c:v>42406.606250017263</c:v>
                </c:pt>
                <c:pt idx="7628">
                  <c:v>42406.60694446171</c:v>
                </c:pt>
                <c:pt idx="7629">
                  <c:v>42406.607638906156</c:v>
                </c:pt>
                <c:pt idx="7630">
                  <c:v>42406.608333350603</c:v>
                </c:pt>
                <c:pt idx="7631">
                  <c:v>42406.60902779505</c:v>
                </c:pt>
                <c:pt idx="7632">
                  <c:v>42406.609722239496</c:v>
                </c:pt>
                <c:pt idx="7633">
                  <c:v>42406.610416683943</c:v>
                </c:pt>
                <c:pt idx="7634">
                  <c:v>42406.61111112839</c:v>
                </c:pt>
                <c:pt idx="7635">
                  <c:v>42406.611805572837</c:v>
                </c:pt>
                <c:pt idx="7636">
                  <c:v>42406.612500017283</c:v>
                </c:pt>
                <c:pt idx="7637">
                  <c:v>42406.61319446173</c:v>
                </c:pt>
                <c:pt idx="7638">
                  <c:v>42406.613888906177</c:v>
                </c:pt>
                <c:pt idx="7639">
                  <c:v>42406.614583350623</c:v>
                </c:pt>
                <c:pt idx="7640">
                  <c:v>42406.61527779507</c:v>
                </c:pt>
                <c:pt idx="7641">
                  <c:v>42406.615972239517</c:v>
                </c:pt>
                <c:pt idx="7642">
                  <c:v>42406.616666683964</c:v>
                </c:pt>
                <c:pt idx="7643">
                  <c:v>42406.61736112841</c:v>
                </c:pt>
                <c:pt idx="7644">
                  <c:v>42406.618055572857</c:v>
                </c:pt>
                <c:pt idx="7645">
                  <c:v>42406.618750017304</c:v>
                </c:pt>
                <c:pt idx="7646">
                  <c:v>42406.61944446175</c:v>
                </c:pt>
                <c:pt idx="7647">
                  <c:v>42406.620138906197</c:v>
                </c:pt>
                <c:pt idx="7648">
                  <c:v>42406.620833350644</c:v>
                </c:pt>
                <c:pt idx="7649">
                  <c:v>42406.621527795091</c:v>
                </c:pt>
                <c:pt idx="7650">
                  <c:v>42406.622222239537</c:v>
                </c:pt>
                <c:pt idx="7651">
                  <c:v>42406.622916683984</c:v>
                </c:pt>
                <c:pt idx="7652">
                  <c:v>42406.623611128431</c:v>
                </c:pt>
                <c:pt idx="7653">
                  <c:v>42406.624305572877</c:v>
                </c:pt>
                <c:pt idx="7654">
                  <c:v>42406.625000017324</c:v>
                </c:pt>
                <c:pt idx="7655">
                  <c:v>42406.625694461771</c:v>
                </c:pt>
                <c:pt idx="7656">
                  <c:v>42406.626388906217</c:v>
                </c:pt>
                <c:pt idx="7657">
                  <c:v>42406.627083350664</c:v>
                </c:pt>
                <c:pt idx="7658">
                  <c:v>42406.627777795111</c:v>
                </c:pt>
                <c:pt idx="7659">
                  <c:v>42406.628472239558</c:v>
                </c:pt>
                <c:pt idx="7660">
                  <c:v>42406.629166684004</c:v>
                </c:pt>
                <c:pt idx="7661">
                  <c:v>42406.629861128451</c:v>
                </c:pt>
                <c:pt idx="7662">
                  <c:v>42406.630555572898</c:v>
                </c:pt>
                <c:pt idx="7663">
                  <c:v>42406.631250017344</c:v>
                </c:pt>
                <c:pt idx="7664">
                  <c:v>42406.631944461791</c:v>
                </c:pt>
                <c:pt idx="7665">
                  <c:v>42406.632638906238</c:v>
                </c:pt>
                <c:pt idx="7666">
                  <c:v>42406.633333350685</c:v>
                </c:pt>
                <c:pt idx="7667">
                  <c:v>42406.634027795131</c:v>
                </c:pt>
                <c:pt idx="7668">
                  <c:v>42406.634722239578</c:v>
                </c:pt>
                <c:pt idx="7669">
                  <c:v>42406.635416684025</c:v>
                </c:pt>
                <c:pt idx="7670">
                  <c:v>42406.636111128471</c:v>
                </c:pt>
                <c:pt idx="7671">
                  <c:v>42406.636805572918</c:v>
                </c:pt>
                <c:pt idx="7672">
                  <c:v>42406.637500017365</c:v>
                </c:pt>
                <c:pt idx="7673">
                  <c:v>42406.638194461812</c:v>
                </c:pt>
                <c:pt idx="7674">
                  <c:v>42406.638888906258</c:v>
                </c:pt>
                <c:pt idx="7675">
                  <c:v>42406.639583350705</c:v>
                </c:pt>
                <c:pt idx="7676">
                  <c:v>42406.640277795152</c:v>
                </c:pt>
                <c:pt idx="7677">
                  <c:v>42406.640972239598</c:v>
                </c:pt>
                <c:pt idx="7678">
                  <c:v>42406.641666684045</c:v>
                </c:pt>
                <c:pt idx="7679">
                  <c:v>42406.642361128492</c:v>
                </c:pt>
                <c:pt idx="7680">
                  <c:v>42406.643055572938</c:v>
                </c:pt>
                <c:pt idx="7681">
                  <c:v>42406.643750017385</c:v>
                </c:pt>
                <c:pt idx="7682">
                  <c:v>42406.644444461832</c:v>
                </c:pt>
                <c:pt idx="7683">
                  <c:v>42406.645138906279</c:v>
                </c:pt>
                <c:pt idx="7684">
                  <c:v>42406.645833350725</c:v>
                </c:pt>
                <c:pt idx="7685">
                  <c:v>42406.646527795172</c:v>
                </c:pt>
                <c:pt idx="7686">
                  <c:v>42406.647222239619</c:v>
                </c:pt>
                <c:pt idx="7687">
                  <c:v>42406.647916684065</c:v>
                </c:pt>
                <c:pt idx="7688">
                  <c:v>42406.648611128512</c:v>
                </c:pt>
                <c:pt idx="7689">
                  <c:v>42406.649305572959</c:v>
                </c:pt>
                <c:pt idx="7690">
                  <c:v>42406.650000017406</c:v>
                </c:pt>
                <c:pt idx="7691">
                  <c:v>42406.650694461852</c:v>
                </c:pt>
                <c:pt idx="7692">
                  <c:v>42406.651388906299</c:v>
                </c:pt>
                <c:pt idx="7693">
                  <c:v>42406.652083350746</c:v>
                </c:pt>
                <c:pt idx="7694">
                  <c:v>42406.652777795192</c:v>
                </c:pt>
                <c:pt idx="7695">
                  <c:v>42406.653472239639</c:v>
                </c:pt>
                <c:pt idx="7696">
                  <c:v>42406.654166684086</c:v>
                </c:pt>
                <c:pt idx="7697">
                  <c:v>42406.654861128533</c:v>
                </c:pt>
                <c:pt idx="7698">
                  <c:v>42406.655555572979</c:v>
                </c:pt>
                <c:pt idx="7699">
                  <c:v>42406.656250017426</c:v>
                </c:pt>
                <c:pt idx="7700">
                  <c:v>42406.656944461873</c:v>
                </c:pt>
                <c:pt idx="7701">
                  <c:v>42406.657638906319</c:v>
                </c:pt>
                <c:pt idx="7702">
                  <c:v>42406.658333350766</c:v>
                </c:pt>
                <c:pt idx="7703">
                  <c:v>42406.659027795213</c:v>
                </c:pt>
                <c:pt idx="7704">
                  <c:v>42406.659722239659</c:v>
                </c:pt>
                <c:pt idx="7705">
                  <c:v>42406.660416684106</c:v>
                </c:pt>
                <c:pt idx="7706">
                  <c:v>42406.661111128553</c:v>
                </c:pt>
                <c:pt idx="7707">
                  <c:v>42406.661805573</c:v>
                </c:pt>
                <c:pt idx="7708">
                  <c:v>42406.662500017446</c:v>
                </c:pt>
                <c:pt idx="7709">
                  <c:v>42406.663194461893</c:v>
                </c:pt>
                <c:pt idx="7710">
                  <c:v>42406.66388890634</c:v>
                </c:pt>
                <c:pt idx="7711">
                  <c:v>42406.664583350786</c:v>
                </c:pt>
                <c:pt idx="7712">
                  <c:v>42406.665277795233</c:v>
                </c:pt>
                <c:pt idx="7713">
                  <c:v>42406.66597223968</c:v>
                </c:pt>
                <c:pt idx="7714">
                  <c:v>42406.666666684127</c:v>
                </c:pt>
                <c:pt idx="7715">
                  <c:v>42406.667361128573</c:v>
                </c:pt>
                <c:pt idx="7716">
                  <c:v>42406.66805557302</c:v>
                </c:pt>
                <c:pt idx="7717">
                  <c:v>42406.668750017467</c:v>
                </c:pt>
                <c:pt idx="7718">
                  <c:v>42406.669444461913</c:v>
                </c:pt>
                <c:pt idx="7719">
                  <c:v>42406.67013890636</c:v>
                </c:pt>
                <c:pt idx="7720">
                  <c:v>42406.670833350807</c:v>
                </c:pt>
                <c:pt idx="7721">
                  <c:v>42406.671527795253</c:v>
                </c:pt>
                <c:pt idx="7722">
                  <c:v>42406.6722222397</c:v>
                </c:pt>
                <c:pt idx="7723">
                  <c:v>42406.672916684147</c:v>
                </c:pt>
                <c:pt idx="7724">
                  <c:v>42406.673611128594</c:v>
                </c:pt>
                <c:pt idx="7725">
                  <c:v>42406.67430557304</c:v>
                </c:pt>
                <c:pt idx="7726">
                  <c:v>42406.675000017487</c:v>
                </c:pt>
                <c:pt idx="7727">
                  <c:v>42406.675694461934</c:v>
                </c:pt>
                <c:pt idx="7728">
                  <c:v>42406.67638890638</c:v>
                </c:pt>
                <c:pt idx="7729">
                  <c:v>42406.677083350827</c:v>
                </c:pt>
                <c:pt idx="7730">
                  <c:v>42406.677777795274</c:v>
                </c:pt>
                <c:pt idx="7731">
                  <c:v>42406.678472239721</c:v>
                </c:pt>
                <c:pt idx="7732">
                  <c:v>42406.679166684167</c:v>
                </c:pt>
                <c:pt idx="7733">
                  <c:v>42406.679861128614</c:v>
                </c:pt>
                <c:pt idx="7734">
                  <c:v>42406.680555573061</c:v>
                </c:pt>
                <c:pt idx="7735">
                  <c:v>42406.681250017507</c:v>
                </c:pt>
                <c:pt idx="7736">
                  <c:v>42406.681944461954</c:v>
                </c:pt>
                <c:pt idx="7737">
                  <c:v>42406.682638906401</c:v>
                </c:pt>
                <c:pt idx="7738">
                  <c:v>42406.683333350848</c:v>
                </c:pt>
                <c:pt idx="7739">
                  <c:v>42406.684027795294</c:v>
                </c:pt>
                <c:pt idx="7740">
                  <c:v>42406.684722239741</c:v>
                </c:pt>
                <c:pt idx="7741">
                  <c:v>42406.685416684188</c:v>
                </c:pt>
                <c:pt idx="7742">
                  <c:v>42406.686111128634</c:v>
                </c:pt>
                <c:pt idx="7743">
                  <c:v>42406.686805573081</c:v>
                </c:pt>
                <c:pt idx="7744">
                  <c:v>42406.687500017528</c:v>
                </c:pt>
                <c:pt idx="7745">
                  <c:v>42406.688194461974</c:v>
                </c:pt>
                <c:pt idx="7746">
                  <c:v>42406.688888906421</c:v>
                </c:pt>
                <c:pt idx="7747">
                  <c:v>42406.689583350868</c:v>
                </c:pt>
                <c:pt idx="7748">
                  <c:v>42406.690277795315</c:v>
                </c:pt>
                <c:pt idx="7749">
                  <c:v>42406.690972239761</c:v>
                </c:pt>
                <c:pt idx="7750">
                  <c:v>42406.691666684208</c:v>
                </c:pt>
                <c:pt idx="7751">
                  <c:v>42406.692361128655</c:v>
                </c:pt>
                <c:pt idx="7752">
                  <c:v>42406.693055573101</c:v>
                </c:pt>
                <c:pt idx="7753">
                  <c:v>42406.693750017548</c:v>
                </c:pt>
                <c:pt idx="7754">
                  <c:v>42406.694444461995</c:v>
                </c:pt>
                <c:pt idx="7755">
                  <c:v>42406.695138906442</c:v>
                </c:pt>
                <c:pt idx="7756">
                  <c:v>42406.695833350888</c:v>
                </c:pt>
                <c:pt idx="7757">
                  <c:v>42406.696527795335</c:v>
                </c:pt>
                <c:pt idx="7758">
                  <c:v>42406.697222239782</c:v>
                </c:pt>
                <c:pt idx="7759">
                  <c:v>42406.697916684228</c:v>
                </c:pt>
                <c:pt idx="7760">
                  <c:v>42406.698611128675</c:v>
                </c:pt>
                <c:pt idx="7761">
                  <c:v>42406.699305573122</c:v>
                </c:pt>
                <c:pt idx="7762">
                  <c:v>42406.700000017569</c:v>
                </c:pt>
                <c:pt idx="7763">
                  <c:v>42406.700694462015</c:v>
                </c:pt>
                <c:pt idx="7764">
                  <c:v>42406.701388906462</c:v>
                </c:pt>
                <c:pt idx="7765">
                  <c:v>42406.702083350909</c:v>
                </c:pt>
                <c:pt idx="7766">
                  <c:v>42406.702777795355</c:v>
                </c:pt>
                <c:pt idx="7767">
                  <c:v>42406.703472239802</c:v>
                </c:pt>
                <c:pt idx="7768">
                  <c:v>42406.704166684249</c:v>
                </c:pt>
                <c:pt idx="7769">
                  <c:v>42406.704861128695</c:v>
                </c:pt>
                <c:pt idx="7770">
                  <c:v>42406.705555573142</c:v>
                </c:pt>
                <c:pt idx="7771">
                  <c:v>42406.706250017589</c:v>
                </c:pt>
                <c:pt idx="7772">
                  <c:v>42406.706944462036</c:v>
                </c:pt>
                <c:pt idx="7773">
                  <c:v>42406.707638906482</c:v>
                </c:pt>
                <c:pt idx="7774">
                  <c:v>42406.708333350929</c:v>
                </c:pt>
                <c:pt idx="7775">
                  <c:v>42406.709027795376</c:v>
                </c:pt>
                <c:pt idx="7776">
                  <c:v>42406.709722239822</c:v>
                </c:pt>
                <c:pt idx="7777">
                  <c:v>42406.710416684269</c:v>
                </c:pt>
                <c:pt idx="7778">
                  <c:v>42406.711111128716</c:v>
                </c:pt>
                <c:pt idx="7779">
                  <c:v>42406.711805573163</c:v>
                </c:pt>
                <c:pt idx="7780">
                  <c:v>42406.712500017609</c:v>
                </c:pt>
                <c:pt idx="7781">
                  <c:v>42406.713194462056</c:v>
                </c:pt>
                <c:pt idx="7782">
                  <c:v>42406.713888906503</c:v>
                </c:pt>
                <c:pt idx="7783">
                  <c:v>42406.714583350949</c:v>
                </c:pt>
                <c:pt idx="7784">
                  <c:v>42406.715277795396</c:v>
                </c:pt>
                <c:pt idx="7785">
                  <c:v>42406.715972239843</c:v>
                </c:pt>
                <c:pt idx="7786">
                  <c:v>42406.71666668429</c:v>
                </c:pt>
                <c:pt idx="7787">
                  <c:v>42406.717361128736</c:v>
                </c:pt>
                <c:pt idx="7788">
                  <c:v>42406.718055573183</c:v>
                </c:pt>
                <c:pt idx="7789">
                  <c:v>42406.71875001763</c:v>
                </c:pt>
                <c:pt idx="7790">
                  <c:v>42406.719444462076</c:v>
                </c:pt>
                <c:pt idx="7791">
                  <c:v>42406.720138906523</c:v>
                </c:pt>
                <c:pt idx="7792">
                  <c:v>42406.72083335097</c:v>
                </c:pt>
                <c:pt idx="7793">
                  <c:v>42406.721527795416</c:v>
                </c:pt>
                <c:pt idx="7794">
                  <c:v>42406.722222239863</c:v>
                </c:pt>
                <c:pt idx="7795">
                  <c:v>42406.72291668431</c:v>
                </c:pt>
                <c:pt idx="7796">
                  <c:v>42406.723611128757</c:v>
                </c:pt>
                <c:pt idx="7797">
                  <c:v>42406.724305573203</c:v>
                </c:pt>
                <c:pt idx="7798">
                  <c:v>42406.72500001765</c:v>
                </c:pt>
                <c:pt idx="7799">
                  <c:v>42406.725694462097</c:v>
                </c:pt>
                <c:pt idx="7800">
                  <c:v>42406.726388906543</c:v>
                </c:pt>
                <c:pt idx="7801">
                  <c:v>42406.72708335099</c:v>
                </c:pt>
                <c:pt idx="7802">
                  <c:v>42406.727777795437</c:v>
                </c:pt>
                <c:pt idx="7803">
                  <c:v>42406.728472239884</c:v>
                </c:pt>
                <c:pt idx="7804">
                  <c:v>42406.72916668433</c:v>
                </c:pt>
                <c:pt idx="7805">
                  <c:v>42406.729861128777</c:v>
                </c:pt>
                <c:pt idx="7806">
                  <c:v>42406.730555573224</c:v>
                </c:pt>
                <c:pt idx="7807">
                  <c:v>42406.73125001767</c:v>
                </c:pt>
                <c:pt idx="7808">
                  <c:v>42406.731944462117</c:v>
                </c:pt>
                <c:pt idx="7809">
                  <c:v>42406.732638906564</c:v>
                </c:pt>
                <c:pt idx="7810">
                  <c:v>42406.733333351011</c:v>
                </c:pt>
                <c:pt idx="7811">
                  <c:v>42406.734027795457</c:v>
                </c:pt>
                <c:pt idx="7812">
                  <c:v>42406.734722239904</c:v>
                </c:pt>
                <c:pt idx="7813">
                  <c:v>42406.735416684351</c:v>
                </c:pt>
                <c:pt idx="7814">
                  <c:v>42406.736111128797</c:v>
                </c:pt>
                <c:pt idx="7815">
                  <c:v>42406.736805573244</c:v>
                </c:pt>
                <c:pt idx="7816">
                  <c:v>42406.737500017691</c:v>
                </c:pt>
                <c:pt idx="7817">
                  <c:v>42406.738194462137</c:v>
                </c:pt>
                <c:pt idx="7818">
                  <c:v>42406.738888906584</c:v>
                </c:pt>
                <c:pt idx="7819">
                  <c:v>42406.739583351031</c:v>
                </c:pt>
                <c:pt idx="7820">
                  <c:v>42406.740277795478</c:v>
                </c:pt>
                <c:pt idx="7821">
                  <c:v>42406.740972239924</c:v>
                </c:pt>
                <c:pt idx="7822">
                  <c:v>42406.741666684371</c:v>
                </c:pt>
                <c:pt idx="7823">
                  <c:v>42406.742361128818</c:v>
                </c:pt>
                <c:pt idx="7824">
                  <c:v>42406.743055573264</c:v>
                </c:pt>
                <c:pt idx="7825">
                  <c:v>42406.743750017711</c:v>
                </c:pt>
                <c:pt idx="7826">
                  <c:v>42406.744444462158</c:v>
                </c:pt>
                <c:pt idx="7827">
                  <c:v>42406.745138906605</c:v>
                </c:pt>
                <c:pt idx="7828">
                  <c:v>42406.745833351051</c:v>
                </c:pt>
                <c:pt idx="7829">
                  <c:v>42406.746527795498</c:v>
                </c:pt>
                <c:pt idx="7830">
                  <c:v>42406.747222239945</c:v>
                </c:pt>
                <c:pt idx="7831">
                  <c:v>42406.747916684391</c:v>
                </c:pt>
                <c:pt idx="7832">
                  <c:v>42406.748611128838</c:v>
                </c:pt>
                <c:pt idx="7833">
                  <c:v>42406.749305573285</c:v>
                </c:pt>
                <c:pt idx="7834">
                  <c:v>42406.750000017732</c:v>
                </c:pt>
                <c:pt idx="7835">
                  <c:v>42406.750694462178</c:v>
                </c:pt>
                <c:pt idx="7836">
                  <c:v>42406.751388906625</c:v>
                </c:pt>
                <c:pt idx="7837">
                  <c:v>42406.752083351072</c:v>
                </c:pt>
                <c:pt idx="7838">
                  <c:v>42406.752777795518</c:v>
                </c:pt>
                <c:pt idx="7839">
                  <c:v>42406.753472239965</c:v>
                </c:pt>
                <c:pt idx="7840">
                  <c:v>42406.754166684412</c:v>
                </c:pt>
                <c:pt idx="7841">
                  <c:v>42406.754861128858</c:v>
                </c:pt>
                <c:pt idx="7842">
                  <c:v>42406.755555573305</c:v>
                </c:pt>
                <c:pt idx="7843">
                  <c:v>42406.756250017752</c:v>
                </c:pt>
                <c:pt idx="7844">
                  <c:v>42406.756944462199</c:v>
                </c:pt>
                <c:pt idx="7845">
                  <c:v>42406.757638906645</c:v>
                </c:pt>
                <c:pt idx="7846">
                  <c:v>42406.758333351092</c:v>
                </c:pt>
                <c:pt idx="7847">
                  <c:v>42406.759027795539</c:v>
                </c:pt>
                <c:pt idx="7848">
                  <c:v>42406.759722239985</c:v>
                </c:pt>
                <c:pt idx="7849">
                  <c:v>42406.760416684432</c:v>
                </c:pt>
                <c:pt idx="7850">
                  <c:v>42406.761111128879</c:v>
                </c:pt>
                <c:pt idx="7851">
                  <c:v>42406.761805573326</c:v>
                </c:pt>
                <c:pt idx="7852">
                  <c:v>42406.762500017772</c:v>
                </c:pt>
                <c:pt idx="7853">
                  <c:v>42406.763194462219</c:v>
                </c:pt>
                <c:pt idx="7854">
                  <c:v>42406.763888906666</c:v>
                </c:pt>
                <c:pt idx="7855">
                  <c:v>42406.764583351112</c:v>
                </c:pt>
                <c:pt idx="7856">
                  <c:v>42406.765277795559</c:v>
                </c:pt>
                <c:pt idx="7857">
                  <c:v>42406.765972240006</c:v>
                </c:pt>
                <c:pt idx="7858">
                  <c:v>42406.766666684453</c:v>
                </c:pt>
                <c:pt idx="7859">
                  <c:v>42406.767361128899</c:v>
                </c:pt>
                <c:pt idx="7860">
                  <c:v>42406.768055573346</c:v>
                </c:pt>
                <c:pt idx="7861">
                  <c:v>42406.768750017793</c:v>
                </c:pt>
                <c:pt idx="7862">
                  <c:v>42406.769444462239</c:v>
                </c:pt>
                <c:pt idx="7863">
                  <c:v>42406.770138906686</c:v>
                </c:pt>
                <c:pt idx="7864">
                  <c:v>42406.770833351133</c:v>
                </c:pt>
                <c:pt idx="7865">
                  <c:v>42406.771527795579</c:v>
                </c:pt>
                <c:pt idx="7866">
                  <c:v>42406.772222240026</c:v>
                </c:pt>
                <c:pt idx="7867">
                  <c:v>42406.772916684473</c:v>
                </c:pt>
                <c:pt idx="7868">
                  <c:v>42406.77361112892</c:v>
                </c:pt>
                <c:pt idx="7869">
                  <c:v>42406.774305573366</c:v>
                </c:pt>
                <c:pt idx="7870">
                  <c:v>42406.775000017813</c:v>
                </c:pt>
                <c:pt idx="7871">
                  <c:v>42406.77569446226</c:v>
                </c:pt>
                <c:pt idx="7872">
                  <c:v>42406.776388906706</c:v>
                </c:pt>
                <c:pt idx="7873">
                  <c:v>42406.777083351153</c:v>
                </c:pt>
                <c:pt idx="7874">
                  <c:v>42406.7777777956</c:v>
                </c:pt>
                <c:pt idx="7875">
                  <c:v>42406.778472240047</c:v>
                </c:pt>
                <c:pt idx="7876">
                  <c:v>42406.779166684493</c:v>
                </c:pt>
                <c:pt idx="7877">
                  <c:v>42406.77986112894</c:v>
                </c:pt>
                <c:pt idx="7878">
                  <c:v>42406.780555573387</c:v>
                </c:pt>
                <c:pt idx="7879">
                  <c:v>42406.781250017833</c:v>
                </c:pt>
                <c:pt idx="7880">
                  <c:v>42406.78194446228</c:v>
                </c:pt>
                <c:pt idx="7881">
                  <c:v>42406.782638906727</c:v>
                </c:pt>
                <c:pt idx="7882">
                  <c:v>42406.783333351173</c:v>
                </c:pt>
                <c:pt idx="7883">
                  <c:v>42406.78402779562</c:v>
                </c:pt>
                <c:pt idx="7884">
                  <c:v>42406.784722240067</c:v>
                </c:pt>
                <c:pt idx="7885">
                  <c:v>42406.785416684514</c:v>
                </c:pt>
                <c:pt idx="7886">
                  <c:v>42406.78611112896</c:v>
                </c:pt>
                <c:pt idx="7887">
                  <c:v>42406.786805573407</c:v>
                </c:pt>
                <c:pt idx="7888">
                  <c:v>42406.787500017854</c:v>
                </c:pt>
                <c:pt idx="7889">
                  <c:v>42406.7881944623</c:v>
                </c:pt>
                <c:pt idx="7890">
                  <c:v>42406.788888906747</c:v>
                </c:pt>
                <c:pt idx="7891">
                  <c:v>42406.789583351194</c:v>
                </c:pt>
                <c:pt idx="7892">
                  <c:v>42406.790277795641</c:v>
                </c:pt>
                <c:pt idx="7893">
                  <c:v>42406.790972240087</c:v>
                </c:pt>
                <c:pt idx="7894">
                  <c:v>42406.791666684534</c:v>
                </c:pt>
                <c:pt idx="7895">
                  <c:v>42406.792361128981</c:v>
                </c:pt>
                <c:pt idx="7896">
                  <c:v>42406.793055573427</c:v>
                </c:pt>
                <c:pt idx="7897">
                  <c:v>42406.793750017874</c:v>
                </c:pt>
                <c:pt idx="7898">
                  <c:v>42406.794444462321</c:v>
                </c:pt>
                <c:pt idx="7899">
                  <c:v>42406.795138906768</c:v>
                </c:pt>
                <c:pt idx="7900">
                  <c:v>42406.795833351214</c:v>
                </c:pt>
                <c:pt idx="7901">
                  <c:v>42406.796527795661</c:v>
                </c:pt>
                <c:pt idx="7902">
                  <c:v>42406.797222240108</c:v>
                </c:pt>
                <c:pt idx="7903">
                  <c:v>42406.797916684554</c:v>
                </c:pt>
                <c:pt idx="7904">
                  <c:v>42406.798611129001</c:v>
                </c:pt>
                <c:pt idx="7905">
                  <c:v>42406.799305573448</c:v>
                </c:pt>
                <c:pt idx="7906">
                  <c:v>42406.800000017894</c:v>
                </c:pt>
                <c:pt idx="7907">
                  <c:v>42406.800694462341</c:v>
                </c:pt>
                <c:pt idx="7908">
                  <c:v>42406.801388906788</c:v>
                </c:pt>
                <c:pt idx="7909">
                  <c:v>42406.802083351235</c:v>
                </c:pt>
                <c:pt idx="7910">
                  <c:v>42406.802777795681</c:v>
                </c:pt>
                <c:pt idx="7911">
                  <c:v>42406.803472240128</c:v>
                </c:pt>
                <c:pt idx="7912">
                  <c:v>42406.804166684575</c:v>
                </c:pt>
                <c:pt idx="7913">
                  <c:v>42406.804861129021</c:v>
                </c:pt>
                <c:pt idx="7914">
                  <c:v>42406.805555573468</c:v>
                </c:pt>
                <c:pt idx="7915">
                  <c:v>42406.806250017915</c:v>
                </c:pt>
                <c:pt idx="7916">
                  <c:v>42406.806944462362</c:v>
                </c:pt>
                <c:pt idx="7917">
                  <c:v>42406.807638906808</c:v>
                </c:pt>
                <c:pt idx="7918">
                  <c:v>42406.808333351255</c:v>
                </c:pt>
                <c:pt idx="7919">
                  <c:v>42406.809027795702</c:v>
                </c:pt>
                <c:pt idx="7920">
                  <c:v>42406.809722240148</c:v>
                </c:pt>
                <c:pt idx="7921">
                  <c:v>42406.810416684595</c:v>
                </c:pt>
                <c:pt idx="7922">
                  <c:v>42406.811111129042</c:v>
                </c:pt>
                <c:pt idx="7923">
                  <c:v>42406.811805573489</c:v>
                </c:pt>
                <c:pt idx="7924">
                  <c:v>42406.812500017935</c:v>
                </c:pt>
                <c:pt idx="7925">
                  <c:v>42406.813194462382</c:v>
                </c:pt>
                <c:pt idx="7926">
                  <c:v>42406.813888906829</c:v>
                </c:pt>
                <c:pt idx="7927">
                  <c:v>42406.814583351275</c:v>
                </c:pt>
                <c:pt idx="7928">
                  <c:v>42406.815277795722</c:v>
                </c:pt>
                <c:pt idx="7929">
                  <c:v>42406.815972240169</c:v>
                </c:pt>
                <c:pt idx="7930">
                  <c:v>42406.816666684615</c:v>
                </c:pt>
                <c:pt idx="7931">
                  <c:v>42406.817361129062</c:v>
                </c:pt>
                <c:pt idx="7932">
                  <c:v>42406.818055573509</c:v>
                </c:pt>
                <c:pt idx="7933">
                  <c:v>42406.818750017956</c:v>
                </c:pt>
                <c:pt idx="7934">
                  <c:v>42406.819444462402</c:v>
                </c:pt>
                <c:pt idx="7935">
                  <c:v>42406.820138906849</c:v>
                </c:pt>
                <c:pt idx="7936">
                  <c:v>42406.820833351296</c:v>
                </c:pt>
                <c:pt idx="7937">
                  <c:v>42406.821527795742</c:v>
                </c:pt>
                <c:pt idx="7938">
                  <c:v>42406.822222240189</c:v>
                </c:pt>
                <c:pt idx="7939">
                  <c:v>42406.822916684636</c:v>
                </c:pt>
                <c:pt idx="7940">
                  <c:v>42406.823611129083</c:v>
                </c:pt>
                <c:pt idx="7941">
                  <c:v>42406.824305573529</c:v>
                </c:pt>
                <c:pt idx="7942">
                  <c:v>42406.825000017976</c:v>
                </c:pt>
                <c:pt idx="7943">
                  <c:v>42406.825694462423</c:v>
                </c:pt>
                <c:pt idx="7944">
                  <c:v>42406.826388906869</c:v>
                </c:pt>
                <c:pt idx="7945">
                  <c:v>42406.827083351316</c:v>
                </c:pt>
                <c:pt idx="7946">
                  <c:v>42406.827777795763</c:v>
                </c:pt>
                <c:pt idx="7947">
                  <c:v>42406.82847224021</c:v>
                </c:pt>
                <c:pt idx="7948">
                  <c:v>42406.829166684656</c:v>
                </c:pt>
                <c:pt idx="7949">
                  <c:v>42406.829861129103</c:v>
                </c:pt>
                <c:pt idx="7950">
                  <c:v>42406.83055557355</c:v>
                </c:pt>
                <c:pt idx="7951">
                  <c:v>42406.831250017996</c:v>
                </c:pt>
                <c:pt idx="7952">
                  <c:v>42406.831944462443</c:v>
                </c:pt>
                <c:pt idx="7953">
                  <c:v>42406.83263890689</c:v>
                </c:pt>
                <c:pt idx="7954">
                  <c:v>42406.833333351336</c:v>
                </c:pt>
                <c:pt idx="7955">
                  <c:v>42406.834027795783</c:v>
                </c:pt>
                <c:pt idx="7956">
                  <c:v>42406.83472224023</c:v>
                </c:pt>
                <c:pt idx="7957">
                  <c:v>42406.835416684677</c:v>
                </c:pt>
                <c:pt idx="7958">
                  <c:v>42406.836111129123</c:v>
                </c:pt>
                <c:pt idx="7959">
                  <c:v>42406.83680557357</c:v>
                </c:pt>
                <c:pt idx="7960">
                  <c:v>42406.837500018017</c:v>
                </c:pt>
                <c:pt idx="7961">
                  <c:v>42406.838194462463</c:v>
                </c:pt>
                <c:pt idx="7962">
                  <c:v>42406.83888890691</c:v>
                </c:pt>
                <c:pt idx="7963">
                  <c:v>42406.839583351357</c:v>
                </c:pt>
                <c:pt idx="7964">
                  <c:v>42406.840277795804</c:v>
                </c:pt>
                <c:pt idx="7965">
                  <c:v>42406.84097224025</c:v>
                </c:pt>
                <c:pt idx="7966">
                  <c:v>42406.841666684697</c:v>
                </c:pt>
                <c:pt idx="7967">
                  <c:v>42406.842361129144</c:v>
                </c:pt>
                <c:pt idx="7968">
                  <c:v>42406.84305557359</c:v>
                </c:pt>
                <c:pt idx="7969">
                  <c:v>42406.843750018037</c:v>
                </c:pt>
                <c:pt idx="7970">
                  <c:v>42406.844444462484</c:v>
                </c:pt>
                <c:pt idx="7971">
                  <c:v>42406.845138906931</c:v>
                </c:pt>
                <c:pt idx="7972">
                  <c:v>42406.845833351377</c:v>
                </c:pt>
                <c:pt idx="7973">
                  <c:v>42406.846527795824</c:v>
                </c:pt>
                <c:pt idx="7974">
                  <c:v>42406.847222240271</c:v>
                </c:pt>
                <c:pt idx="7975">
                  <c:v>42406.847916684717</c:v>
                </c:pt>
                <c:pt idx="7976">
                  <c:v>42406.848611129164</c:v>
                </c:pt>
                <c:pt idx="7977">
                  <c:v>42406.849305573611</c:v>
                </c:pt>
                <c:pt idx="7978">
                  <c:v>42406.850000018057</c:v>
                </c:pt>
                <c:pt idx="7979">
                  <c:v>42406.850694462504</c:v>
                </c:pt>
                <c:pt idx="7980">
                  <c:v>42406.851388906951</c:v>
                </c:pt>
                <c:pt idx="7981">
                  <c:v>42406.852083351398</c:v>
                </c:pt>
                <c:pt idx="7982">
                  <c:v>42406.852777795844</c:v>
                </c:pt>
                <c:pt idx="7983">
                  <c:v>42406.853472240291</c:v>
                </c:pt>
                <c:pt idx="7984">
                  <c:v>42406.854166684738</c:v>
                </c:pt>
                <c:pt idx="7985">
                  <c:v>42406.854861129184</c:v>
                </c:pt>
                <c:pt idx="7986">
                  <c:v>42406.855555573631</c:v>
                </c:pt>
                <c:pt idx="7987">
                  <c:v>42406.856250018078</c:v>
                </c:pt>
                <c:pt idx="7988">
                  <c:v>42406.856944462525</c:v>
                </c:pt>
                <c:pt idx="7989">
                  <c:v>42406.857638906971</c:v>
                </c:pt>
                <c:pt idx="7990">
                  <c:v>42406.858333351418</c:v>
                </c:pt>
                <c:pt idx="7991">
                  <c:v>42406.859027795865</c:v>
                </c:pt>
                <c:pt idx="7992">
                  <c:v>42406.859722240311</c:v>
                </c:pt>
                <c:pt idx="7993">
                  <c:v>42406.860416684758</c:v>
                </c:pt>
                <c:pt idx="7994">
                  <c:v>42406.861111129205</c:v>
                </c:pt>
                <c:pt idx="7995">
                  <c:v>42406.861805573652</c:v>
                </c:pt>
                <c:pt idx="7996">
                  <c:v>42406.862500018098</c:v>
                </c:pt>
                <c:pt idx="7997">
                  <c:v>42406.863194462545</c:v>
                </c:pt>
                <c:pt idx="7998">
                  <c:v>42406.863888906992</c:v>
                </c:pt>
                <c:pt idx="7999">
                  <c:v>42406.864583351438</c:v>
                </c:pt>
                <c:pt idx="8000">
                  <c:v>42406.865277795885</c:v>
                </c:pt>
                <c:pt idx="8001">
                  <c:v>42406.865972240332</c:v>
                </c:pt>
                <c:pt idx="8002">
                  <c:v>42406.866666684778</c:v>
                </c:pt>
                <c:pt idx="8003">
                  <c:v>42406.867361129225</c:v>
                </c:pt>
                <c:pt idx="8004">
                  <c:v>42406.868055573672</c:v>
                </c:pt>
                <c:pt idx="8005">
                  <c:v>42406.868750018119</c:v>
                </c:pt>
                <c:pt idx="8006">
                  <c:v>42406.869444462565</c:v>
                </c:pt>
                <c:pt idx="8007">
                  <c:v>42406.870138907012</c:v>
                </c:pt>
                <c:pt idx="8008">
                  <c:v>42406.870833351459</c:v>
                </c:pt>
                <c:pt idx="8009">
                  <c:v>42406.871527795905</c:v>
                </c:pt>
                <c:pt idx="8010">
                  <c:v>42406.872222240352</c:v>
                </c:pt>
                <c:pt idx="8011">
                  <c:v>42406.872916684799</c:v>
                </c:pt>
                <c:pt idx="8012">
                  <c:v>42406.873611129246</c:v>
                </c:pt>
                <c:pt idx="8013">
                  <c:v>42406.874305573692</c:v>
                </c:pt>
                <c:pt idx="8014">
                  <c:v>42406.875000018139</c:v>
                </c:pt>
                <c:pt idx="8015">
                  <c:v>42406.875694462586</c:v>
                </c:pt>
                <c:pt idx="8016">
                  <c:v>42406.876388907032</c:v>
                </c:pt>
                <c:pt idx="8017">
                  <c:v>42406.877083351479</c:v>
                </c:pt>
                <c:pt idx="8018">
                  <c:v>42406.877777795926</c:v>
                </c:pt>
                <c:pt idx="8019">
                  <c:v>42406.878472240373</c:v>
                </c:pt>
                <c:pt idx="8020">
                  <c:v>42406.879166684819</c:v>
                </c:pt>
                <c:pt idx="8021">
                  <c:v>42406.879861129266</c:v>
                </c:pt>
                <c:pt idx="8022">
                  <c:v>42406.880555573713</c:v>
                </c:pt>
                <c:pt idx="8023">
                  <c:v>42406.881250018159</c:v>
                </c:pt>
                <c:pt idx="8024">
                  <c:v>42406.881944462606</c:v>
                </c:pt>
                <c:pt idx="8025">
                  <c:v>42406.882638907053</c:v>
                </c:pt>
                <c:pt idx="8026">
                  <c:v>42406.883333351499</c:v>
                </c:pt>
                <c:pt idx="8027">
                  <c:v>42406.884027795946</c:v>
                </c:pt>
                <c:pt idx="8028">
                  <c:v>42406.884722240393</c:v>
                </c:pt>
                <c:pt idx="8029">
                  <c:v>42406.88541668484</c:v>
                </c:pt>
                <c:pt idx="8030">
                  <c:v>42406.886111129286</c:v>
                </c:pt>
                <c:pt idx="8031">
                  <c:v>42406.886805573733</c:v>
                </c:pt>
                <c:pt idx="8032">
                  <c:v>42406.88750001818</c:v>
                </c:pt>
                <c:pt idx="8033">
                  <c:v>42406.888194462626</c:v>
                </c:pt>
                <c:pt idx="8034">
                  <c:v>42406.888888907073</c:v>
                </c:pt>
                <c:pt idx="8035">
                  <c:v>42406.88958335152</c:v>
                </c:pt>
                <c:pt idx="8036">
                  <c:v>42406.890277795967</c:v>
                </c:pt>
                <c:pt idx="8037">
                  <c:v>42406.890972240413</c:v>
                </c:pt>
                <c:pt idx="8038">
                  <c:v>42406.89166668486</c:v>
                </c:pt>
                <c:pt idx="8039">
                  <c:v>42406.892361129307</c:v>
                </c:pt>
                <c:pt idx="8040">
                  <c:v>42406.893055573753</c:v>
                </c:pt>
                <c:pt idx="8041">
                  <c:v>42406.8937500182</c:v>
                </c:pt>
                <c:pt idx="8042">
                  <c:v>42406.894444462647</c:v>
                </c:pt>
                <c:pt idx="8043">
                  <c:v>42406.895138907093</c:v>
                </c:pt>
                <c:pt idx="8044">
                  <c:v>42406.89583335154</c:v>
                </c:pt>
                <c:pt idx="8045">
                  <c:v>42406.896527795987</c:v>
                </c:pt>
                <c:pt idx="8046">
                  <c:v>42406.897222240434</c:v>
                </c:pt>
                <c:pt idx="8047">
                  <c:v>42406.89791668488</c:v>
                </c:pt>
                <c:pt idx="8048">
                  <c:v>42406.898611129327</c:v>
                </c:pt>
                <c:pt idx="8049">
                  <c:v>42406.899305573774</c:v>
                </c:pt>
                <c:pt idx="8050">
                  <c:v>42406.90000001822</c:v>
                </c:pt>
                <c:pt idx="8051">
                  <c:v>42406.900694462667</c:v>
                </c:pt>
                <c:pt idx="8052">
                  <c:v>42406.901388907114</c:v>
                </c:pt>
                <c:pt idx="8053">
                  <c:v>42406.902083351561</c:v>
                </c:pt>
                <c:pt idx="8054">
                  <c:v>42406.902777796007</c:v>
                </c:pt>
                <c:pt idx="8055">
                  <c:v>42406.903472240454</c:v>
                </c:pt>
                <c:pt idx="8056">
                  <c:v>42406.904166684901</c:v>
                </c:pt>
                <c:pt idx="8057">
                  <c:v>42406.904861129347</c:v>
                </c:pt>
                <c:pt idx="8058">
                  <c:v>42406.905555573794</c:v>
                </c:pt>
                <c:pt idx="8059">
                  <c:v>42406.906250018241</c:v>
                </c:pt>
                <c:pt idx="8060">
                  <c:v>42406.906944462688</c:v>
                </c:pt>
                <c:pt idx="8061">
                  <c:v>42406.907638907134</c:v>
                </c:pt>
                <c:pt idx="8062">
                  <c:v>42406.908333351581</c:v>
                </c:pt>
                <c:pt idx="8063">
                  <c:v>42406.909027796028</c:v>
                </c:pt>
                <c:pt idx="8064">
                  <c:v>42406.909722240474</c:v>
                </c:pt>
                <c:pt idx="8065">
                  <c:v>42406.910416684921</c:v>
                </c:pt>
                <c:pt idx="8066">
                  <c:v>42406.911111129368</c:v>
                </c:pt>
                <c:pt idx="8067">
                  <c:v>42406.911805573814</c:v>
                </c:pt>
                <c:pt idx="8068">
                  <c:v>42406.912500018261</c:v>
                </c:pt>
                <c:pt idx="8069">
                  <c:v>42406.913194462708</c:v>
                </c:pt>
                <c:pt idx="8070">
                  <c:v>42406.913888907155</c:v>
                </c:pt>
                <c:pt idx="8071">
                  <c:v>42406.914583351601</c:v>
                </c:pt>
                <c:pt idx="8072">
                  <c:v>42406.915277796048</c:v>
                </c:pt>
                <c:pt idx="8073">
                  <c:v>42406.915972240495</c:v>
                </c:pt>
                <c:pt idx="8074">
                  <c:v>42406.916666684941</c:v>
                </c:pt>
                <c:pt idx="8075">
                  <c:v>42406.917361129388</c:v>
                </c:pt>
                <c:pt idx="8076">
                  <c:v>42406.918055573835</c:v>
                </c:pt>
                <c:pt idx="8077">
                  <c:v>42406.918750018282</c:v>
                </c:pt>
                <c:pt idx="8078">
                  <c:v>42406.919444462728</c:v>
                </c:pt>
                <c:pt idx="8079">
                  <c:v>42406.920138907175</c:v>
                </c:pt>
                <c:pt idx="8080">
                  <c:v>42406.920833351622</c:v>
                </c:pt>
                <c:pt idx="8081">
                  <c:v>42406.921527796068</c:v>
                </c:pt>
                <c:pt idx="8082">
                  <c:v>42406.922222240515</c:v>
                </c:pt>
                <c:pt idx="8083">
                  <c:v>42406.922916684962</c:v>
                </c:pt>
                <c:pt idx="8084">
                  <c:v>42406.923611129409</c:v>
                </c:pt>
                <c:pt idx="8085">
                  <c:v>42406.924305573855</c:v>
                </c:pt>
                <c:pt idx="8086">
                  <c:v>42406.925000018302</c:v>
                </c:pt>
                <c:pt idx="8087">
                  <c:v>42406.925694462749</c:v>
                </c:pt>
                <c:pt idx="8088">
                  <c:v>42406.926388907195</c:v>
                </c:pt>
                <c:pt idx="8089">
                  <c:v>42406.927083351642</c:v>
                </c:pt>
                <c:pt idx="8090">
                  <c:v>42406.927777796089</c:v>
                </c:pt>
                <c:pt idx="8091">
                  <c:v>42406.928472240535</c:v>
                </c:pt>
                <c:pt idx="8092">
                  <c:v>42406.929166684982</c:v>
                </c:pt>
                <c:pt idx="8093">
                  <c:v>42406.929861129429</c:v>
                </c:pt>
                <c:pt idx="8094">
                  <c:v>42406.930555573876</c:v>
                </c:pt>
                <c:pt idx="8095">
                  <c:v>42406.931250018322</c:v>
                </c:pt>
                <c:pt idx="8096">
                  <c:v>42406.931944462769</c:v>
                </c:pt>
                <c:pt idx="8097">
                  <c:v>42406.932638907216</c:v>
                </c:pt>
                <c:pt idx="8098">
                  <c:v>42406.933333351662</c:v>
                </c:pt>
                <c:pt idx="8099">
                  <c:v>42406.934027796109</c:v>
                </c:pt>
                <c:pt idx="8100">
                  <c:v>42406.934722240556</c:v>
                </c:pt>
                <c:pt idx="8101">
                  <c:v>42406.935416685003</c:v>
                </c:pt>
                <c:pt idx="8102">
                  <c:v>42406.936111129449</c:v>
                </c:pt>
                <c:pt idx="8103">
                  <c:v>42406.936805573896</c:v>
                </c:pt>
                <c:pt idx="8104">
                  <c:v>42406.937500018343</c:v>
                </c:pt>
                <c:pt idx="8105">
                  <c:v>42406.938194462789</c:v>
                </c:pt>
                <c:pt idx="8106">
                  <c:v>42406.938888907236</c:v>
                </c:pt>
                <c:pt idx="8107">
                  <c:v>42406.939583351683</c:v>
                </c:pt>
                <c:pt idx="8108">
                  <c:v>42406.94027779613</c:v>
                </c:pt>
                <c:pt idx="8109">
                  <c:v>42406.940972240576</c:v>
                </c:pt>
                <c:pt idx="8110">
                  <c:v>42406.941666685023</c:v>
                </c:pt>
                <c:pt idx="8111">
                  <c:v>42406.94236112947</c:v>
                </c:pt>
                <c:pt idx="8112">
                  <c:v>42406.943055573916</c:v>
                </c:pt>
                <c:pt idx="8113">
                  <c:v>42406.943750018363</c:v>
                </c:pt>
                <c:pt idx="8114">
                  <c:v>42406.94444446281</c:v>
                </c:pt>
                <c:pt idx="8115">
                  <c:v>42406.945138907256</c:v>
                </c:pt>
                <c:pt idx="8116">
                  <c:v>42406.945833351703</c:v>
                </c:pt>
                <c:pt idx="8117">
                  <c:v>42406.94652779615</c:v>
                </c:pt>
                <c:pt idx="8118">
                  <c:v>42406.947222240597</c:v>
                </c:pt>
                <c:pt idx="8119">
                  <c:v>42406.947916685043</c:v>
                </c:pt>
                <c:pt idx="8120">
                  <c:v>42406.94861112949</c:v>
                </c:pt>
                <c:pt idx="8121">
                  <c:v>42406.949305573937</c:v>
                </c:pt>
                <c:pt idx="8122">
                  <c:v>42406.950000018383</c:v>
                </c:pt>
                <c:pt idx="8123">
                  <c:v>42406.95069446283</c:v>
                </c:pt>
                <c:pt idx="8124">
                  <c:v>42406.951388907277</c:v>
                </c:pt>
                <c:pt idx="8125">
                  <c:v>42406.952083351724</c:v>
                </c:pt>
                <c:pt idx="8126">
                  <c:v>42406.95277779617</c:v>
                </c:pt>
                <c:pt idx="8127">
                  <c:v>42406.953472240617</c:v>
                </c:pt>
                <c:pt idx="8128">
                  <c:v>42406.954166685064</c:v>
                </c:pt>
                <c:pt idx="8129">
                  <c:v>42406.95486112951</c:v>
                </c:pt>
                <c:pt idx="8130">
                  <c:v>42406.955555573957</c:v>
                </c:pt>
                <c:pt idx="8131">
                  <c:v>42406.956250018404</c:v>
                </c:pt>
                <c:pt idx="8132">
                  <c:v>42406.956944462851</c:v>
                </c:pt>
                <c:pt idx="8133">
                  <c:v>42406.957638907297</c:v>
                </c:pt>
                <c:pt idx="8134">
                  <c:v>42406.958333351744</c:v>
                </c:pt>
                <c:pt idx="8135">
                  <c:v>42406.959027796191</c:v>
                </c:pt>
                <c:pt idx="8136">
                  <c:v>42406.959722240637</c:v>
                </c:pt>
                <c:pt idx="8137">
                  <c:v>42406.960416685084</c:v>
                </c:pt>
                <c:pt idx="8138">
                  <c:v>42406.961111129531</c:v>
                </c:pt>
                <c:pt idx="8139">
                  <c:v>42406.961805573977</c:v>
                </c:pt>
                <c:pt idx="8140">
                  <c:v>42406.962500018424</c:v>
                </c:pt>
                <c:pt idx="8141">
                  <c:v>42406.963194462871</c:v>
                </c:pt>
                <c:pt idx="8142">
                  <c:v>42406.963888907318</c:v>
                </c:pt>
                <c:pt idx="8143">
                  <c:v>42406.964583351764</c:v>
                </c:pt>
                <c:pt idx="8144">
                  <c:v>42406.965277796211</c:v>
                </c:pt>
                <c:pt idx="8145">
                  <c:v>42406.965972240658</c:v>
                </c:pt>
                <c:pt idx="8146">
                  <c:v>42406.966666685104</c:v>
                </c:pt>
                <c:pt idx="8147">
                  <c:v>42406.967361129551</c:v>
                </c:pt>
                <c:pt idx="8148">
                  <c:v>42406.968055573998</c:v>
                </c:pt>
                <c:pt idx="8149">
                  <c:v>42406.968750018445</c:v>
                </c:pt>
                <c:pt idx="8150">
                  <c:v>42406.969444462891</c:v>
                </c:pt>
                <c:pt idx="8151">
                  <c:v>42406.970138907338</c:v>
                </c:pt>
                <c:pt idx="8152">
                  <c:v>42406.970833351785</c:v>
                </c:pt>
                <c:pt idx="8153">
                  <c:v>42406.971527796231</c:v>
                </c:pt>
                <c:pt idx="8154">
                  <c:v>42406.972222240678</c:v>
                </c:pt>
                <c:pt idx="8155">
                  <c:v>42406.972916685125</c:v>
                </c:pt>
                <c:pt idx="8156">
                  <c:v>42406.973611129572</c:v>
                </c:pt>
                <c:pt idx="8157">
                  <c:v>42406.974305574018</c:v>
                </c:pt>
                <c:pt idx="8158">
                  <c:v>42406.975000018465</c:v>
                </c:pt>
                <c:pt idx="8159">
                  <c:v>42406.975694462912</c:v>
                </c:pt>
                <c:pt idx="8160">
                  <c:v>42406.976388907358</c:v>
                </c:pt>
                <c:pt idx="8161">
                  <c:v>42406.977083351805</c:v>
                </c:pt>
                <c:pt idx="8162">
                  <c:v>42406.977777796252</c:v>
                </c:pt>
                <c:pt idx="8163">
                  <c:v>42406.978472240698</c:v>
                </c:pt>
                <c:pt idx="8164">
                  <c:v>42406.979166685145</c:v>
                </c:pt>
                <c:pt idx="8165">
                  <c:v>42406.979861129592</c:v>
                </c:pt>
                <c:pt idx="8166">
                  <c:v>42406.980555574039</c:v>
                </c:pt>
                <c:pt idx="8167">
                  <c:v>42406.981250018485</c:v>
                </c:pt>
                <c:pt idx="8168">
                  <c:v>42406.981944462932</c:v>
                </c:pt>
                <c:pt idx="8169">
                  <c:v>42406.982638907379</c:v>
                </c:pt>
                <c:pt idx="8170">
                  <c:v>42406.983333351825</c:v>
                </c:pt>
                <c:pt idx="8171">
                  <c:v>42406.984027796272</c:v>
                </c:pt>
                <c:pt idx="8172">
                  <c:v>42406.984722240719</c:v>
                </c:pt>
                <c:pt idx="8173">
                  <c:v>42406.985416685166</c:v>
                </c:pt>
                <c:pt idx="8174">
                  <c:v>42406.986111129612</c:v>
                </c:pt>
                <c:pt idx="8175">
                  <c:v>42406.986805574059</c:v>
                </c:pt>
                <c:pt idx="8176">
                  <c:v>42406.987500018506</c:v>
                </c:pt>
                <c:pt idx="8177">
                  <c:v>42406.988194462952</c:v>
                </c:pt>
                <c:pt idx="8178">
                  <c:v>42406.988888907399</c:v>
                </c:pt>
                <c:pt idx="8179">
                  <c:v>42406.989583351846</c:v>
                </c:pt>
                <c:pt idx="8180">
                  <c:v>42406.990277796293</c:v>
                </c:pt>
                <c:pt idx="8181">
                  <c:v>42406.990972240739</c:v>
                </c:pt>
                <c:pt idx="8182">
                  <c:v>42406.991666685186</c:v>
                </c:pt>
                <c:pt idx="8183">
                  <c:v>42406.992361129633</c:v>
                </c:pt>
                <c:pt idx="8184">
                  <c:v>42406.993055574079</c:v>
                </c:pt>
                <c:pt idx="8185">
                  <c:v>42406.993750018526</c:v>
                </c:pt>
                <c:pt idx="8186">
                  <c:v>42406.994444462973</c:v>
                </c:pt>
                <c:pt idx="8187">
                  <c:v>42406.995138907419</c:v>
                </c:pt>
                <c:pt idx="8188">
                  <c:v>42406.995833351866</c:v>
                </c:pt>
                <c:pt idx="8189">
                  <c:v>42406.996527796313</c:v>
                </c:pt>
                <c:pt idx="8190">
                  <c:v>42406.99722224076</c:v>
                </c:pt>
                <c:pt idx="8191">
                  <c:v>42406.997916685206</c:v>
                </c:pt>
              </c:numCache>
            </c:numRef>
          </c:xVal>
          <c:yVal>
            <c:numRef>
              <c:f>Overall!$C$2:$C$23830</c:f>
              <c:numCache>
                <c:formatCode>General</c:formatCode>
                <c:ptCount val="23829"/>
                <c:pt idx="0">
                  <c:v>23.125</c:v>
                </c:pt>
                <c:pt idx="1">
                  <c:v>23.1875</c:v>
                </c:pt>
                <c:pt idx="2">
                  <c:v>23.1875</c:v>
                </c:pt>
                <c:pt idx="3">
                  <c:v>23.1875</c:v>
                </c:pt>
                <c:pt idx="4">
                  <c:v>23.1875</c:v>
                </c:pt>
                <c:pt idx="5">
                  <c:v>23.1875</c:v>
                </c:pt>
                <c:pt idx="6">
                  <c:v>23.1875</c:v>
                </c:pt>
                <c:pt idx="7">
                  <c:v>23.1875</c:v>
                </c:pt>
                <c:pt idx="8">
                  <c:v>23.1875</c:v>
                </c:pt>
                <c:pt idx="9">
                  <c:v>23.1875</c:v>
                </c:pt>
                <c:pt idx="10">
                  <c:v>23.1875</c:v>
                </c:pt>
                <c:pt idx="11">
                  <c:v>23.1875</c:v>
                </c:pt>
                <c:pt idx="12">
                  <c:v>23.1875</c:v>
                </c:pt>
                <c:pt idx="13">
                  <c:v>23.1875</c:v>
                </c:pt>
                <c:pt idx="14">
                  <c:v>23.1875</c:v>
                </c:pt>
                <c:pt idx="15">
                  <c:v>23.1875</c:v>
                </c:pt>
                <c:pt idx="16">
                  <c:v>23.1875</c:v>
                </c:pt>
                <c:pt idx="17">
                  <c:v>23.1875</c:v>
                </c:pt>
                <c:pt idx="18">
                  <c:v>23.1875</c:v>
                </c:pt>
                <c:pt idx="19">
                  <c:v>23.1875</c:v>
                </c:pt>
                <c:pt idx="20">
                  <c:v>23.1875</c:v>
                </c:pt>
                <c:pt idx="21">
                  <c:v>23.1875</c:v>
                </c:pt>
                <c:pt idx="22">
                  <c:v>23.1875</c:v>
                </c:pt>
                <c:pt idx="23">
                  <c:v>23.1875</c:v>
                </c:pt>
                <c:pt idx="24">
                  <c:v>23.1875</c:v>
                </c:pt>
                <c:pt idx="25">
                  <c:v>23.1875</c:v>
                </c:pt>
                <c:pt idx="26">
                  <c:v>23.1875</c:v>
                </c:pt>
                <c:pt idx="27">
                  <c:v>23.1875</c:v>
                </c:pt>
                <c:pt idx="28">
                  <c:v>23.1875</c:v>
                </c:pt>
                <c:pt idx="29">
                  <c:v>23.1875</c:v>
                </c:pt>
                <c:pt idx="30">
                  <c:v>23.1875</c:v>
                </c:pt>
                <c:pt idx="31">
                  <c:v>23.1875</c:v>
                </c:pt>
                <c:pt idx="32">
                  <c:v>23.1875</c:v>
                </c:pt>
                <c:pt idx="33">
                  <c:v>23.1875</c:v>
                </c:pt>
                <c:pt idx="34">
                  <c:v>23.1875</c:v>
                </c:pt>
                <c:pt idx="35">
                  <c:v>23.1875</c:v>
                </c:pt>
                <c:pt idx="36">
                  <c:v>23.1875</c:v>
                </c:pt>
                <c:pt idx="37">
                  <c:v>23.1875</c:v>
                </c:pt>
                <c:pt idx="38">
                  <c:v>23.1875</c:v>
                </c:pt>
                <c:pt idx="39">
                  <c:v>23.1875</c:v>
                </c:pt>
                <c:pt idx="40">
                  <c:v>23.1875</c:v>
                </c:pt>
                <c:pt idx="41">
                  <c:v>23.1875</c:v>
                </c:pt>
                <c:pt idx="42">
                  <c:v>23.1875</c:v>
                </c:pt>
                <c:pt idx="43">
                  <c:v>23.1875</c:v>
                </c:pt>
                <c:pt idx="44">
                  <c:v>23.1875</c:v>
                </c:pt>
                <c:pt idx="45">
                  <c:v>23.1875</c:v>
                </c:pt>
                <c:pt idx="46">
                  <c:v>23.1875</c:v>
                </c:pt>
                <c:pt idx="47">
                  <c:v>23.1875</c:v>
                </c:pt>
                <c:pt idx="48">
                  <c:v>23.1875</c:v>
                </c:pt>
                <c:pt idx="49">
                  <c:v>23.1875</c:v>
                </c:pt>
                <c:pt idx="50">
                  <c:v>23.1875</c:v>
                </c:pt>
                <c:pt idx="51">
                  <c:v>23.1875</c:v>
                </c:pt>
                <c:pt idx="52">
                  <c:v>23.1875</c:v>
                </c:pt>
                <c:pt idx="53">
                  <c:v>23.1875</c:v>
                </c:pt>
                <c:pt idx="54">
                  <c:v>23.125</c:v>
                </c:pt>
                <c:pt idx="55">
                  <c:v>23.125</c:v>
                </c:pt>
                <c:pt idx="56">
                  <c:v>23.125</c:v>
                </c:pt>
                <c:pt idx="57">
                  <c:v>23.125</c:v>
                </c:pt>
                <c:pt idx="58">
                  <c:v>23.125</c:v>
                </c:pt>
                <c:pt idx="59">
                  <c:v>23.125</c:v>
                </c:pt>
                <c:pt idx="60">
                  <c:v>23.0625</c:v>
                </c:pt>
                <c:pt idx="61">
                  <c:v>23.0625</c:v>
                </c:pt>
                <c:pt idx="62">
                  <c:v>23.0625</c:v>
                </c:pt>
                <c:pt idx="63">
                  <c:v>23.0625</c:v>
                </c:pt>
                <c:pt idx="64">
                  <c:v>23.0625</c:v>
                </c:pt>
                <c:pt idx="65">
                  <c:v>23.0625</c:v>
                </c:pt>
                <c:pt idx="66">
                  <c:v>23</c:v>
                </c:pt>
                <c:pt idx="67">
                  <c:v>23</c:v>
                </c:pt>
                <c:pt idx="68">
                  <c:v>23</c:v>
                </c:pt>
                <c:pt idx="69">
                  <c:v>23</c:v>
                </c:pt>
                <c:pt idx="70">
                  <c:v>23</c:v>
                </c:pt>
                <c:pt idx="71">
                  <c:v>23</c:v>
                </c:pt>
                <c:pt idx="72">
                  <c:v>22.9375</c:v>
                </c:pt>
                <c:pt idx="73">
                  <c:v>22.9375</c:v>
                </c:pt>
                <c:pt idx="74">
                  <c:v>22.9375</c:v>
                </c:pt>
                <c:pt idx="75">
                  <c:v>22.9375</c:v>
                </c:pt>
                <c:pt idx="76">
                  <c:v>22.9375</c:v>
                </c:pt>
                <c:pt idx="77">
                  <c:v>22.9375</c:v>
                </c:pt>
                <c:pt idx="78">
                  <c:v>22.9375</c:v>
                </c:pt>
                <c:pt idx="79">
                  <c:v>22.9375</c:v>
                </c:pt>
                <c:pt idx="80">
                  <c:v>22.9375</c:v>
                </c:pt>
                <c:pt idx="81">
                  <c:v>22.875</c:v>
                </c:pt>
                <c:pt idx="82">
                  <c:v>22.875</c:v>
                </c:pt>
                <c:pt idx="83">
                  <c:v>22.875</c:v>
                </c:pt>
                <c:pt idx="84">
                  <c:v>22.875</c:v>
                </c:pt>
                <c:pt idx="85">
                  <c:v>22.875</c:v>
                </c:pt>
                <c:pt idx="86">
                  <c:v>22.875</c:v>
                </c:pt>
                <c:pt idx="87">
                  <c:v>22.875</c:v>
                </c:pt>
                <c:pt idx="88">
                  <c:v>22.875</c:v>
                </c:pt>
                <c:pt idx="89">
                  <c:v>22.875</c:v>
                </c:pt>
                <c:pt idx="90">
                  <c:v>22.875</c:v>
                </c:pt>
                <c:pt idx="91">
                  <c:v>22.8125</c:v>
                </c:pt>
                <c:pt idx="92">
                  <c:v>22.8125</c:v>
                </c:pt>
                <c:pt idx="93">
                  <c:v>22.8125</c:v>
                </c:pt>
                <c:pt idx="94">
                  <c:v>22.8125</c:v>
                </c:pt>
                <c:pt idx="95">
                  <c:v>22.8125</c:v>
                </c:pt>
                <c:pt idx="96">
                  <c:v>22.8125</c:v>
                </c:pt>
                <c:pt idx="97">
                  <c:v>22.8125</c:v>
                </c:pt>
                <c:pt idx="98">
                  <c:v>22.8125</c:v>
                </c:pt>
                <c:pt idx="99">
                  <c:v>22.8125</c:v>
                </c:pt>
                <c:pt idx="100">
                  <c:v>22.75</c:v>
                </c:pt>
                <c:pt idx="101">
                  <c:v>22.75</c:v>
                </c:pt>
                <c:pt idx="102">
                  <c:v>22.75</c:v>
                </c:pt>
                <c:pt idx="103">
                  <c:v>22.75</c:v>
                </c:pt>
                <c:pt idx="104">
                  <c:v>22.75</c:v>
                </c:pt>
                <c:pt idx="105">
                  <c:v>22.75</c:v>
                </c:pt>
                <c:pt idx="106">
                  <c:v>22.75</c:v>
                </c:pt>
                <c:pt idx="107">
                  <c:v>22.75</c:v>
                </c:pt>
                <c:pt idx="108">
                  <c:v>22.75</c:v>
                </c:pt>
                <c:pt idx="109">
                  <c:v>22.6875</c:v>
                </c:pt>
                <c:pt idx="110">
                  <c:v>22.6875</c:v>
                </c:pt>
                <c:pt idx="111">
                  <c:v>22.6875</c:v>
                </c:pt>
                <c:pt idx="112">
                  <c:v>22.6875</c:v>
                </c:pt>
                <c:pt idx="113">
                  <c:v>22.6875</c:v>
                </c:pt>
                <c:pt idx="114">
                  <c:v>22.6875</c:v>
                </c:pt>
                <c:pt idx="115">
                  <c:v>22.6875</c:v>
                </c:pt>
                <c:pt idx="116">
                  <c:v>22.6875</c:v>
                </c:pt>
                <c:pt idx="117">
                  <c:v>22.6875</c:v>
                </c:pt>
                <c:pt idx="118">
                  <c:v>22.625</c:v>
                </c:pt>
                <c:pt idx="119">
                  <c:v>22.625</c:v>
                </c:pt>
                <c:pt idx="120">
                  <c:v>22.625</c:v>
                </c:pt>
                <c:pt idx="121">
                  <c:v>22.625</c:v>
                </c:pt>
                <c:pt idx="122">
                  <c:v>22.625</c:v>
                </c:pt>
                <c:pt idx="123">
                  <c:v>22.625</c:v>
                </c:pt>
                <c:pt idx="124">
                  <c:v>22.625</c:v>
                </c:pt>
                <c:pt idx="125">
                  <c:v>22.625</c:v>
                </c:pt>
                <c:pt idx="126">
                  <c:v>22.625</c:v>
                </c:pt>
                <c:pt idx="127">
                  <c:v>22.625</c:v>
                </c:pt>
                <c:pt idx="128">
                  <c:v>22.625</c:v>
                </c:pt>
                <c:pt idx="129">
                  <c:v>22.625</c:v>
                </c:pt>
                <c:pt idx="130">
                  <c:v>22.5625</c:v>
                </c:pt>
                <c:pt idx="131">
                  <c:v>22.5625</c:v>
                </c:pt>
                <c:pt idx="132">
                  <c:v>22.5625</c:v>
                </c:pt>
                <c:pt idx="133">
                  <c:v>22.5625</c:v>
                </c:pt>
                <c:pt idx="134">
                  <c:v>22.5625</c:v>
                </c:pt>
                <c:pt idx="135">
                  <c:v>22.5625</c:v>
                </c:pt>
                <c:pt idx="136">
                  <c:v>22.5625</c:v>
                </c:pt>
                <c:pt idx="137">
                  <c:v>22.5625</c:v>
                </c:pt>
                <c:pt idx="138">
                  <c:v>22.5625</c:v>
                </c:pt>
                <c:pt idx="139">
                  <c:v>22.5625</c:v>
                </c:pt>
                <c:pt idx="140">
                  <c:v>22.5625</c:v>
                </c:pt>
                <c:pt idx="141">
                  <c:v>22.5625</c:v>
                </c:pt>
                <c:pt idx="142">
                  <c:v>22.5625</c:v>
                </c:pt>
                <c:pt idx="143">
                  <c:v>22.5625</c:v>
                </c:pt>
                <c:pt idx="144">
                  <c:v>22.5625</c:v>
                </c:pt>
                <c:pt idx="145">
                  <c:v>22.5625</c:v>
                </c:pt>
                <c:pt idx="146">
                  <c:v>22.5625</c:v>
                </c:pt>
                <c:pt idx="147">
                  <c:v>22.5625</c:v>
                </c:pt>
                <c:pt idx="148">
                  <c:v>22.5625</c:v>
                </c:pt>
                <c:pt idx="149">
                  <c:v>22.5625</c:v>
                </c:pt>
                <c:pt idx="150">
                  <c:v>22.5625</c:v>
                </c:pt>
                <c:pt idx="151">
                  <c:v>22.5625</c:v>
                </c:pt>
                <c:pt idx="152">
                  <c:v>22.5625</c:v>
                </c:pt>
                <c:pt idx="153">
                  <c:v>22.5625</c:v>
                </c:pt>
                <c:pt idx="154">
                  <c:v>22.5625</c:v>
                </c:pt>
                <c:pt idx="155">
                  <c:v>22.5625</c:v>
                </c:pt>
                <c:pt idx="156">
                  <c:v>22.5</c:v>
                </c:pt>
                <c:pt idx="157">
                  <c:v>22.5</c:v>
                </c:pt>
                <c:pt idx="158">
                  <c:v>22.5</c:v>
                </c:pt>
                <c:pt idx="159">
                  <c:v>22.5</c:v>
                </c:pt>
                <c:pt idx="160">
                  <c:v>22.5</c:v>
                </c:pt>
                <c:pt idx="161">
                  <c:v>22.5</c:v>
                </c:pt>
                <c:pt idx="162">
                  <c:v>22.5</c:v>
                </c:pt>
                <c:pt idx="163">
                  <c:v>22.5</c:v>
                </c:pt>
                <c:pt idx="164">
                  <c:v>22.5</c:v>
                </c:pt>
                <c:pt idx="165">
                  <c:v>22.5</c:v>
                </c:pt>
                <c:pt idx="166">
                  <c:v>22.5</c:v>
                </c:pt>
                <c:pt idx="167">
                  <c:v>22.5</c:v>
                </c:pt>
                <c:pt idx="168">
                  <c:v>22.5</c:v>
                </c:pt>
                <c:pt idx="169">
                  <c:v>22.5</c:v>
                </c:pt>
                <c:pt idx="170">
                  <c:v>22.5</c:v>
                </c:pt>
                <c:pt idx="171">
                  <c:v>22.5</c:v>
                </c:pt>
                <c:pt idx="172">
                  <c:v>22.5</c:v>
                </c:pt>
                <c:pt idx="173">
                  <c:v>22.5</c:v>
                </c:pt>
                <c:pt idx="174">
                  <c:v>22.5</c:v>
                </c:pt>
                <c:pt idx="175">
                  <c:v>22.5</c:v>
                </c:pt>
                <c:pt idx="176">
                  <c:v>22.5</c:v>
                </c:pt>
                <c:pt idx="177">
                  <c:v>22.5</c:v>
                </c:pt>
                <c:pt idx="178">
                  <c:v>22.5</c:v>
                </c:pt>
                <c:pt idx="179">
                  <c:v>22.5</c:v>
                </c:pt>
                <c:pt idx="180">
                  <c:v>22.5</c:v>
                </c:pt>
                <c:pt idx="181">
                  <c:v>22.5</c:v>
                </c:pt>
                <c:pt idx="182">
                  <c:v>22.5</c:v>
                </c:pt>
                <c:pt idx="183">
                  <c:v>22.5</c:v>
                </c:pt>
                <c:pt idx="184">
                  <c:v>22.5</c:v>
                </c:pt>
                <c:pt idx="185">
                  <c:v>22.5</c:v>
                </c:pt>
                <c:pt idx="186">
                  <c:v>22.5</c:v>
                </c:pt>
                <c:pt idx="187">
                  <c:v>22.5</c:v>
                </c:pt>
                <c:pt idx="188">
                  <c:v>22.5</c:v>
                </c:pt>
                <c:pt idx="189">
                  <c:v>22.5</c:v>
                </c:pt>
                <c:pt idx="190">
                  <c:v>22.5</c:v>
                </c:pt>
                <c:pt idx="191">
                  <c:v>22.5</c:v>
                </c:pt>
                <c:pt idx="192">
                  <c:v>22.5</c:v>
                </c:pt>
                <c:pt idx="193">
                  <c:v>22.5</c:v>
                </c:pt>
                <c:pt idx="194">
                  <c:v>22.5</c:v>
                </c:pt>
                <c:pt idx="195">
                  <c:v>22.5</c:v>
                </c:pt>
                <c:pt idx="196">
                  <c:v>22.5</c:v>
                </c:pt>
                <c:pt idx="197">
                  <c:v>22.5</c:v>
                </c:pt>
                <c:pt idx="198">
                  <c:v>22.5</c:v>
                </c:pt>
                <c:pt idx="199">
                  <c:v>22.5</c:v>
                </c:pt>
                <c:pt idx="200">
                  <c:v>22.5</c:v>
                </c:pt>
                <c:pt idx="201">
                  <c:v>22.5</c:v>
                </c:pt>
                <c:pt idx="202">
                  <c:v>22.5</c:v>
                </c:pt>
                <c:pt idx="203">
                  <c:v>22.5</c:v>
                </c:pt>
                <c:pt idx="204">
                  <c:v>22.5</c:v>
                </c:pt>
                <c:pt idx="205">
                  <c:v>22.5</c:v>
                </c:pt>
                <c:pt idx="206">
                  <c:v>22.5</c:v>
                </c:pt>
                <c:pt idx="207">
                  <c:v>22.5</c:v>
                </c:pt>
                <c:pt idx="208">
                  <c:v>22.5</c:v>
                </c:pt>
                <c:pt idx="209">
                  <c:v>22.5</c:v>
                </c:pt>
                <c:pt idx="210">
                  <c:v>22.5</c:v>
                </c:pt>
                <c:pt idx="211">
                  <c:v>22.5</c:v>
                </c:pt>
                <c:pt idx="212">
                  <c:v>22.5625</c:v>
                </c:pt>
                <c:pt idx="213">
                  <c:v>22.5625</c:v>
                </c:pt>
                <c:pt idx="214">
                  <c:v>22.5625</c:v>
                </c:pt>
                <c:pt idx="215">
                  <c:v>22.5625</c:v>
                </c:pt>
                <c:pt idx="216">
                  <c:v>22.5625</c:v>
                </c:pt>
                <c:pt idx="217">
                  <c:v>22.5625</c:v>
                </c:pt>
                <c:pt idx="218">
                  <c:v>22.5625</c:v>
                </c:pt>
                <c:pt idx="219">
                  <c:v>22.5625</c:v>
                </c:pt>
                <c:pt idx="220">
                  <c:v>22.5625</c:v>
                </c:pt>
                <c:pt idx="221">
                  <c:v>22.5625</c:v>
                </c:pt>
                <c:pt idx="222">
                  <c:v>22.5625</c:v>
                </c:pt>
                <c:pt idx="223">
                  <c:v>22.5625</c:v>
                </c:pt>
                <c:pt idx="224">
                  <c:v>22.5625</c:v>
                </c:pt>
                <c:pt idx="225">
                  <c:v>22.5625</c:v>
                </c:pt>
                <c:pt idx="226">
                  <c:v>22.5625</c:v>
                </c:pt>
                <c:pt idx="227">
                  <c:v>22.5625</c:v>
                </c:pt>
                <c:pt idx="228">
                  <c:v>22.5625</c:v>
                </c:pt>
                <c:pt idx="229">
                  <c:v>22.5625</c:v>
                </c:pt>
                <c:pt idx="230">
                  <c:v>22.5625</c:v>
                </c:pt>
                <c:pt idx="231">
                  <c:v>22.5625</c:v>
                </c:pt>
                <c:pt idx="232">
                  <c:v>22.5625</c:v>
                </c:pt>
                <c:pt idx="233">
                  <c:v>22.5625</c:v>
                </c:pt>
                <c:pt idx="234">
                  <c:v>22.5625</c:v>
                </c:pt>
                <c:pt idx="235">
                  <c:v>22.5625</c:v>
                </c:pt>
                <c:pt idx="236">
                  <c:v>22.5625</c:v>
                </c:pt>
                <c:pt idx="237">
                  <c:v>22.5625</c:v>
                </c:pt>
                <c:pt idx="238">
                  <c:v>22.5625</c:v>
                </c:pt>
                <c:pt idx="239">
                  <c:v>22.5625</c:v>
                </c:pt>
                <c:pt idx="240">
                  <c:v>22.5625</c:v>
                </c:pt>
                <c:pt idx="241">
                  <c:v>22.5625</c:v>
                </c:pt>
                <c:pt idx="242">
                  <c:v>22.5625</c:v>
                </c:pt>
                <c:pt idx="243">
                  <c:v>22.5625</c:v>
                </c:pt>
                <c:pt idx="244">
                  <c:v>22.5625</c:v>
                </c:pt>
                <c:pt idx="245">
                  <c:v>22.5625</c:v>
                </c:pt>
                <c:pt idx="246">
                  <c:v>22.5625</c:v>
                </c:pt>
                <c:pt idx="247">
                  <c:v>22.5625</c:v>
                </c:pt>
                <c:pt idx="248">
                  <c:v>22.5625</c:v>
                </c:pt>
                <c:pt idx="249">
                  <c:v>22.5625</c:v>
                </c:pt>
                <c:pt idx="250">
                  <c:v>22.5625</c:v>
                </c:pt>
                <c:pt idx="251">
                  <c:v>22.5625</c:v>
                </c:pt>
                <c:pt idx="252">
                  <c:v>22.5625</c:v>
                </c:pt>
                <c:pt idx="253">
                  <c:v>22.5625</c:v>
                </c:pt>
                <c:pt idx="254">
                  <c:v>22.5625</c:v>
                </c:pt>
                <c:pt idx="255">
                  <c:v>22.5625</c:v>
                </c:pt>
                <c:pt idx="256">
                  <c:v>22.625</c:v>
                </c:pt>
                <c:pt idx="257">
                  <c:v>22.625</c:v>
                </c:pt>
                <c:pt idx="258">
                  <c:v>22.625</c:v>
                </c:pt>
                <c:pt idx="259">
                  <c:v>22.625</c:v>
                </c:pt>
                <c:pt idx="260">
                  <c:v>22.625</c:v>
                </c:pt>
                <c:pt idx="261">
                  <c:v>22.625</c:v>
                </c:pt>
                <c:pt idx="262">
                  <c:v>22.625</c:v>
                </c:pt>
                <c:pt idx="263">
                  <c:v>22.625</c:v>
                </c:pt>
                <c:pt idx="264">
                  <c:v>22.625</c:v>
                </c:pt>
                <c:pt idx="265">
                  <c:v>22.625</c:v>
                </c:pt>
                <c:pt idx="266">
                  <c:v>22.625</c:v>
                </c:pt>
                <c:pt idx="267">
                  <c:v>22.625</c:v>
                </c:pt>
                <c:pt idx="268">
                  <c:v>22.625</c:v>
                </c:pt>
                <c:pt idx="269">
                  <c:v>22.625</c:v>
                </c:pt>
                <c:pt idx="270">
                  <c:v>22.625</c:v>
                </c:pt>
                <c:pt idx="271">
                  <c:v>22.625</c:v>
                </c:pt>
                <c:pt idx="272">
                  <c:v>22.625</c:v>
                </c:pt>
                <c:pt idx="273">
                  <c:v>22.625</c:v>
                </c:pt>
                <c:pt idx="274">
                  <c:v>22.625</c:v>
                </c:pt>
                <c:pt idx="275">
                  <c:v>22.625</c:v>
                </c:pt>
                <c:pt idx="276">
                  <c:v>22.625</c:v>
                </c:pt>
                <c:pt idx="277">
                  <c:v>22.625</c:v>
                </c:pt>
                <c:pt idx="278">
                  <c:v>22.625</c:v>
                </c:pt>
                <c:pt idx="279">
                  <c:v>22.625</c:v>
                </c:pt>
                <c:pt idx="280">
                  <c:v>22.625</c:v>
                </c:pt>
                <c:pt idx="281">
                  <c:v>22.625</c:v>
                </c:pt>
                <c:pt idx="282">
                  <c:v>22.625</c:v>
                </c:pt>
                <c:pt idx="283">
                  <c:v>22.625</c:v>
                </c:pt>
                <c:pt idx="284">
                  <c:v>22.625</c:v>
                </c:pt>
                <c:pt idx="285">
                  <c:v>22.625</c:v>
                </c:pt>
                <c:pt idx="286">
                  <c:v>22.625</c:v>
                </c:pt>
                <c:pt idx="287">
                  <c:v>22.625</c:v>
                </c:pt>
                <c:pt idx="288">
                  <c:v>22.625</c:v>
                </c:pt>
                <c:pt idx="289">
                  <c:v>22.625</c:v>
                </c:pt>
                <c:pt idx="290">
                  <c:v>22.625</c:v>
                </c:pt>
                <c:pt idx="291">
                  <c:v>22.625</c:v>
                </c:pt>
                <c:pt idx="292">
                  <c:v>22.625</c:v>
                </c:pt>
                <c:pt idx="293">
                  <c:v>22.625</c:v>
                </c:pt>
                <c:pt idx="294">
                  <c:v>22.6875</c:v>
                </c:pt>
                <c:pt idx="295">
                  <c:v>22.6875</c:v>
                </c:pt>
                <c:pt idx="296">
                  <c:v>22.6875</c:v>
                </c:pt>
                <c:pt idx="297">
                  <c:v>22.6875</c:v>
                </c:pt>
                <c:pt idx="298">
                  <c:v>22.6875</c:v>
                </c:pt>
                <c:pt idx="299">
                  <c:v>22.6875</c:v>
                </c:pt>
                <c:pt idx="300">
                  <c:v>22.6875</c:v>
                </c:pt>
                <c:pt idx="301">
                  <c:v>22.6875</c:v>
                </c:pt>
                <c:pt idx="302">
                  <c:v>22.6875</c:v>
                </c:pt>
                <c:pt idx="303">
                  <c:v>22.6875</c:v>
                </c:pt>
                <c:pt idx="304">
                  <c:v>22.6875</c:v>
                </c:pt>
                <c:pt idx="305">
                  <c:v>22.6875</c:v>
                </c:pt>
                <c:pt idx="306">
                  <c:v>22.6875</c:v>
                </c:pt>
                <c:pt idx="307">
                  <c:v>22.6875</c:v>
                </c:pt>
                <c:pt idx="308">
                  <c:v>22.6875</c:v>
                </c:pt>
                <c:pt idx="309">
                  <c:v>22.6875</c:v>
                </c:pt>
                <c:pt idx="310">
                  <c:v>22.6875</c:v>
                </c:pt>
                <c:pt idx="311">
                  <c:v>22.6875</c:v>
                </c:pt>
                <c:pt idx="312">
                  <c:v>22.6875</c:v>
                </c:pt>
                <c:pt idx="313">
                  <c:v>22.6875</c:v>
                </c:pt>
                <c:pt idx="314">
                  <c:v>22.6875</c:v>
                </c:pt>
                <c:pt idx="315">
                  <c:v>22.6875</c:v>
                </c:pt>
                <c:pt idx="316">
                  <c:v>22.6875</c:v>
                </c:pt>
                <c:pt idx="317">
                  <c:v>22.6875</c:v>
                </c:pt>
                <c:pt idx="318">
                  <c:v>22.6875</c:v>
                </c:pt>
                <c:pt idx="319">
                  <c:v>22.6875</c:v>
                </c:pt>
                <c:pt idx="320">
                  <c:v>22.6875</c:v>
                </c:pt>
                <c:pt idx="321">
                  <c:v>22.6875</c:v>
                </c:pt>
                <c:pt idx="322">
                  <c:v>22.6875</c:v>
                </c:pt>
                <c:pt idx="323">
                  <c:v>22.6875</c:v>
                </c:pt>
                <c:pt idx="324">
                  <c:v>22.6875</c:v>
                </c:pt>
                <c:pt idx="325">
                  <c:v>22.6875</c:v>
                </c:pt>
                <c:pt idx="326">
                  <c:v>22.6875</c:v>
                </c:pt>
                <c:pt idx="327">
                  <c:v>22.6875</c:v>
                </c:pt>
                <c:pt idx="328">
                  <c:v>22.6875</c:v>
                </c:pt>
                <c:pt idx="329">
                  <c:v>22.6875</c:v>
                </c:pt>
                <c:pt idx="330">
                  <c:v>22.75</c:v>
                </c:pt>
                <c:pt idx="331">
                  <c:v>22.6875</c:v>
                </c:pt>
                <c:pt idx="332">
                  <c:v>22.75</c:v>
                </c:pt>
                <c:pt idx="333">
                  <c:v>22.6875</c:v>
                </c:pt>
                <c:pt idx="334">
                  <c:v>22.75</c:v>
                </c:pt>
                <c:pt idx="335">
                  <c:v>22.6875</c:v>
                </c:pt>
                <c:pt idx="336">
                  <c:v>22.75</c:v>
                </c:pt>
                <c:pt idx="337">
                  <c:v>22.75</c:v>
                </c:pt>
                <c:pt idx="338">
                  <c:v>22.75</c:v>
                </c:pt>
                <c:pt idx="339">
                  <c:v>22.75</c:v>
                </c:pt>
                <c:pt idx="340">
                  <c:v>22.75</c:v>
                </c:pt>
                <c:pt idx="341">
                  <c:v>22.75</c:v>
                </c:pt>
                <c:pt idx="342">
                  <c:v>22.75</c:v>
                </c:pt>
                <c:pt idx="343">
                  <c:v>22.75</c:v>
                </c:pt>
                <c:pt idx="344">
                  <c:v>22.75</c:v>
                </c:pt>
                <c:pt idx="345">
                  <c:v>22.75</c:v>
                </c:pt>
                <c:pt idx="346">
                  <c:v>22.75</c:v>
                </c:pt>
                <c:pt idx="347">
                  <c:v>22.75</c:v>
                </c:pt>
                <c:pt idx="348">
                  <c:v>22.75</c:v>
                </c:pt>
                <c:pt idx="349">
                  <c:v>22.75</c:v>
                </c:pt>
                <c:pt idx="350">
                  <c:v>22.75</c:v>
                </c:pt>
                <c:pt idx="351">
                  <c:v>22.75</c:v>
                </c:pt>
                <c:pt idx="352">
                  <c:v>22.75</c:v>
                </c:pt>
                <c:pt idx="353">
                  <c:v>22.75</c:v>
                </c:pt>
                <c:pt idx="354">
                  <c:v>22.75</c:v>
                </c:pt>
                <c:pt idx="355">
                  <c:v>22.75</c:v>
                </c:pt>
                <c:pt idx="356">
                  <c:v>22.75</c:v>
                </c:pt>
                <c:pt idx="357">
                  <c:v>22.75</c:v>
                </c:pt>
                <c:pt idx="358">
                  <c:v>22.75</c:v>
                </c:pt>
                <c:pt idx="359">
                  <c:v>22.75</c:v>
                </c:pt>
                <c:pt idx="360">
                  <c:v>22.75</c:v>
                </c:pt>
                <c:pt idx="361">
                  <c:v>22.75</c:v>
                </c:pt>
                <c:pt idx="362">
                  <c:v>22.75</c:v>
                </c:pt>
                <c:pt idx="363">
                  <c:v>22.75</c:v>
                </c:pt>
                <c:pt idx="364">
                  <c:v>22.75</c:v>
                </c:pt>
                <c:pt idx="365">
                  <c:v>22.75</c:v>
                </c:pt>
                <c:pt idx="366">
                  <c:v>22.75</c:v>
                </c:pt>
                <c:pt idx="367">
                  <c:v>22.75</c:v>
                </c:pt>
                <c:pt idx="368">
                  <c:v>22.75</c:v>
                </c:pt>
                <c:pt idx="369">
                  <c:v>22.75</c:v>
                </c:pt>
                <c:pt idx="370">
                  <c:v>22.75</c:v>
                </c:pt>
                <c:pt idx="371">
                  <c:v>22.75</c:v>
                </c:pt>
                <c:pt idx="372">
                  <c:v>22.75</c:v>
                </c:pt>
                <c:pt idx="373">
                  <c:v>22.75</c:v>
                </c:pt>
                <c:pt idx="374">
                  <c:v>22.75</c:v>
                </c:pt>
                <c:pt idx="375">
                  <c:v>22.75</c:v>
                </c:pt>
                <c:pt idx="376">
                  <c:v>22.75</c:v>
                </c:pt>
                <c:pt idx="377">
                  <c:v>22.75</c:v>
                </c:pt>
                <c:pt idx="378">
                  <c:v>22.75</c:v>
                </c:pt>
                <c:pt idx="379">
                  <c:v>22.8125</c:v>
                </c:pt>
                <c:pt idx="380">
                  <c:v>22.75</c:v>
                </c:pt>
                <c:pt idx="381">
                  <c:v>22.75</c:v>
                </c:pt>
                <c:pt idx="382">
                  <c:v>22.8125</c:v>
                </c:pt>
                <c:pt idx="383">
                  <c:v>22.75</c:v>
                </c:pt>
                <c:pt idx="384">
                  <c:v>22.75</c:v>
                </c:pt>
                <c:pt idx="385">
                  <c:v>22.8125</c:v>
                </c:pt>
                <c:pt idx="386">
                  <c:v>22.8125</c:v>
                </c:pt>
                <c:pt idx="387">
                  <c:v>22.8125</c:v>
                </c:pt>
                <c:pt idx="388">
                  <c:v>22.8125</c:v>
                </c:pt>
                <c:pt idx="389">
                  <c:v>22.8125</c:v>
                </c:pt>
                <c:pt idx="390">
                  <c:v>22.8125</c:v>
                </c:pt>
                <c:pt idx="391">
                  <c:v>22.8125</c:v>
                </c:pt>
                <c:pt idx="392">
                  <c:v>22.8125</c:v>
                </c:pt>
                <c:pt idx="393">
                  <c:v>22.8125</c:v>
                </c:pt>
                <c:pt idx="394">
                  <c:v>22.8125</c:v>
                </c:pt>
                <c:pt idx="395">
                  <c:v>22.8125</c:v>
                </c:pt>
                <c:pt idx="396">
                  <c:v>22.8125</c:v>
                </c:pt>
                <c:pt idx="397">
                  <c:v>22.8125</c:v>
                </c:pt>
                <c:pt idx="398">
                  <c:v>22.8125</c:v>
                </c:pt>
                <c:pt idx="399">
                  <c:v>22.8125</c:v>
                </c:pt>
                <c:pt idx="400">
                  <c:v>22.8125</c:v>
                </c:pt>
                <c:pt idx="401">
                  <c:v>22.8125</c:v>
                </c:pt>
                <c:pt idx="402">
                  <c:v>22.8125</c:v>
                </c:pt>
                <c:pt idx="403">
                  <c:v>22.8125</c:v>
                </c:pt>
                <c:pt idx="404">
                  <c:v>22.8125</c:v>
                </c:pt>
                <c:pt idx="405">
                  <c:v>22.8125</c:v>
                </c:pt>
                <c:pt idx="406">
                  <c:v>22.8125</c:v>
                </c:pt>
                <c:pt idx="407">
                  <c:v>22.8125</c:v>
                </c:pt>
                <c:pt idx="408">
                  <c:v>22.8125</c:v>
                </c:pt>
                <c:pt idx="409">
                  <c:v>22.8125</c:v>
                </c:pt>
                <c:pt idx="410">
                  <c:v>22.8125</c:v>
                </c:pt>
                <c:pt idx="411">
                  <c:v>22.8125</c:v>
                </c:pt>
                <c:pt idx="412">
                  <c:v>22.8125</c:v>
                </c:pt>
                <c:pt idx="413">
                  <c:v>22.8125</c:v>
                </c:pt>
                <c:pt idx="414">
                  <c:v>22.8125</c:v>
                </c:pt>
                <c:pt idx="415">
                  <c:v>22.8125</c:v>
                </c:pt>
                <c:pt idx="416">
                  <c:v>22.8125</c:v>
                </c:pt>
                <c:pt idx="417">
                  <c:v>22.8125</c:v>
                </c:pt>
                <c:pt idx="418">
                  <c:v>22.8125</c:v>
                </c:pt>
                <c:pt idx="419">
                  <c:v>22.8125</c:v>
                </c:pt>
                <c:pt idx="420">
                  <c:v>22.8125</c:v>
                </c:pt>
                <c:pt idx="421">
                  <c:v>22.8125</c:v>
                </c:pt>
                <c:pt idx="422">
                  <c:v>22.8125</c:v>
                </c:pt>
                <c:pt idx="423">
                  <c:v>22.8125</c:v>
                </c:pt>
                <c:pt idx="424">
                  <c:v>22.8125</c:v>
                </c:pt>
                <c:pt idx="425">
                  <c:v>22.8125</c:v>
                </c:pt>
                <c:pt idx="426">
                  <c:v>22.8125</c:v>
                </c:pt>
                <c:pt idx="427">
                  <c:v>22.8125</c:v>
                </c:pt>
                <c:pt idx="428">
                  <c:v>22.8125</c:v>
                </c:pt>
                <c:pt idx="429">
                  <c:v>22.8125</c:v>
                </c:pt>
                <c:pt idx="430">
                  <c:v>22.8125</c:v>
                </c:pt>
                <c:pt idx="431">
                  <c:v>22.8125</c:v>
                </c:pt>
                <c:pt idx="432">
                  <c:v>22.8125</c:v>
                </c:pt>
                <c:pt idx="433">
                  <c:v>22.8125</c:v>
                </c:pt>
                <c:pt idx="434">
                  <c:v>22.8125</c:v>
                </c:pt>
                <c:pt idx="435">
                  <c:v>22.8125</c:v>
                </c:pt>
                <c:pt idx="436">
                  <c:v>22.8125</c:v>
                </c:pt>
                <c:pt idx="437">
                  <c:v>22.8125</c:v>
                </c:pt>
                <c:pt idx="438">
                  <c:v>22.8125</c:v>
                </c:pt>
                <c:pt idx="439">
                  <c:v>22.8125</c:v>
                </c:pt>
                <c:pt idx="440">
                  <c:v>22.8125</c:v>
                </c:pt>
                <c:pt idx="441">
                  <c:v>22.8125</c:v>
                </c:pt>
                <c:pt idx="442">
                  <c:v>22.8125</c:v>
                </c:pt>
                <c:pt idx="443">
                  <c:v>22.8125</c:v>
                </c:pt>
                <c:pt idx="444">
                  <c:v>22.8125</c:v>
                </c:pt>
                <c:pt idx="445">
                  <c:v>22.8125</c:v>
                </c:pt>
                <c:pt idx="446">
                  <c:v>22.8125</c:v>
                </c:pt>
                <c:pt idx="447">
                  <c:v>22.8125</c:v>
                </c:pt>
                <c:pt idx="448">
                  <c:v>22.8125</c:v>
                </c:pt>
                <c:pt idx="449">
                  <c:v>22.8125</c:v>
                </c:pt>
                <c:pt idx="450">
                  <c:v>22.8125</c:v>
                </c:pt>
                <c:pt idx="451">
                  <c:v>22.8125</c:v>
                </c:pt>
                <c:pt idx="452">
                  <c:v>22.8125</c:v>
                </c:pt>
                <c:pt idx="453">
                  <c:v>22.8125</c:v>
                </c:pt>
                <c:pt idx="454">
                  <c:v>22.8125</c:v>
                </c:pt>
                <c:pt idx="455">
                  <c:v>22.8125</c:v>
                </c:pt>
                <c:pt idx="456">
                  <c:v>22.8125</c:v>
                </c:pt>
                <c:pt idx="457">
                  <c:v>22.8125</c:v>
                </c:pt>
                <c:pt idx="458">
                  <c:v>22.8125</c:v>
                </c:pt>
                <c:pt idx="459">
                  <c:v>22.8125</c:v>
                </c:pt>
                <c:pt idx="460">
                  <c:v>22.8125</c:v>
                </c:pt>
                <c:pt idx="461">
                  <c:v>22.8125</c:v>
                </c:pt>
                <c:pt idx="462">
                  <c:v>22.8125</c:v>
                </c:pt>
                <c:pt idx="463">
                  <c:v>22.8125</c:v>
                </c:pt>
                <c:pt idx="464">
                  <c:v>22.8125</c:v>
                </c:pt>
                <c:pt idx="465">
                  <c:v>22.8125</c:v>
                </c:pt>
                <c:pt idx="466">
                  <c:v>22.8125</c:v>
                </c:pt>
                <c:pt idx="467">
                  <c:v>22.8125</c:v>
                </c:pt>
                <c:pt idx="468">
                  <c:v>22.8125</c:v>
                </c:pt>
                <c:pt idx="469">
                  <c:v>22.8125</c:v>
                </c:pt>
                <c:pt idx="470">
                  <c:v>22.8125</c:v>
                </c:pt>
                <c:pt idx="471">
                  <c:v>22.8125</c:v>
                </c:pt>
                <c:pt idx="472">
                  <c:v>22.8125</c:v>
                </c:pt>
                <c:pt idx="473">
                  <c:v>22.8125</c:v>
                </c:pt>
                <c:pt idx="474">
                  <c:v>22.8125</c:v>
                </c:pt>
                <c:pt idx="475">
                  <c:v>22.8125</c:v>
                </c:pt>
                <c:pt idx="476">
                  <c:v>22.8125</c:v>
                </c:pt>
                <c:pt idx="477">
                  <c:v>22.8125</c:v>
                </c:pt>
                <c:pt idx="478">
                  <c:v>22.8125</c:v>
                </c:pt>
                <c:pt idx="479">
                  <c:v>22.8125</c:v>
                </c:pt>
                <c:pt idx="480">
                  <c:v>22.8125</c:v>
                </c:pt>
                <c:pt idx="481">
                  <c:v>22.8125</c:v>
                </c:pt>
                <c:pt idx="482">
                  <c:v>22.8125</c:v>
                </c:pt>
                <c:pt idx="483">
                  <c:v>22.8125</c:v>
                </c:pt>
                <c:pt idx="484">
                  <c:v>22.8125</c:v>
                </c:pt>
                <c:pt idx="485">
                  <c:v>22.8125</c:v>
                </c:pt>
                <c:pt idx="486">
                  <c:v>22.8125</c:v>
                </c:pt>
                <c:pt idx="487">
                  <c:v>22.8125</c:v>
                </c:pt>
                <c:pt idx="488">
                  <c:v>22.8125</c:v>
                </c:pt>
                <c:pt idx="489">
                  <c:v>22.8125</c:v>
                </c:pt>
                <c:pt idx="490">
                  <c:v>22.8125</c:v>
                </c:pt>
                <c:pt idx="491">
                  <c:v>22.8125</c:v>
                </c:pt>
                <c:pt idx="492">
                  <c:v>22.8125</c:v>
                </c:pt>
                <c:pt idx="493">
                  <c:v>22.8125</c:v>
                </c:pt>
                <c:pt idx="494">
                  <c:v>22.8125</c:v>
                </c:pt>
                <c:pt idx="495">
                  <c:v>22.8125</c:v>
                </c:pt>
                <c:pt idx="496">
                  <c:v>22.8125</c:v>
                </c:pt>
                <c:pt idx="497">
                  <c:v>22.8125</c:v>
                </c:pt>
                <c:pt idx="498">
                  <c:v>22.8125</c:v>
                </c:pt>
                <c:pt idx="499">
                  <c:v>22.8125</c:v>
                </c:pt>
                <c:pt idx="500">
                  <c:v>22.8125</c:v>
                </c:pt>
                <c:pt idx="501">
                  <c:v>22.8125</c:v>
                </c:pt>
                <c:pt idx="502">
                  <c:v>22.8125</c:v>
                </c:pt>
                <c:pt idx="503">
                  <c:v>22.8125</c:v>
                </c:pt>
                <c:pt idx="504">
                  <c:v>22.8125</c:v>
                </c:pt>
                <c:pt idx="505">
                  <c:v>22.8125</c:v>
                </c:pt>
                <c:pt idx="506">
                  <c:v>22.8125</c:v>
                </c:pt>
                <c:pt idx="507">
                  <c:v>22.8125</c:v>
                </c:pt>
                <c:pt idx="508">
                  <c:v>22.8125</c:v>
                </c:pt>
                <c:pt idx="509">
                  <c:v>22.8125</c:v>
                </c:pt>
                <c:pt idx="510">
                  <c:v>22.8125</c:v>
                </c:pt>
                <c:pt idx="511">
                  <c:v>22.8125</c:v>
                </c:pt>
                <c:pt idx="512">
                  <c:v>22.8125</c:v>
                </c:pt>
                <c:pt idx="513">
                  <c:v>22.8125</c:v>
                </c:pt>
                <c:pt idx="514">
                  <c:v>22.8125</c:v>
                </c:pt>
                <c:pt idx="515">
                  <c:v>22.8125</c:v>
                </c:pt>
                <c:pt idx="516">
                  <c:v>22.8125</c:v>
                </c:pt>
                <c:pt idx="517">
                  <c:v>22.8125</c:v>
                </c:pt>
                <c:pt idx="518">
                  <c:v>22.8125</c:v>
                </c:pt>
                <c:pt idx="519">
                  <c:v>22.8125</c:v>
                </c:pt>
                <c:pt idx="520">
                  <c:v>22.8125</c:v>
                </c:pt>
                <c:pt idx="521">
                  <c:v>22.8125</c:v>
                </c:pt>
                <c:pt idx="522">
                  <c:v>22.8125</c:v>
                </c:pt>
                <c:pt idx="523">
                  <c:v>22.8125</c:v>
                </c:pt>
                <c:pt idx="524">
                  <c:v>22.8125</c:v>
                </c:pt>
                <c:pt idx="525">
                  <c:v>22.8125</c:v>
                </c:pt>
                <c:pt idx="526">
                  <c:v>22.8125</c:v>
                </c:pt>
                <c:pt idx="527">
                  <c:v>22.8125</c:v>
                </c:pt>
                <c:pt idx="528">
                  <c:v>22.8125</c:v>
                </c:pt>
                <c:pt idx="529">
                  <c:v>22.8125</c:v>
                </c:pt>
                <c:pt idx="530">
                  <c:v>22.8125</c:v>
                </c:pt>
                <c:pt idx="531">
                  <c:v>22.8125</c:v>
                </c:pt>
                <c:pt idx="532">
                  <c:v>22.8125</c:v>
                </c:pt>
                <c:pt idx="533">
                  <c:v>22.8125</c:v>
                </c:pt>
                <c:pt idx="534">
                  <c:v>22.8125</c:v>
                </c:pt>
                <c:pt idx="535">
                  <c:v>22.8125</c:v>
                </c:pt>
                <c:pt idx="536">
                  <c:v>22.8125</c:v>
                </c:pt>
                <c:pt idx="537">
                  <c:v>22.8125</c:v>
                </c:pt>
                <c:pt idx="538">
                  <c:v>22.8125</c:v>
                </c:pt>
                <c:pt idx="539">
                  <c:v>22.8125</c:v>
                </c:pt>
                <c:pt idx="540">
                  <c:v>22.8125</c:v>
                </c:pt>
                <c:pt idx="541">
                  <c:v>22.8125</c:v>
                </c:pt>
                <c:pt idx="542">
                  <c:v>22.8125</c:v>
                </c:pt>
                <c:pt idx="543">
                  <c:v>22.8125</c:v>
                </c:pt>
                <c:pt idx="544">
                  <c:v>22.8125</c:v>
                </c:pt>
                <c:pt idx="545">
                  <c:v>22.8125</c:v>
                </c:pt>
                <c:pt idx="546">
                  <c:v>22.8125</c:v>
                </c:pt>
                <c:pt idx="547">
                  <c:v>22.8125</c:v>
                </c:pt>
                <c:pt idx="548">
                  <c:v>22.8125</c:v>
                </c:pt>
                <c:pt idx="549">
                  <c:v>22.8125</c:v>
                </c:pt>
                <c:pt idx="550">
                  <c:v>22.8125</c:v>
                </c:pt>
                <c:pt idx="551">
                  <c:v>22.8125</c:v>
                </c:pt>
                <c:pt idx="552">
                  <c:v>22.8125</c:v>
                </c:pt>
                <c:pt idx="553">
                  <c:v>22.8125</c:v>
                </c:pt>
                <c:pt idx="554">
                  <c:v>22.8125</c:v>
                </c:pt>
                <c:pt idx="555">
                  <c:v>22.8125</c:v>
                </c:pt>
                <c:pt idx="556">
                  <c:v>22.8125</c:v>
                </c:pt>
                <c:pt idx="557">
                  <c:v>22.8125</c:v>
                </c:pt>
                <c:pt idx="558">
                  <c:v>22.8125</c:v>
                </c:pt>
                <c:pt idx="559">
                  <c:v>22.8125</c:v>
                </c:pt>
                <c:pt idx="560">
                  <c:v>22.8125</c:v>
                </c:pt>
                <c:pt idx="561">
                  <c:v>22.8125</c:v>
                </c:pt>
                <c:pt idx="562">
                  <c:v>22.8125</c:v>
                </c:pt>
                <c:pt idx="563">
                  <c:v>22.8125</c:v>
                </c:pt>
                <c:pt idx="564">
                  <c:v>22.8125</c:v>
                </c:pt>
                <c:pt idx="565">
                  <c:v>22.8125</c:v>
                </c:pt>
                <c:pt idx="566">
                  <c:v>22.8125</c:v>
                </c:pt>
                <c:pt idx="567">
                  <c:v>22.8125</c:v>
                </c:pt>
                <c:pt idx="568">
                  <c:v>22.8125</c:v>
                </c:pt>
                <c:pt idx="569">
                  <c:v>22.8125</c:v>
                </c:pt>
                <c:pt idx="570">
                  <c:v>22.8125</c:v>
                </c:pt>
                <c:pt idx="571">
                  <c:v>22.8125</c:v>
                </c:pt>
                <c:pt idx="572">
                  <c:v>22.8125</c:v>
                </c:pt>
                <c:pt idx="573">
                  <c:v>22.8125</c:v>
                </c:pt>
                <c:pt idx="574">
                  <c:v>22.8125</c:v>
                </c:pt>
                <c:pt idx="575">
                  <c:v>22.8125</c:v>
                </c:pt>
                <c:pt idx="576">
                  <c:v>22.8125</c:v>
                </c:pt>
                <c:pt idx="577">
                  <c:v>22.8125</c:v>
                </c:pt>
                <c:pt idx="578">
                  <c:v>22.8125</c:v>
                </c:pt>
                <c:pt idx="579">
                  <c:v>22.8125</c:v>
                </c:pt>
                <c:pt idx="580">
                  <c:v>22.8125</c:v>
                </c:pt>
                <c:pt idx="581">
                  <c:v>22.8125</c:v>
                </c:pt>
                <c:pt idx="582">
                  <c:v>22.8125</c:v>
                </c:pt>
                <c:pt idx="583">
                  <c:v>22.8125</c:v>
                </c:pt>
                <c:pt idx="584">
                  <c:v>22.8125</c:v>
                </c:pt>
                <c:pt idx="585">
                  <c:v>22.8125</c:v>
                </c:pt>
                <c:pt idx="586">
                  <c:v>22.8125</c:v>
                </c:pt>
                <c:pt idx="587">
                  <c:v>22.8125</c:v>
                </c:pt>
                <c:pt idx="588">
                  <c:v>22.8125</c:v>
                </c:pt>
                <c:pt idx="589">
                  <c:v>22.8125</c:v>
                </c:pt>
                <c:pt idx="590">
                  <c:v>22.8125</c:v>
                </c:pt>
                <c:pt idx="591">
                  <c:v>22.8125</c:v>
                </c:pt>
                <c:pt idx="592">
                  <c:v>22.8125</c:v>
                </c:pt>
                <c:pt idx="593">
                  <c:v>22.8125</c:v>
                </c:pt>
                <c:pt idx="594">
                  <c:v>22.8125</c:v>
                </c:pt>
                <c:pt idx="595">
                  <c:v>22.8125</c:v>
                </c:pt>
                <c:pt idx="596">
                  <c:v>22.8125</c:v>
                </c:pt>
                <c:pt idx="597">
                  <c:v>22.8125</c:v>
                </c:pt>
                <c:pt idx="598">
                  <c:v>22.8125</c:v>
                </c:pt>
                <c:pt idx="599">
                  <c:v>22.8125</c:v>
                </c:pt>
                <c:pt idx="600">
                  <c:v>22.8125</c:v>
                </c:pt>
                <c:pt idx="601">
                  <c:v>22.8125</c:v>
                </c:pt>
                <c:pt idx="602">
                  <c:v>22.8125</c:v>
                </c:pt>
                <c:pt idx="603">
                  <c:v>22.8125</c:v>
                </c:pt>
                <c:pt idx="604">
                  <c:v>22.8125</c:v>
                </c:pt>
                <c:pt idx="605">
                  <c:v>22.8125</c:v>
                </c:pt>
                <c:pt idx="606">
                  <c:v>22.8125</c:v>
                </c:pt>
                <c:pt idx="607">
                  <c:v>22.8125</c:v>
                </c:pt>
                <c:pt idx="608">
                  <c:v>22.8125</c:v>
                </c:pt>
                <c:pt idx="609">
                  <c:v>22.8125</c:v>
                </c:pt>
                <c:pt idx="610">
                  <c:v>22.8125</c:v>
                </c:pt>
                <c:pt idx="611">
                  <c:v>22.8125</c:v>
                </c:pt>
                <c:pt idx="612">
                  <c:v>22.8125</c:v>
                </c:pt>
                <c:pt idx="613">
                  <c:v>22.8125</c:v>
                </c:pt>
                <c:pt idx="614">
                  <c:v>22.75</c:v>
                </c:pt>
                <c:pt idx="615">
                  <c:v>22.75</c:v>
                </c:pt>
                <c:pt idx="616">
                  <c:v>22.8125</c:v>
                </c:pt>
                <c:pt idx="617">
                  <c:v>22.75</c:v>
                </c:pt>
                <c:pt idx="618">
                  <c:v>22.75</c:v>
                </c:pt>
                <c:pt idx="619">
                  <c:v>22.75</c:v>
                </c:pt>
                <c:pt idx="620">
                  <c:v>22.75</c:v>
                </c:pt>
                <c:pt idx="621">
                  <c:v>22.75</c:v>
                </c:pt>
                <c:pt idx="622">
                  <c:v>22.75</c:v>
                </c:pt>
                <c:pt idx="623">
                  <c:v>22.75</c:v>
                </c:pt>
                <c:pt idx="624">
                  <c:v>22.75</c:v>
                </c:pt>
                <c:pt idx="625">
                  <c:v>22.75</c:v>
                </c:pt>
                <c:pt idx="626">
                  <c:v>22.75</c:v>
                </c:pt>
                <c:pt idx="627">
                  <c:v>22.75</c:v>
                </c:pt>
                <c:pt idx="628">
                  <c:v>22.75</c:v>
                </c:pt>
                <c:pt idx="629">
                  <c:v>22.75</c:v>
                </c:pt>
                <c:pt idx="630">
                  <c:v>22.75</c:v>
                </c:pt>
                <c:pt idx="631">
                  <c:v>22.75</c:v>
                </c:pt>
                <c:pt idx="632">
                  <c:v>22.75</c:v>
                </c:pt>
                <c:pt idx="633">
                  <c:v>22.75</c:v>
                </c:pt>
                <c:pt idx="634">
                  <c:v>22.75</c:v>
                </c:pt>
                <c:pt idx="635">
                  <c:v>22.75</c:v>
                </c:pt>
                <c:pt idx="636">
                  <c:v>22.75</c:v>
                </c:pt>
                <c:pt idx="637">
                  <c:v>22.75</c:v>
                </c:pt>
                <c:pt idx="638">
                  <c:v>22.75</c:v>
                </c:pt>
                <c:pt idx="639">
                  <c:v>22.75</c:v>
                </c:pt>
                <c:pt idx="640">
                  <c:v>22.75</c:v>
                </c:pt>
                <c:pt idx="641">
                  <c:v>22.75</c:v>
                </c:pt>
                <c:pt idx="642">
                  <c:v>22.75</c:v>
                </c:pt>
                <c:pt idx="643">
                  <c:v>22.75</c:v>
                </c:pt>
                <c:pt idx="644">
                  <c:v>22.75</c:v>
                </c:pt>
                <c:pt idx="645">
                  <c:v>22.75</c:v>
                </c:pt>
                <c:pt idx="646">
                  <c:v>22.75</c:v>
                </c:pt>
                <c:pt idx="647">
                  <c:v>22.75</c:v>
                </c:pt>
                <c:pt idx="648">
                  <c:v>22.75</c:v>
                </c:pt>
                <c:pt idx="649">
                  <c:v>22.75</c:v>
                </c:pt>
                <c:pt idx="650">
                  <c:v>22.75</c:v>
                </c:pt>
                <c:pt idx="651">
                  <c:v>22.75</c:v>
                </c:pt>
                <c:pt idx="652">
                  <c:v>22.75</c:v>
                </c:pt>
                <c:pt idx="653">
                  <c:v>22.75</c:v>
                </c:pt>
                <c:pt idx="654">
                  <c:v>22.75</c:v>
                </c:pt>
                <c:pt idx="655">
                  <c:v>22.75</c:v>
                </c:pt>
                <c:pt idx="656">
                  <c:v>22.75</c:v>
                </c:pt>
                <c:pt idx="657">
                  <c:v>22.75</c:v>
                </c:pt>
                <c:pt idx="658">
                  <c:v>22.75</c:v>
                </c:pt>
                <c:pt idx="659">
                  <c:v>22.75</c:v>
                </c:pt>
                <c:pt idx="660">
                  <c:v>22.75</c:v>
                </c:pt>
                <c:pt idx="661">
                  <c:v>22.75</c:v>
                </c:pt>
                <c:pt idx="662">
                  <c:v>22.75</c:v>
                </c:pt>
                <c:pt idx="663">
                  <c:v>22.75</c:v>
                </c:pt>
                <c:pt idx="664">
                  <c:v>22.75</c:v>
                </c:pt>
                <c:pt idx="665">
                  <c:v>22.75</c:v>
                </c:pt>
                <c:pt idx="666">
                  <c:v>22.75</c:v>
                </c:pt>
                <c:pt idx="667">
                  <c:v>22.75</c:v>
                </c:pt>
                <c:pt idx="668">
                  <c:v>22.75</c:v>
                </c:pt>
                <c:pt idx="669">
                  <c:v>22.75</c:v>
                </c:pt>
                <c:pt idx="670">
                  <c:v>22.75</c:v>
                </c:pt>
                <c:pt idx="671">
                  <c:v>22.75</c:v>
                </c:pt>
                <c:pt idx="672">
                  <c:v>22.75</c:v>
                </c:pt>
                <c:pt idx="673">
                  <c:v>22.75</c:v>
                </c:pt>
                <c:pt idx="674">
                  <c:v>22.6875</c:v>
                </c:pt>
                <c:pt idx="675">
                  <c:v>22.75</c:v>
                </c:pt>
                <c:pt idx="676">
                  <c:v>22.75</c:v>
                </c:pt>
                <c:pt idx="677">
                  <c:v>22.75</c:v>
                </c:pt>
                <c:pt idx="678">
                  <c:v>22.75</c:v>
                </c:pt>
                <c:pt idx="679">
                  <c:v>22.6875</c:v>
                </c:pt>
                <c:pt idx="680">
                  <c:v>22.6875</c:v>
                </c:pt>
                <c:pt idx="681">
                  <c:v>22.6875</c:v>
                </c:pt>
                <c:pt idx="682">
                  <c:v>22.6875</c:v>
                </c:pt>
                <c:pt idx="683">
                  <c:v>22.6875</c:v>
                </c:pt>
                <c:pt idx="684">
                  <c:v>22.6875</c:v>
                </c:pt>
                <c:pt idx="685">
                  <c:v>22.6875</c:v>
                </c:pt>
                <c:pt idx="686">
                  <c:v>22.6875</c:v>
                </c:pt>
                <c:pt idx="687">
                  <c:v>22.6875</c:v>
                </c:pt>
                <c:pt idx="688">
                  <c:v>22.6875</c:v>
                </c:pt>
                <c:pt idx="689">
                  <c:v>22.6875</c:v>
                </c:pt>
                <c:pt idx="690">
                  <c:v>22.6875</c:v>
                </c:pt>
                <c:pt idx="691">
                  <c:v>22.6875</c:v>
                </c:pt>
                <c:pt idx="692">
                  <c:v>22.6875</c:v>
                </c:pt>
                <c:pt idx="693">
                  <c:v>22.6875</c:v>
                </c:pt>
                <c:pt idx="694">
                  <c:v>22.6875</c:v>
                </c:pt>
                <c:pt idx="695">
                  <c:v>22.6875</c:v>
                </c:pt>
                <c:pt idx="696">
                  <c:v>22.6875</c:v>
                </c:pt>
                <c:pt idx="697">
                  <c:v>22.6875</c:v>
                </c:pt>
                <c:pt idx="698">
                  <c:v>22.6875</c:v>
                </c:pt>
                <c:pt idx="699">
                  <c:v>22.6875</c:v>
                </c:pt>
                <c:pt idx="700">
                  <c:v>22.6875</c:v>
                </c:pt>
                <c:pt idx="701">
                  <c:v>22.6875</c:v>
                </c:pt>
                <c:pt idx="702">
                  <c:v>22.6875</c:v>
                </c:pt>
                <c:pt idx="703">
                  <c:v>22.6875</c:v>
                </c:pt>
                <c:pt idx="704">
                  <c:v>22.6875</c:v>
                </c:pt>
                <c:pt idx="705">
                  <c:v>22.6875</c:v>
                </c:pt>
                <c:pt idx="706">
                  <c:v>22.6875</c:v>
                </c:pt>
                <c:pt idx="707">
                  <c:v>22.6875</c:v>
                </c:pt>
                <c:pt idx="708">
                  <c:v>22.6875</c:v>
                </c:pt>
                <c:pt idx="709">
                  <c:v>22.6875</c:v>
                </c:pt>
                <c:pt idx="710">
                  <c:v>22.6875</c:v>
                </c:pt>
                <c:pt idx="711">
                  <c:v>22.6875</c:v>
                </c:pt>
                <c:pt idx="712">
                  <c:v>22.6875</c:v>
                </c:pt>
                <c:pt idx="713">
                  <c:v>22.6875</c:v>
                </c:pt>
                <c:pt idx="714">
                  <c:v>22.6875</c:v>
                </c:pt>
                <c:pt idx="715">
                  <c:v>22.6875</c:v>
                </c:pt>
                <c:pt idx="716">
                  <c:v>22.6875</c:v>
                </c:pt>
                <c:pt idx="717">
                  <c:v>22.6875</c:v>
                </c:pt>
                <c:pt idx="718">
                  <c:v>22.6875</c:v>
                </c:pt>
                <c:pt idx="719">
                  <c:v>22.6875</c:v>
                </c:pt>
                <c:pt idx="720">
                  <c:v>22.6875</c:v>
                </c:pt>
                <c:pt idx="721">
                  <c:v>22.6875</c:v>
                </c:pt>
                <c:pt idx="722">
                  <c:v>22.6875</c:v>
                </c:pt>
                <c:pt idx="723">
                  <c:v>22.6875</c:v>
                </c:pt>
                <c:pt idx="724">
                  <c:v>22.6875</c:v>
                </c:pt>
                <c:pt idx="725">
                  <c:v>22.625</c:v>
                </c:pt>
                <c:pt idx="726">
                  <c:v>22.6875</c:v>
                </c:pt>
                <c:pt idx="727">
                  <c:v>22.625</c:v>
                </c:pt>
                <c:pt idx="728">
                  <c:v>22.625</c:v>
                </c:pt>
                <c:pt idx="729">
                  <c:v>22.625</c:v>
                </c:pt>
                <c:pt idx="730">
                  <c:v>22.625</c:v>
                </c:pt>
                <c:pt idx="731">
                  <c:v>22.625</c:v>
                </c:pt>
                <c:pt idx="732">
                  <c:v>22.625</c:v>
                </c:pt>
                <c:pt idx="733">
                  <c:v>22.625</c:v>
                </c:pt>
                <c:pt idx="734">
                  <c:v>22.625</c:v>
                </c:pt>
                <c:pt idx="735">
                  <c:v>22.625</c:v>
                </c:pt>
                <c:pt idx="736">
                  <c:v>22.625</c:v>
                </c:pt>
                <c:pt idx="737">
                  <c:v>22.625</c:v>
                </c:pt>
                <c:pt idx="738">
                  <c:v>22.625</c:v>
                </c:pt>
                <c:pt idx="739">
                  <c:v>22.625</c:v>
                </c:pt>
                <c:pt idx="740">
                  <c:v>22.625</c:v>
                </c:pt>
                <c:pt idx="741">
                  <c:v>22.625</c:v>
                </c:pt>
                <c:pt idx="742">
                  <c:v>22.625</c:v>
                </c:pt>
                <c:pt idx="743">
                  <c:v>22.625</c:v>
                </c:pt>
                <c:pt idx="744">
                  <c:v>22.625</c:v>
                </c:pt>
                <c:pt idx="745">
                  <c:v>22.625</c:v>
                </c:pt>
                <c:pt idx="746">
                  <c:v>22.625</c:v>
                </c:pt>
                <c:pt idx="747">
                  <c:v>22.625</c:v>
                </c:pt>
                <c:pt idx="748">
                  <c:v>22.625</c:v>
                </c:pt>
                <c:pt idx="749">
                  <c:v>22.625</c:v>
                </c:pt>
                <c:pt idx="750">
                  <c:v>22.625</c:v>
                </c:pt>
                <c:pt idx="751">
                  <c:v>22.625</c:v>
                </c:pt>
                <c:pt idx="752">
                  <c:v>22.625</c:v>
                </c:pt>
                <c:pt idx="753">
                  <c:v>22.625</c:v>
                </c:pt>
                <c:pt idx="754">
                  <c:v>22.625</c:v>
                </c:pt>
                <c:pt idx="755">
                  <c:v>22.625</c:v>
                </c:pt>
                <c:pt idx="756">
                  <c:v>22.625</c:v>
                </c:pt>
                <c:pt idx="757">
                  <c:v>22.625</c:v>
                </c:pt>
                <c:pt idx="758">
                  <c:v>22.625</c:v>
                </c:pt>
                <c:pt idx="759">
                  <c:v>22.625</c:v>
                </c:pt>
                <c:pt idx="760">
                  <c:v>22.625</c:v>
                </c:pt>
                <c:pt idx="761">
                  <c:v>22.625</c:v>
                </c:pt>
                <c:pt idx="762">
                  <c:v>22.625</c:v>
                </c:pt>
                <c:pt idx="763">
                  <c:v>22.625</c:v>
                </c:pt>
                <c:pt idx="764">
                  <c:v>22.625</c:v>
                </c:pt>
                <c:pt idx="765">
                  <c:v>22.625</c:v>
                </c:pt>
                <c:pt idx="766">
                  <c:v>22.625</c:v>
                </c:pt>
                <c:pt idx="767">
                  <c:v>22.625</c:v>
                </c:pt>
                <c:pt idx="768">
                  <c:v>22.625</c:v>
                </c:pt>
                <c:pt idx="769">
                  <c:v>22.625</c:v>
                </c:pt>
                <c:pt idx="770">
                  <c:v>22.5625</c:v>
                </c:pt>
                <c:pt idx="771">
                  <c:v>22.5625</c:v>
                </c:pt>
                <c:pt idx="772">
                  <c:v>22.5625</c:v>
                </c:pt>
                <c:pt idx="773">
                  <c:v>22.5625</c:v>
                </c:pt>
                <c:pt idx="774">
                  <c:v>22.5625</c:v>
                </c:pt>
                <c:pt idx="775">
                  <c:v>22.5625</c:v>
                </c:pt>
                <c:pt idx="776">
                  <c:v>22.5625</c:v>
                </c:pt>
                <c:pt idx="777">
                  <c:v>22.5625</c:v>
                </c:pt>
                <c:pt idx="778">
                  <c:v>22.5625</c:v>
                </c:pt>
                <c:pt idx="779">
                  <c:v>22.5625</c:v>
                </c:pt>
                <c:pt idx="780">
                  <c:v>22.5625</c:v>
                </c:pt>
                <c:pt idx="781">
                  <c:v>22.5625</c:v>
                </c:pt>
                <c:pt idx="782">
                  <c:v>22.5625</c:v>
                </c:pt>
                <c:pt idx="783">
                  <c:v>22.5625</c:v>
                </c:pt>
                <c:pt idx="784">
                  <c:v>22.5625</c:v>
                </c:pt>
                <c:pt idx="785">
                  <c:v>22.5625</c:v>
                </c:pt>
                <c:pt idx="786">
                  <c:v>22.5625</c:v>
                </c:pt>
                <c:pt idx="787">
                  <c:v>22.5625</c:v>
                </c:pt>
                <c:pt idx="788">
                  <c:v>22.5625</c:v>
                </c:pt>
                <c:pt idx="789">
                  <c:v>22.5625</c:v>
                </c:pt>
                <c:pt idx="790">
                  <c:v>22.5625</c:v>
                </c:pt>
                <c:pt idx="791">
                  <c:v>22.5625</c:v>
                </c:pt>
                <c:pt idx="792">
                  <c:v>22.5625</c:v>
                </c:pt>
                <c:pt idx="793">
                  <c:v>22.5625</c:v>
                </c:pt>
                <c:pt idx="794">
                  <c:v>22.5625</c:v>
                </c:pt>
                <c:pt idx="795">
                  <c:v>22.5625</c:v>
                </c:pt>
                <c:pt idx="796">
                  <c:v>22.5625</c:v>
                </c:pt>
                <c:pt idx="797">
                  <c:v>22.5625</c:v>
                </c:pt>
                <c:pt idx="798">
                  <c:v>22.5625</c:v>
                </c:pt>
                <c:pt idx="799">
                  <c:v>22.5625</c:v>
                </c:pt>
                <c:pt idx="800">
                  <c:v>22.5625</c:v>
                </c:pt>
                <c:pt idx="801">
                  <c:v>22.5625</c:v>
                </c:pt>
                <c:pt idx="802">
                  <c:v>22.5625</c:v>
                </c:pt>
                <c:pt idx="803">
                  <c:v>22.5625</c:v>
                </c:pt>
                <c:pt idx="804">
                  <c:v>22.5625</c:v>
                </c:pt>
                <c:pt idx="805">
                  <c:v>22.5625</c:v>
                </c:pt>
                <c:pt idx="806">
                  <c:v>22.5625</c:v>
                </c:pt>
                <c:pt idx="807">
                  <c:v>22.5625</c:v>
                </c:pt>
                <c:pt idx="808">
                  <c:v>22.5625</c:v>
                </c:pt>
                <c:pt idx="809">
                  <c:v>22.5</c:v>
                </c:pt>
                <c:pt idx="810">
                  <c:v>22.5</c:v>
                </c:pt>
                <c:pt idx="811">
                  <c:v>22.5</c:v>
                </c:pt>
                <c:pt idx="812">
                  <c:v>22.5</c:v>
                </c:pt>
                <c:pt idx="813">
                  <c:v>22.5</c:v>
                </c:pt>
                <c:pt idx="814">
                  <c:v>22.5</c:v>
                </c:pt>
                <c:pt idx="815">
                  <c:v>22.5</c:v>
                </c:pt>
                <c:pt idx="816">
                  <c:v>22.5</c:v>
                </c:pt>
                <c:pt idx="817">
                  <c:v>22.5</c:v>
                </c:pt>
                <c:pt idx="818">
                  <c:v>22.5</c:v>
                </c:pt>
                <c:pt idx="819">
                  <c:v>22.5</c:v>
                </c:pt>
                <c:pt idx="820">
                  <c:v>22.5</c:v>
                </c:pt>
                <c:pt idx="821">
                  <c:v>22.5</c:v>
                </c:pt>
                <c:pt idx="822">
                  <c:v>22.5</c:v>
                </c:pt>
                <c:pt idx="823">
                  <c:v>22.5</c:v>
                </c:pt>
                <c:pt idx="824">
                  <c:v>22.5</c:v>
                </c:pt>
                <c:pt idx="825">
                  <c:v>22.5</c:v>
                </c:pt>
                <c:pt idx="826">
                  <c:v>22.5</c:v>
                </c:pt>
                <c:pt idx="827">
                  <c:v>22.5</c:v>
                </c:pt>
                <c:pt idx="828">
                  <c:v>22.5</c:v>
                </c:pt>
                <c:pt idx="829">
                  <c:v>22.5</c:v>
                </c:pt>
                <c:pt idx="830">
                  <c:v>22.5</c:v>
                </c:pt>
                <c:pt idx="831">
                  <c:v>22.5</c:v>
                </c:pt>
                <c:pt idx="832">
                  <c:v>22.5</c:v>
                </c:pt>
                <c:pt idx="833">
                  <c:v>22.5</c:v>
                </c:pt>
                <c:pt idx="834">
                  <c:v>22.5</c:v>
                </c:pt>
                <c:pt idx="835">
                  <c:v>22.5</c:v>
                </c:pt>
                <c:pt idx="836">
                  <c:v>22.5</c:v>
                </c:pt>
                <c:pt idx="837">
                  <c:v>22.5</c:v>
                </c:pt>
                <c:pt idx="838">
                  <c:v>22.5</c:v>
                </c:pt>
                <c:pt idx="839">
                  <c:v>22.5</c:v>
                </c:pt>
                <c:pt idx="840">
                  <c:v>22.5</c:v>
                </c:pt>
                <c:pt idx="841">
                  <c:v>22.5</c:v>
                </c:pt>
                <c:pt idx="842">
                  <c:v>22.5</c:v>
                </c:pt>
                <c:pt idx="843">
                  <c:v>22.5</c:v>
                </c:pt>
                <c:pt idx="844">
                  <c:v>22.4375</c:v>
                </c:pt>
                <c:pt idx="845">
                  <c:v>22.5</c:v>
                </c:pt>
                <c:pt idx="846">
                  <c:v>22.4375</c:v>
                </c:pt>
                <c:pt idx="847">
                  <c:v>22.5</c:v>
                </c:pt>
                <c:pt idx="848">
                  <c:v>22.4375</c:v>
                </c:pt>
                <c:pt idx="849">
                  <c:v>22.4375</c:v>
                </c:pt>
                <c:pt idx="850">
                  <c:v>22.4375</c:v>
                </c:pt>
                <c:pt idx="851">
                  <c:v>22.4375</c:v>
                </c:pt>
                <c:pt idx="852">
                  <c:v>22.4375</c:v>
                </c:pt>
                <c:pt idx="853">
                  <c:v>22.4375</c:v>
                </c:pt>
                <c:pt idx="854">
                  <c:v>22.4375</c:v>
                </c:pt>
                <c:pt idx="855">
                  <c:v>22.4375</c:v>
                </c:pt>
                <c:pt idx="856">
                  <c:v>22.4375</c:v>
                </c:pt>
                <c:pt idx="857">
                  <c:v>22.4375</c:v>
                </c:pt>
                <c:pt idx="858">
                  <c:v>22.4375</c:v>
                </c:pt>
                <c:pt idx="859">
                  <c:v>22.4375</c:v>
                </c:pt>
                <c:pt idx="860">
                  <c:v>22.4375</c:v>
                </c:pt>
                <c:pt idx="861">
                  <c:v>22.4375</c:v>
                </c:pt>
                <c:pt idx="862">
                  <c:v>22.4375</c:v>
                </c:pt>
                <c:pt idx="863">
                  <c:v>22.4375</c:v>
                </c:pt>
                <c:pt idx="864">
                  <c:v>22.4375</c:v>
                </c:pt>
                <c:pt idx="865">
                  <c:v>22.4375</c:v>
                </c:pt>
                <c:pt idx="866">
                  <c:v>22.4375</c:v>
                </c:pt>
                <c:pt idx="867">
                  <c:v>22.4375</c:v>
                </c:pt>
                <c:pt idx="868">
                  <c:v>22.4375</c:v>
                </c:pt>
                <c:pt idx="869">
                  <c:v>22.4375</c:v>
                </c:pt>
                <c:pt idx="870">
                  <c:v>22.4375</c:v>
                </c:pt>
                <c:pt idx="871">
                  <c:v>22.4375</c:v>
                </c:pt>
                <c:pt idx="872">
                  <c:v>22.4375</c:v>
                </c:pt>
                <c:pt idx="873">
                  <c:v>22.4375</c:v>
                </c:pt>
                <c:pt idx="874">
                  <c:v>22.4375</c:v>
                </c:pt>
                <c:pt idx="875">
                  <c:v>22.4375</c:v>
                </c:pt>
                <c:pt idx="876">
                  <c:v>22.4375</c:v>
                </c:pt>
                <c:pt idx="877">
                  <c:v>22.4375</c:v>
                </c:pt>
                <c:pt idx="878">
                  <c:v>22.4375</c:v>
                </c:pt>
                <c:pt idx="879">
                  <c:v>22.4375</c:v>
                </c:pt>
                <c:pt idx="880">
                  <c:v>22.4375</c:v>
                </c:pt>
                <c:pt idx="881">
                  <c:v>22.375</c:v>
                </c:pt>
                <c:pt idx="882">
                  <c:v>22.375</c:v>
                </c:pt>
                <c:pt idx="883">
                  <c:v>22.375</c:v>
                </c:pt>
                <c:pt idx="884">
                  <c:v>22.375</c:v>
                </c:pt>
                <c:pt idx="885">
                  <c:v>22.375</c:v>
                </c:pt>
                <c:pt idx="886">
                  <c:v>22.375</c:v>
                </c:pt>
                <c:pt idx="887">
                  <c:v>22.375</c:v>
                </c:pt>
                <c:pt idx="888">
                  <c:v>22.375</c:v>
                </c:pt>
                <c:pt idx="889">
                  <c:v>22.375</c:v>
                </c:pt>
                <c:pt idx="890">
                  <c:v>22.375</c:v>
                </c:pt>
                <c:pt idx="891">
                  <c:v>22.375</c:v>
                </c:pt>
                <c:pt idx="892">
                  <c:v>22.375</c:v>
                </c:pt>
                <c:pt idx="893">
                  <c:v>22.375</c:v>
                </c:pt>
                <c:pt idx="894">
                  <c:v>22.375</c:v>
                </c:pt>
                <c:pt idx="895">
                  <c:v>22.375</c:v>
                </c:pt>
                <c:pt idx="896">
                  <c:v>22.375</c:v>
                </c:pt>
                <c:pt idx="897">
                  <c:v>22.375</c:v>
                </c:pt>
                <c:pt idx="898">
                  <c:v>22.375</c:v>
                </c:pt>
                <c:pt idx="899">
                  <c:v>22.375</c:v>
                </c:pt>
                <c:pt idx="900">
                  <c:v>22.375</c:v>
                </c:pt>
                <c:pt idx="901">
                  <c:v>22.375</c:v>
                </c:pt>
                <c:pt idx="902">
                  <c:v>22.375</c:v>
                </c:pt>
                <c:pt idx="903">
                  <c:v>22.375</c:v>
                </c:pt>
                <c:pt idx="904">
                  <c:v>22.375</c:v>
                </c:pt>
                <c:pt idx="905">
                  <c:v>22.375</c:v>
                </c:pt>
                <c:pt idx="906">
                  <c:v>22.375</c:v>
                </c:pt>
                <c:pt idx="907">
                  <c:v>22.375</c:v>
                </c:pt>
                <c:pt idx="908">
                  <c:v>22.375</c:v>
                </c:pt>
                <c:pt idx="909">
                  <c:v>22.375</c:v>
                </c:pt>
                <c:pt idx="910">
                  <c:v>22.375</c:v>
                </c:pt>
                <c:pt idx="911">
                  <c:v>22.375</c:v>
                </c:pt>
                <c:pt idx="912">
                  <c:v>22.375</c:v>
                </c:pt>
                <c:pt idx="913">
                  <c:v>22.375</c:v>
                </c:pt>
                <c:pt idx="914">
                  <c:v>22.3125</c:v>
                </c:pt>
                <c:pt idx="915">
                  <c:v>22.375</c:v>
                </c:pt>
                <c:pt idx="916">
                  <c:v>22.3125</c:v>
                </c:pt>
                <c:pt idx="917">
                  <c:v>22.3125</c:v>
                </c:pt>
                <c:pt idx="918">
                  <c:v>22.3125</c:v>
                </c:pt>
                <c:pt idx="919">
                  <c:v>22.3125</c:v>
                </c:pt>
                <c:pt idx="920">
                  <c:v>22.3125</c:v>
                </c:pt>
                <c:pt idx="921">
                  <c:v>22.3125</c:v>
                </c:pt>
                <c:pt idx="922">
                  <c:v>22.3125</c:v>
                </c:pt>
                <c:pt idx="923">
                  <c:v>22.3125</c:v>
                </c:pt>
                <c:pt idx="924">
                  <c:v>22.3125</c:v>
                </c:pt>
                <c:pt idx="925">
                  <c:v>22.3125</c:v>
                </c:pt>
                <c:pt idx="926">
                  <c:v>22.3125</c:v>
                </c:pt>
                <c:pt idx="927">
                  <c:v>22.3125</c:v>
                </c:pt>
                <c:pt idx="928">
                  <c:v>22.3125</c:v>
                </c:pt>
                <c:pt idx="929">
                  <c:v>22.3125</c:v>
                </c:pt>
                <c:pt idx="930">
                  <c:v>22.3125</c:v>
                </c:pt>
                <c:pt idx="931">
                  <c:v>22.3125</c:v>
                </c:pt>
                <c:pt idx="932">
                  <c:v>22.3125</c:v>
                </c:pt>
                <c:pt idx="933">
                  <c:v>22.3125</c:v>
                </c:pt>
                <c:pt idx="934">
                  <c:v>22.3125</c:v>
                </c:pt>
                <c:pt idx="935">
                  <c:v>22.3125</c:v>
                </c:pt>
                <c:pt idx="936">
                  <c:v>22.3125</c:v>
                </c:pt>
                <c:pt idx="937">
                  <c:v>22.3125</c:v>
                </c:pt>
                <c:pt idx="938">
                  <c:v>22.3125</c:v>
                </c:pt>
                <c:pt idx="939">
                  <c:v>22.3125</c:v>
                </c:pt>
                <c:pt idx="940">
                  <c:v>22.3125</c:v>
                </c:pt>
                <c:pt idx="941">
                  <c:v>22.3125</c:v>
                </c:pt>
                <c:pt idx="942">
                  <c:v>22.3125</c:v>
                </c:pt>
                <c:pt idx="943">
                  <c:v>22.3125</c:v>
                </c:pt>
                <c:pt idx="944">
                  <c:v>22.3125</c:v>
                </c:pt>
                <c:pt idx="945">
                  <c:v>22.3125</c:v>
                </c:pt>
                <c:pt idx="946">
                  <c:v>22.3125</c:v>
                </c:pt>
                <c:pt idx="947">
                  <c:v>22.25</c:v>
                </c:pt>
                <c:pt idx="948">
                  <c:v>22.25</c:v>
                </c:pt>
                <c:pt idx="949">
                  <c:v>22.25</c:v>
                </c:pt>
                <c:pt idx="950">
                  <c:v>22.25</c:v>
                </c:pt>
                <c:pt idx="951">
                  <c:v>22.25</c:v>
                </c:pt>
                <c:pt idx="952">
                  <c:v>22.25</c:v>
                </c:pt>
                <c:pt idx="953">
                  <c:v>22.25</c:v>
                </c:pt>
                <c:pt idx="954">
                  <c:v>22.25</c:v>
                </c:pt>
                <c:pt idx="955">
                  <c:v>22.25</c:v>
                </c:pt>
                <c:pt idx="956">
                  <c:v>22.25</c:v>
                </c:pt>
                <c:pt idx="957">
                  <c:v>22.25</c:v>
                </c:pt>
                <c:pt idx="958">
                  <c:v>22.25</c:v>
                </c:pt>
                <c:pt idx="959">
                  <c:v>22.25</c:v>
                </c:pt>
                <c:pt idx="960">
                  <c:v>22.25</c:v>
                </c:pt>
                <c:pt idx="961">
                  <c:v>22.25</c:v>
                </c:pt>
                <c:pt idx="962">
                  <c:v>22.25</c:v>
                </c:pt>
                <c:pt idx="963">
                  <c:v>22.25</c:v>
                </c:pt>
                <c:pt idx="964">
                  <c:v>22.25</c:v>
                </c:pt>
                <c:pt idx="965">
                  <c:v>22.25</c:v>
                </c:pt>
                <c:pt idx="966">
                  <c:v>22.25</c:v>
                </c:pt>
                <c:pt idx="967">
                  <c:v>22.25</c:v>
                </c:pt>
                <c:pt idx="968">
                  <c:v>22.25</c:v>
                </c:pt>
                <c:pt idx="969">
                  <c:v>22.25</c:v>
                </c:pt>
                <c:pt idx="970">
                  <c:v>22.25</c:v>
                </c:pt>
                <c:pt idx="971">
                  <c:v>22.25</c:v>
                </c:pt>
                <c:pt idx="972">
                  <c:v>22.25</c:v>
                </c:pt>
                <c:pt idx="973">
                  <c:v>22.25</c:v>
                </c:pt>
                <c:pt idx="974">
                  <c:v>22.25</c:v>
                </c:pt>
                <c:pt idx="975">
                  <c:v>22.25</c:v>
                </c:pt>
                <c:pt idx="976">
                  <c:v>22.25</c:v>
                </c:pt>
                <c:pt idx="977">
                  <c:v>22.25</c:v>
                </c:pt>
                <c:pt idx="978">
                  <c:v>22.25</c:v>
                </c:pt>
                <c:pt idx="979">
                  <c:v>22.25</c:v>
                </c:pt>
                <c:pt idx="980">
                  <c:v>22.1875</c:v>
                </c:pt>
                <c:pt idx="981">
                  <c:v>22.25</c:v>
                </c:pt>
                <c:pt idx="982">
                  <c:v>22.1875</c:v>
                </c:pt>
                <c:pt idx="983">
                  <c:v>22.1875</c:v>
                </c:pt>
                <c:pt idx="984">
                  <c:v>22.1875</c:v>
                </c:pt>
                <c:pt idx="985">
                  <c:v>22.1875</c:v>
                </c:pt>
                <c:pt idx="986">
                  <c:v>22.1875</c:v>
                </c:pt>
                <c:pt idx="987">
                  <c:v>22.1875</c:v>
                </c:pt>
                <c:pt idx="988">
                  <c:v>22.1875</c:v>
                </c:pt>
                <c:pt idx="989">
                  <c:v>22.1875</c:v>
                </c:pt>
                <c:pt idx="990">
                  <c:v>22.1875</c:v>
                </c:pt>
                <c:pt idx="991">
                  <c:v>22.1875</c:v>
                </c:pt>
                <c:pt idx="992">
                  <c:v>22.1875</c:v>
                </c:pt>
                <c:pt idx="993">
                  <c:v>22.1875</c:v>
                </c:pt>
                <c:pt idx="994">
                  <c:v>22.1875</c:v>
                </c:pt>
                <c:pt idx="995">
                  <c:v>22.1875</c:v>
                </c:pt>
                <c:pt idx="996">
                  <c:v>22.1875</c:v>
                </c:pt>
                <c:pt idx="997">
                  <c:v>22.1875</c:v>
                </c:pt>
                <c:pt idx="998">
                  <c:v>22.1875</c:v>
                </c:pt>
                <c:pt idx="999">
                  <c:v>22.1875</c:v>
                </c:pt>
                <c:pt idx="1000">
                  <c:v>22.1875</c:v>
                </c:pt>
                <c:pt idx="1001">
                  <c:v>22.1875</c:v>
                </c:pt>
                <c:pt idx="1002">
                  <c:v>22.1875</c:v>
                </c:pt>
                <c:pt idx="1003">
                  <c:v>22.1875</c:v>
                </c:pt>
                <c:pt idx="1004">
                  <c:v>22.1875</c:v>
                </c:pt>
                <c:pt idx="1005">
                  <c:v>22.1875</c:v>
                </c:pt>
                <c:pt idx="1006">
                  <c:v>22.1875</c:v>
                </c:pt>
                <c:pt idx="1007">
                  <c:v>22.1875</c:v>
                </c:pt>
                <c:pt idx="1008">
                  <c:v>22.1875</c:v>
                </c:pt>
                <c:pt idx="1009">
                  <c:v>22.1875</c:v>
                </c:pt>
                <c:pt idx="1010">
                  <c:v>22.1875</c:v>
                </c:pt>
                <c:pt idx="1011">
                  <c:v>22.1875</c:v>
                </c:pt>
                <c:pt idx="1012">
                  <c:v>22.1875</c:v>
                </c:pt>
                <c:pt idx="1013">
                  <c:v>22.1875</c:v>
                </c:pt>
                <c:pt idx="1014">
                  <c:v>22.1875</c:v>
                </c:pt>
                <c:pt idx="1015">
                  <c:v>22.1875</c:v>
                </c:pt>
                <c:pt idx="1016">
                  <c:v>22.125</c:v>
                </c:pt>
                <c:pt idx="1017">
                  <c:v>22.125</c:v>
                </c:pt>
                <c:pt idx="1018">
                  <c:v>22.125</c:v>
                </c:pt>
                <c:pt idx="1019">
                  <c:v>22.125</c:v>
                </c:pt>
                <c:pt idx="1020">
                  <c:v>22.125</c:v>
                </c:pt>
                <c:pt idx="1021">
                  <c:v>22.125</c:v>
                </c:pt>
                <c:pt idx="1022">
                  <c:v>22.125</c:v>
                </c:pt>
                <c:pt idx="1023">
                  <c:v>22.125</c:v>
                </c:pt>
                <c:pt idx="1024">
                  <c:v>22.125</c:v>
                </c:pt>
                <c:pt idx="1025">
                  <c:v>22.125</c:v>
                </c:pt>
                <c:pt idx="1026">
                  <c:v>22.125</c:v>
                </c:pt>
                <c:pt idx="1027">
                  <c:v>22.125</c:v>
                </c:pt>
                <c:pt idx="1028">
                  <c:v>22.125</c:v>
                </c:pt>
                <c:pt idx="1029">
                  <c:v>22.125</c:v>
                </c:pt>
                <c:pt idx="1030">
                  <c:v>22.125</c:v>
                </c:pt>
                <c:pt idx="1031">
                  <c:v>22.125</c:v>
                </c:pt>
                <c:pt idx="1032">
                  <c:v>22.125</c:v>
                </c:pt>
                <c:pt idx="1033">
                  <c:v>22.125</c:v>
                </c:pt>
                <c:pt idx="1034">
                  <c:v>22.125</c:v>
                </c:pt>
                <c:pt idx="1035">
                  <c:v>22.125</c:v>
                </c:pt>
                <c:pt idx="1036">
                  <c:v>22.125</c:v>
                </c:pt>
                <c:pt idx="1037">
                  <c:v>22.125</c:v>
                </c:pt>
                <c:pt idx="1038">
                  <c:v>22.125</c:v>
                </c:pt>
                <c:pt idx="1039">
                  <c:v>22.125</c:v>
                </c:pt>
                <c:pt idx="1040">
                  <c:v>22.125</c:v>
                </c:pt>
                <c:pt idx="1041">
                  <c:v>22.125</c:v>
                </c:pt>
                <c:pt idx="1042">
                  <c:v>22.125</c:v>
                </c:pt>
                <c:pt idx="1043">
                  <c:v>22.125</c:v>
                </c:pt>
                <c:pt idx="1044">
                  <c:v>22.125</c:v>
                </c:pt>
                <c:pt idx="1045">
                  <c:v>22.125</c:v>
                </c:pt>
                <c:pt idx="1046">
                  <c:v>22.125</c:v>
                </c:pt>
                <c:pt idx="1047">
                  <c:v>22.125</c:v>
                </c:pt>
                <c:pt idx="1048">
                  <c:v>22.125</c:v>
                </c:pt>
                <c:pt idx="1049">
                  <c:v>22.125</c:v>
                </c:pt>
                <c:pt idx="1050">
                  <c:v>22.125</c:v>
                </c:pt>
                <c:pt idx="1051">
                  <c:v>22.125</c:v>
                </c:pt>
                <c:pt idx="1052">
                  <c:v>22.125</c:v>
                </c:pt>
                <c:pt idx="1053">
                  <c:v>22.125</c:v>
                </c:pt>
                <c:pt idx="1054">
                  <c:v>22.125</c:v>
                </c:pt>
                <c:pt idx="1055">
                  <c:v>22.0625</c:v>
                </c:pt>
                <c:pt idx="1056">
                  <c:v>22.0625</c:v>
                </c:pt>
                <c:pt idx="1057">
                  <c:v>22.0625</c:v>
                </c:pt>
                <c:pt idx="1058">
                  <c:v>22.0625</c:v>
                </c:pt>
                <c:pt idx="1059">
                  <c:v>22.0625</c:v>
                </c:pt>
                <c:pt idx="1060">
                  <c:v>22.0625</c:v>
                </c:pt>
                <c:pt idx="1061">
                  <c:v>22.0625</c:v>
                </c:pt>
                <c:pt idx="1062">
                  <c:v>22.0625</c:v>
                </c:pt>
                <c:pt idx="1063">
                  <c:v>22.0625</c:v>
                </c:pt>
                <c:pt idx="1064">
                  <c:v>22.0625</c:v>
                </c:pt>
                <c:pt idx="1065">
                  <c:v>22.0625</c:v>
                </c:pt>
                <c:pt idx="1066">
                  <c:v>22.0625</c:v>
                </c:pt>
                <c:pt idx="1067">
                  <c:v>22.0625</c:v>
                </c:pt>
                <c:pt idx="1068">
                  <c:v>22.0625</c:v>
                </c:pt>
                <c:pt idx="1069">
                  <c:v>22.0625</c:v>
                </c:pt>
                <c:pt idx="1070">
                  <c:v>22.0625</c:v>
                </c:pt>
                <c:pt idx="1071">
                  <c:v>22.0625</c:v>
                </c:pt>
                <c:pt idx="1072">
                  <c:v>22</c:v>
                </c:pt>
                <c:pt idx="1073">
                  <c:v>22</c:v>
                </c:pt>
                <c:pt idx="1074">
                  <c:v>22</c:v>
                </c:pt>
                <c:pt idx="1075">
                  <c:v>22</c:v>
                </c:pt>
                <c:pt idx="1076">
                  <c:v>22</c:v>
                </c:pt>
                <c:pt idx="1077">
                  <c:v>22</c:v>
                </c:pt>
                <c:pt idx="1078">
                  <c:v>22</c:v>
                </c:pt>
                <c:pt idx="1079">
                  <c:v>22</c:v>
                </c:pt>
                <c:pt idx="1080">
                  <c:v>22</c:v>
                </c:pt>
                <c:pt idx="1081">
                  <c:v>22</c:v>
                </c:pt>
                <c:pt idx="1082">
                  <c:v>22</c:v>
                </c:pt>
                <c:pt idx="1083">
                  <c:v>22</c:v>
                </c:pt>
                <c:pt idx="1084">
                  <c:v>21.9375</c:v>
                </c:pt>
                <c:pt idx="1085">
                  <c:v>21.9375</c:v>
                </c:pt>
                <c:pt idx="1086">
                  <c:v>21.9375</c:v>
                </c:pt>
                <c:pt idx="1087">
                  <c:v>21.9375</c:v>
                </c:pt>
                <c:pt idx="1088">
                  <c:v>21.9375</c:v>
                </c:pt>
                <c:pt idx="1089">
                  <c:v>21.9375</c:v>
                </c:pt>
                <c:pt idx="1090">
                  <c:v>21.9375</c:v>
                </c:pt>
                <c:pt idx="1091">
                  <c:v>21.9375</c:v>
                </c:pt>
                <c:pt idx="1092">
                  <c:v>21.9375</c:v>
                </c:pt>
                <c:pt idx="1093">
                  <c:v>21.9375</c:v>
                </c:pt>
                <c:pt idx="1094">
                  <c:v>21.9375</c:v>
                </c:pt>
                <c:pt idx="1095">
                  <c:v>21.9375</c:v>
                </c:pt>
                <c:pt idx="1096">
                  <c:v>21.875</c:v>
                </c:pt>
                <c:pt idx="1097">
                  <c:v>21.875</c:v>
                </c:pt>
                <c:pt idx="1098">
                  <c:v>21.875</c:v>
                </c:pt>
                <c:pt idx="1099">
                  <c:v>21.875</c:v>
                </c:pt>
                <c:pt idx="1100">
                  <c:v>21.875</c:v>
                </c:pt>
                <c:pt idx="1101">
                  <c:v>21.875</c:v>
                </c:pt>
                <c:pt idx="1102">
                  <c:v>21.875</c:v>
                </c:pt>
                <c:pt idx="1103">
                  <c:v>21.875</c:v>
                </c:pt>
                <c:pt idx="1104">
                  <c:v>21.875</c:v>
                </c:pt>
                <c:pt idx="1105">
                  <c:v>21.875</c:v>
                </c:pt>
                <c:pt idx="1106">
                  <c:v>21.875</c:v>
                </c:pt>
                <c:pt idx="1107">
                  <c:v>21.875</c:v>
                </c:pt>
                <c:pt idx="1108">
                  <c:v>21.875</c:v>
                </c:pt>
                <c:pt idx="1109">
                  <c:v>21.875</c:v>
                </c:pt>
                <c:pt idx="1110">
                  <c:v>21.875</c:v>
                </c:pt>
                <c:pt idx="1111">
                  <c:v>21.875</c:v>
                </c:pt>
                <c:pt idx="1112">
                  <c:v>21.875</c:v>
                </c:pt>
                <c:pt idx="1113">
                  <c:v>21.875</c:v>
                </c:pt>
                <c:pt idx="1114">
                  <c:v>21.875</c:v>
                </c:pt>
                <c:pt idx="1115">
                  <c:v>21.875</c:v>
                </c:pt>
                <c:pt idx="1116">
                  <c:v>21.875</c:v>
                </c:pt>
                <c:pt idx="1117">
                  <c:v>21.875</c:v>
                </c:pt>
                <c:pt idx="1118">
                  <c:v>21.875</c:v>
                </c:pt>
                <c:pt idx="1119">
                  <c:v>21.875</c:v>
                </c:pt>
                <c:pt idx="1120">
                  <c:v>21.875</c:v>
                </c:pt>
                <c:pt idx="1121">
                  <c:v>21.875</c:v>
                </c:pt>
                <c:pt idx="1122">
                  <c:v>21.875</c:v>
                </c:pt>
                <c:pt idx="1123">
                  <c:v>21.875</c:v>
                </c:pt>
                <c:pt idx="1124">
                  <c:v>21.875</c:v>
                </c:pt>
                <c:pt idx="1125">
                  <c:v>21.875</c:v>
                </c:pt>
                <c:pt idx="1126">
                  <c:v>21.875</c:v>
                </c:pt>
                <c:pt idx="1127">
                  <c:v>21.875</c:v>
                </c:pt>
                <c:pt idx="1128">
                  <c:v>21.875</c:v>
                </c:pt>
                <c:pt idx="1129">
                  <c:v>21.875</c:v>
                </c:pt>
                <c:pt idx="1130">
                  <c:v>21.875</c:v>
                </c:pt>
                <c:pt idx="1131">
                  <c:v>21.875</c:v>
                </c:pt>
                <c:pt idx="1132">
                  <c:v>21.875</c:v>
                </c:pt>
                <c:pt idx="1133">
                  <c:v>21.875</c:v>
                </c:pt>
                <c:pt idx="1134">
                  <c:v>21.8125</c:v>
                </c:pt>
                <c:pt idx="1135">
                  <c:v>21.8125</c:v>
                </c:pt>
                <c:pt idx="1136">
                  <c:v>21.8125</c:v>
                </c:pt>
                <c:pt idx="1137">
                  <c:v>21.8125</c:v>
                </c:pt>
                <c:pt idx="1138">
                  <c:v>21.8125</c:v>
                </c:pt>
                <c:pt idx="1139">
                  <c:v>21.8125</c:v>
                </c:pt>
                <c:pt idx="1140">
                  <c:v>21.8125</c:v>
                </c:pt>
                <c:pt idx="1141">
                  <c:v>21.8125</c:v>
                </c:pt>
                <c:pt idx="1142">
                  <c:v>21.8125</c:v>
                </c:pt>
                <c:pt idx="1143">
                  <c:v>21.8125</c:v>
                </c:pt>
                <c:pt idx="1144">
                  <c:v>21.8125</c:v>
                </c:pt>
                <c:pt idx="1145">
                  <c:v>21.75</c:v>
                </c:pt>
                <c:pt idx="1146">
                  <c:v>21.75</c:v>
                </c:pt>
                <c:pt idx="1147">
                  <c:v>21.75</c:v>
                </c:pt>
                <c:pt idx="1148">
                  <c:v>21.75</c:v>
                </c:pt>
                <c:pt idx="1149">
                  <c:v>21.75</c:v>
                </c:pt>
                <c:pt idx="1150">
                  <c:v>21.75</c:v>
                </c:pt>
                <c:pt idx="1151">
                  <c:v>21.75</c:v>
                </c:pt>
                <c:pt idx="1152">
                  <c:v>21.75</c:v>
                </c:pt>
                <c:pt idx="1153">
                  <c:v>21.75</c:v>
                </c:pt>
                <c:pt idx="1154">
                  <c:v>21.75</c:v>
                </c:pt>
                <c:pt idx="1155">
                  <c:v>21.75</c:v>
                </c:pt>
                <c:pt idx="1156">
                  <c:v>21.75</c:v>
                </c:pt>
                <c:pt idx="1157">
                  <c:v>21.75</c:v>
                </c:pt>
                <c:pt idx="1158">
                  <c:v>21.6875</c:v>
                </c:pt>
                <c:pt idx="1159">
                  <c:v>21.6875</c:v>
                </c:pt>
                <c:pt idx="1160">
                  <c:v>21.6875</c:v>
                </c:pt>
                <c:pt idx="1161">
                  <c:v>21.6875</c:v>
                </c:pt>
                <c:pt idx="1162">
                  <c:v>21.6875</c:v>
                </c:pt>
                <c:pt idx="1163">
                  <c:v>21.6875</c:v>
                </c:pt>
                <c:pt idx="1164">
                  <c:v>21.6875</c:v>
                </c:pt>
                <c:pt idx="1165">
                  <c:v>21.6875</c:v>
                </c:pt>
                <c:pt idx="1166">
                  <c:v>21.6875</c:v>
                </c:pt>
                <c:pt idx="1167">
                  <c:v>21.6875</c:v>
                </c:pt>
                <c:pt idx="1168">
                  <c:v>21.6875</c:v>
                </c:pt>
                <c:pt idx="1169">
                  <c:v>21.75</c:v>
                </c:pt>
                <c:pt idx="1170">
                  <c:v>21.75</c:v>
                </c:pt>
                <c:pt idx="1171">
                  <c:v>21.6875</c:v>
                </c:pt>
                <c:pt idx="1172">
                  <c:v>21.6875</c:v>
                </c:pt>
                <c:pt idx="1173">
                  <c:v>21.6875</c:v>
                </c:pt>
                <c:pt idx="1174">
                  <c:v>21.75</c:v>
                </c:pt>
                <c:pt idx="1175">
                  <c:v>21.75</c:v>
                </c:pt>
                <c:pt idx="1176">
                  <c:v>21.75</c:v>
                </c:pt>
                <c:pt idx="1177">
                  <c:v>21.75</c:v>
                </c:pt>
                <c:pt idx="1178">
                  <c:v>21.75</c:v>
                </c:pt>
                <c:pt idx="1179">
                  <c:v>21.75</c:v>
                </c:pt>
                <c:pt idx="1180">
                  <c:v>21.75</c:v>
                </c:pt>
                <c:pt idx="1181">
                  <c:v>21.75</c:v>
                </c:pt>
                <c:pt idx="1182">
                  <c:v>21.75</c:v>
                </c:pt>
                <c:pt idx="1183">
                  <c:v>21.75</c:v>
                </c:pt>
                <c:pt idx="1184">
                  <c:v>21.75</c:v>
                </c:pt>
                <c:pt idx="1185">
                  <c:v>21.75</c:v>
                </c:pt>
                <c:pt idx="1186">
                  <c:v>21.75</c:v>
                </c:pt>
                <c:pt idx="1187">
                  <c:v>21.75</c:v>
                </c:pt>
                <c:pt idx="1188">
                  <c:v>21.75</c:v>
                </c:pt>
                <c:pt idx="1189">
                  <c:v>21.75</c:v>
                </c:pt>
                <c:pt idx="1190">
                  <c:v>21.75</c:v>
                </c:pt>
                <c:pt idx="1191">
                  <c:v>21.75</c:v>
                </c:pt>
                <c:pt idx="1192">
                  <c:v>21.75</c:v>
                </c:pt>
                <c:pt idx="1193">
                  <c:v>21.75</c:v>
                </c:pt>
                <c:pt idx="1194">
                  <c:v>21.75</c:v>
                </c:pt>
                <c:pt idx="1195">
                  <c:v>21.75</c:v>
                </c:pt>
                <c:pt idx="1196">
                  <c:v>21.75</c:v>
                </c:pt>
                <c:pt idx="1197">
                  <c:v>21.75</c:v>
                </c:pt>
                <c:pt idx="1198">
                  <c:v>21.75</c:v>
                </c:pt>
                <c:pt idx="1199">
                  <c:v>21.75</c:v>
                </c:pt>
                <c:pt idx="1200">
                  <c:v>21.75</c:v>
                </c:pt>
                <c:pt idx="1201">
                  <c:v>21.8125</c:v>
                </c:pt>
                <c:pt idx="1202">
                  <c:v>21.8125</c:v>
                </c:pt>
                <c:pt idx="1203">
                  <c:v>21.8125</c:v>
                </c:pt>
                <c:pt idx="1204">
                  <c:v>21.8125</c:v>
                </c:pt>
                <c:pt idx="1205">
                  <c:v>21.8125</c:v>
                </c:pt>
                <c:pt idx="1206">
                  <c:v>21.8125</c:v>
                </c:pt>
                <c:pt idx="1207">
                  <c:v>21.8125</c:v>
                </c:pt>
                <c:pt idx="1208">
                  <c:v>21.8125</c:v>
                </c:pt>
                <c:pt idx="1209">
                  <c:v>21.8125</c:v>
                </c:pt>
                <c:pt idx="1210">
                  <c:v>21.8125</c:v>
                </c:pt>
                <c:pt idx="1211">
                  <c:v>21.8125</c:v>
                </c:pt>
                <c:pt idx="1212">
                  <c:v>21.8125</c:v>
                </c:pt>
                <c:pt idx="1213">
                  <c:v>21.8125</c:v>
                </c:pt>
                <c:pt idx="1214">
                  <c:v>21.8125</c:v>
                </c:pt>
                <c:pt idx="1215">
                  <c:v>21.8125</c:v>
                </c:pt>
                <c:pt idx="1216">
                  <c:v>21.8125</c:v>
                </c:pt>
                <c:pt idx="1217">
                  <c:v>21.8125</c:v>
                </c:pt>
                <c:pt idx="1218">
                  <c:v>21.8125</c:v>
                </c:pt>
                <c:pt idx="1219">
                  <c:v>21.8125</c:v>
                </c:pt>
                <c:pt idx="1220">
                  <c:v>21.8125</c:v>
                </c:pt>
                <c:pt idx="1221">
                  <c:v>21.8125</c:v>
                </c:pt>
                <c:pt idx="1222">
                  <c:v>21.8125</c:v>
                </c:pt>
                <c:pt idx="1223">
                  <c:v>21.875</c:v>
                </c:pt>
                <c:pt idx="1224">
                  <c:v>21.8125</c:v>
                </c:pt>
                <c:pt idx="1225">
                  <c:v>21.875</c:v>
                </c:pt>
                <c:pt idx="1226">
                  <c:v>21.875</c:v>
                </c:pt>
                <c:pt idx="1227">
                  <c:v>21.875</c:v>
                </c:pt>
                <c:pt idx="1228">
                  <c:v>21.875</c:v>
                </c:pt>
                <c:pt idx="1229">
                  <c:v>21.875</c:v>
                </c:pt>
                <c:pt idx="1230">
                  <c:v>21.875</c:v>
                </c:pt>
                <c:pt idx="1231">
                  <c:v>21.875</c:v>
                </c:pt>
                <c:pt idx="1232">
                  <c:v>21.875</c:v>
                </c:pt>
                <c:pt idx="1233">
                  <c:v>21.875</c:v>
                </c:pt>
                <c:pt idx="1234">
                  <c:v>21.875</c:v>
                </c:pt>
                <c:pt idx="1235">
                  <c:v>21.875</c:v>
                </c:pt>
                <c:pt idx="1236">
                  <c:v>21.875</c:v>
                </c:pt>
                <c:pt idx="1237">
                  <c:v>21.875</c:v>
                </c:pt>
                <c:pt idx="1238">
                  <c:v>21.875</c:v>
                </c:pt>
                <c:pt idx="1239">
                  <c:v>21.875</c:v>
                </c:pt>
                <c:pt idx="1240">
                  <c:v>21.875</c:v>
                </c:pt>
                <c:pt idx="1241">
                  <c:v>21.875</c:v>
                </c:pt>
                <c:pt idx="1242">
                  <c:v>21.9375</c:v>
                </c:pt>
                <c:pt idx="1243">
                  <c:v>21.9375</c:v>
                </c:pt>
                <c:pt idx="1244">
                  <c:v>21.9375</c:v>
                </c:pt>
                <c:pt idx="1245">
                  <c:v>21.9375</c:v>
                </c:pt>
                <c:pt idx="1246">
                  <c:v>21.9375</c:v>
                </c:pt>
                <c:pt idx="1247">
                  <c:v>21.9375</c:v>
                </c:pt>
                <c:pt idx="1248">
                  <c:v>21.9375</c:v>
                </c:pt>
                <c:pt idx="1249">
                  <c:v>21.9375</c:v>
                </c:pt>
                <c:pt idx="1250">
                  <c:v>21.9375</c:v>
                </c:pt>
                <c:pt idx="1251">
                  <c:v>21.9375</c:v>
                </c:pt>
                <c:pt idx="1252">
                  <c:v>21.9375</c:v>
                </c:pt>
                <c:pt idx="1253">
                  <c:v>21.9375</c:v>
                </c:pt>
                <c:pt idx="1254">
                  <c:v>21.9375</c:v>
                </c:pt>
                <c:pt idx="1255">
                  <c:v>21.9375</c:v>
                </c:pt>
                <c:pt idx="1256">
                  <c:v>22</c:v>
                </c:pt>
                <c:pt idx="1257">
                  <c:v>22</c:v>
                </c:pt>
                <c:pt idx="1258">
                  <c:v>22</c:v>
                </c:pt>
                <c:pt idx="1259">
                  <c:v>22</c:v>
                </c:pt>
                <c:pt idx="1260">
                  <c:v>22</c:v>
                </c:pt>
                <c:pt idx="1261">
                  <c:v>22</c:v>
                </c:pt>
                <c:pt idx="1262">
                  <c:v>22</c:v>
                </c:pt>
                <c:pt idx="1263">
                  <c:v>22</c:v>
                </c:pt>
                <c:pt idx="1264">
                  <c:v>22</c:v>
                </c:pt>
                <c:pt idx="1265">
                  <c:v>22</c:v>
                </c:pt>
                <c:pt idx="1266">
                  <c:v>22</c:v>
                </c:pt>
                <c:pt idx="1267">
                  <c:v>22</c:v>
                </c:pt>
                <c:pt idx="1268">
                  <c:v>22</c:v>
                </c:pt>
                <c:pt idx="1269">
                  <c:v>22</c:v>
                </c:pt>
                <c:pt idx="1270">
                  <c:v>22.0625</c:v>
                </c:pt>
                <c:pt idx="1271">
                  <c:v>22.0625</c:v>
                </c:pt>
                <c:pt idx="1272">
                  <c:v>22.0625</c:v>
                </c:pt>
                <c:pt idx="1273">
                  <c:v>22.0625</c:v>
                </c:pt>
                <c:pt idx="1274">
                  <c:v>22.0625</c:v>
                </c:pt>
                <c:pt idx="1275">
                  <c:v>22.0625</c:v>
                </c:pt>
                <c:pt idx="1276">
                  <c:v>22.0625</c:v>
                </c:pt>
                <c:pt idx="1277">
                  <c:v>22.0625</c:v>
                </c:pt>
                <c:pt idx="1278">
                  <c:v>22.0625</c:v>
                </c:pt>
                <c:pt idx="1279">
                  <c:v>22.0625</c:v>
                </c:pt>
                <c:pt idx="1280">
                  <c:v>22.125</c:v>
                </c:pt>
                <c:pt idx="1281">
                  <c:v>22.0625</c:v>
                </c:pt>
                <c:pt idx="1282">
                  <c:v>22.125</c:v>
                </c:pt>
                <c:pt idx="1283">
                  <c:v>22.125</c:v>
                </c:pt>
                <c:pt idx="1284">
                  <c:v>22.125</c:v>
                </c:pt>
                <c:pt idx="1285">
                  <c:v>22.125</c:v>
                </c:pt>
                <c:pt idx="1286">
                  <c:v>22.125</c:v>
                </c:pt>
                <c:pt idx="1287">
                  <c:v>22.125</c:v>
                </c:pt>
                <c:pt idx="1288">
                  <c:v>22.125</c:v>
                </c:pt>
                <c:pt idx="1289">
                  <c:v>22.125</c:v>
                </c:pt>
                <c:pt idx="1290">
                  <c:v>22.125</c:v>
                </c:pt>
                <c:pt idx="1291">
                  <c:v>22.1875</c:v>
                </c:pt>
                <c:pt idx="1292">
                  <c:v>22.1875</c:v>
                </c:pt>
                <c:pt idx="1293">
                  <c:v>22.1875</c:v>
                </c:pt>
                <c:pt idx="1294">
                  <c:v>22.1875</c:v>
                </c:pt>
                <c:pt idx="1295">
                  <c:v>22.1875</c:v>
                </c:pt>
                <c:pt idx="1296">
                  <c:v>22.1875</c:v>
                </c:pt>
                <c:pt idx="1297">
                  <c:v>22.1875</c:v>
                </c:pt>
                <c:pt idx="1298">
                  <c:v>22.1875</c:v>
                </c:pt>
                <c:pt idx="1299">
                  <c:v>22.1875</c:v>
                </c:pt>
                <c:pt idx="1300">
                  <c:v>22.1875</c:v>
                </c:pt>
                <c:pt idx="1301">
                  <c:v>22.1875</c:v>
                </c:pt>
                <c:pt idx="1302">
                  <c:v>22.25</c:v>
                </c:pt>
                <c:pt idx="1303">
                  <c:v>22.25</c:v>
                </c:pt>
                <c:pt idx="1304">
                  <c:v>22.25</c:v>
                </c:pt>
                <c:pt idx="1305">
                  <c:v>22.25</c:v>
                </c:pt>
                <c:pt idx="1306">
                  <c:v>22.25</c:v>
                </c:pt>
                <c:pt idx="1307">
                  <c:v>22.25</c:v>
                </c:pt>
                <c:pt idx="1308">
                  <c:v>22.25</c:v>
                </c:pt>
                <c:pt idx="1309">
                  <c:v>22.25</c:v>
                </c:pt>
                <c:pt idx="1310">
                  <c:v>22.25</c:v>
                </c:pt>
                <c:pt idx="1311">
                  <c:v>22.25</c:v>
                </c:pt>
                <c:pt idx="1312">
                  <c:v>22.25</c:v>
                </c:pt>
                <c:pt idx="1313">
                  <c:v>22.25</c:v>
                </c:pt>
                <c:pt idx="1314">
                  <c:v>22.3125</c:v>
                </c:pt>
                <c:pt idx="1315">
                  <c:v>22.3125</c:v>
                </c:pt>
                <c:pt idx="1316">
                  <c:v>22.3125</c:v>
                </c:pt>
                <c:pt idx="1317">
                  <c:v>22.3125</c:v>
                </c:pt>
                <c:pt idx="1318">
                  <c:v>22.3125</c:v>
                </c:pt>
                <c:pt idx="1319">
                  <c:v>22.3125</c:v>
                </c:pt>
                <c:pt idx="1320">
                  <c:v>22.3125</c:v>
                </c:pt>
                <c:pt idx="1321">
                  <c:v>22.3125</c:v>
                </c:pt>
                <c:pt idx="1322">
                  <c:v>22.3125</c:v>
                </c:pt>
                <c:pt idx="1323">
                  <c:v>22.3125</c:v>
                </c:pt>
                <c:pt idx="1324">
                  <c:v>22.375</c:v>
                </c:pt>
                <c:pt idx="1325">
                  <c:v>22.375</c:v>
                </c:pt>
                <c:pt idx="1326">
                  <c:v>22.375</c:v>
                </c:pt>
                <c:pt idx="1327">
                  <c:v>22.375</c:v>
                </c:pt>
                <c:pt idx="1328">
                  <c:v>22.375</c:v>
                </c:pt>
                <c:pt idx="1329">
                  <c:v>22.375</c:v>
                </c:pt>
                <c:pt idx="1330">
                  <c:v>22.375</c:v>
                </c:pt>
                <c:pt idx="1331">
                  <c:v>22.375</c:v>
                </c:pt>
                <c:pt idx="1332">
                  <c:v>22.375</c:v>
                </c:pt>
                <c:pt idx="1333">
                  <c:v>22.375</c:v>
                </c:pt>
                <c:pt idx="1334">
                  <c:v>22.375</c:v>
                </c:pt>
                <c:pt idx="1335">
                  <c:v>22.375</c:v>
                </c:pt>
                <c:pt idx="1336">
                  <c:v>22.375</c:v>
                </c:pt>
                <c:pt idx="1337">
                  <c:v>22.4375</c:v>
                </c:pt>
                <c:pt idx="1338">
                  <c:v>22.4375</c:v>
                </c:pt>
                <c:pt idx="1339">
                  <c:v>22.4375</c:v>
                </c:pt>
                <c:pt idx="1340">
                  <c:v>22.4375</c:v>
                </c:pt>
                <c:pt idx="1341">
                  <c:v>22.4375</c:v>
                </c:pt>
                <c:pt idx="1342">
                  <c:v>22.4375</c:v>
                </c:pt>
                <c:pt idx="1343">
                  <c:v>22.4375</c:v>
                </c:pt>
                <c:pt idx="1344">
                  <c:v>22.4375</c:v>
                </c:pt>
                <c:pt idx="1345">
                  <c:v>22.4375</c:v>
                </c:pt>
                <c:pt idx="1346">
                  <c:v>22.4375</c:v>
                </c:pt>
                <c:pt idx="1347">
                  <c:v>22.4375</c:v>
                </c:pt>
                <c:pt idx="1348">
                  <c:v>22.5</c:v>
                </c:pt>
                <c:pt idx="1349">
                  <c:v>22.5</c:v>
                </c:pt>
                <c:pt idx="1350">
                  <c:v>22.5</c:v>
                </c:pt>
                <c:pt idx="1351">
                  <c:v>22.5</c:v>
                </c:pt>
                <c:pt idx="1352">
                  <c:v>22.5</c:v>
                </c:pt>
                <c:pt idx="1353">
                  <c:v>22.5</c:v>
                </c:pt>
                <c:pt idx="1354">
                  <c:v>22.5</c:v>
                </c:pt>
                <c:pt idx="1355">
                  <c:v>22.5</c:v>
                </c:pt>
                <c:pt idx="1356">
                  <c:v>22.5</c:v>
                </c:pt>
                <c:pt idx="1357">
                  <c:v>22.5625</c:v>
                </c:pt>
                <c:pt idx="1358">
                  <c:v>22.5625</c:v>
                </c:pt>
                <c:pt idx="1359">
                  <c:v>22.5625</c:v>
                </c:pt>
                <c:pt idx="1360">
                  <c:v>22.5625</c:v>
                </c:pt>
                <c:pt idx="1361">
                  <c:v>22.5625</c:v>
                </c:pt>
                <c:pt idx="1362">
                  <c:v>22.5625</c:v>
                </c:pt>
                <c:pt idx="1363">
                  <c:v>22.5625</c:v>
                </c:pt>
                <c:pt idx="1364">
                  <c:v>22.5625</c:v>
                </c:pt>
                <c:pt idx="1365">
                  <c:v>22.5625</c:v>
                </c:pt>
                <c:pt idx="1366">
                  <c:v>22.5625</c:v>
                </c:pt>
                <c:pt idx="1367">
                  <c:v>22.625</c:v>
                </c:pt>
                <c:pt idx="1368">
                  <c:v>22.625</c:v>
                </c:pt>
                <c:pt idx="1369">
                  <c:v>22.625</c:v>
                </c:pt>
                <c:pt idx="1370">
                  <c:v>22.625</c:v>
                </c:pt>
                <c:pt idx="1371">
                  <c:v>22.625</c:v>
                </c:pt>
                <c:pt idx="1372">
                  <c:v>22.625</c:v>
                </c:pt>
                <c:pt idx="1373">
                  <c:v>22.625</c:v>
                </c:pt>
                <c:pt idx="1374">
                  <c:v>22.625</c:v>
                </c:pt>
                <c:pt idx="1375">
                  <c:v>22.625</c:v>
                </c:pt>
                <c:pt idx="1376">
                  <c:v>22.625</c:v>
                </c:pt>
                <c:pt idx="1377">
                  <c:v>22.625</c:v>
                </c:pt>
                <c:pt idx="1378">
                  <c:v>22.625</c:v>
                </c:pt>
                <c:pt idx="1379">
                  <c:v>22.6875</c:v>
                </c:pt>
                <c:pt idx="1380">
                  <c:v>22.6875</c:v>
                </c:pt>
                <c:pt idx="1381">
                  <c:v>22.6875</c:v>
                </c:pt>
                <c:pt idx="1382">
                  <c:v>22.6875</c:v>
                </c:pt>
                <c:pt idx="1383">
                  <c:v>22.6875</c:v>
                </c:pt>
                <c:pt idx="1384">
                  <c:v>22.6875</c:v>
                </c:pt>
                <c:pt idx="1385">
                  <c:v>22.6875</c:v>
                </c:pt>
                <c:pt idx="1386">
                  <c:v>22.6875</c:v>
                </c:pt>
                <c:pt idx="1387">
                  <c:v>22.6875</c:v>
                </c:pt>
                <c:pt idx="1388">
                  <c:v>22.6875</c:v>
                </c:pt>
                <c:pt idx="1389">
                  <c:v>22.6875</c:v>
                </c:pt>
                <c:pt idx="1390">
                  <c:v>22.75</c:v>
                </c:pt>
                <c:pt idx="1391">
                  <c:v>22.75</c:v>
                </c:pt>
                <c:pt idx="1392">
                  <c:v>22.75</c:v>
                </c:pt>
                <c:pt idx="1393">
                  <c:v>22.75</c:v>
                </c:pt>
                <c:pt idx="1394">
                  <c:v>22.75</c:v>
                </c:pt>
                <c:pt idx="1395">
                  <c:v>22.75</c:v>
                </c:pt>
                <c:pt idx="1396">
                  <c:v>22.75</c:v>
                </c:pt>
                <c:pt idx="1397">
                  <c:v>22.75</c:v>
                </c:pt>
                <c:pt idx="1398">
                  <c:v>22.75</c:v>
                </c:pt>
                <c:pt idx="1399">
                  <c:v>22.75</c:v>
                </c:pt>
                <c:pt idx="1400">
                  <c:v>22.75</c:v>
                </c:pt>
                <c:pt idx="1401">
                  <c:v>22.75</c:v>
                </c:pt>
                <c:pt idx="1402">
                  <c:v>22.75</c:v>
                </c:pt>
                <c:pt idx="1403">
                  <c:v>22.75</c:v>
                </c:pt>
                <c:pt idx="1404">
                  <c:v>22.75</c:v>
                </c:pt>
                <c:pt idx="1405">
                  <c:v>22.75</c:v>
                </c:pt>
                <c:pt idx="1406">
                  <c:v>22.75</c:v>
                </c:pt>
                <c:pt idx="1407">
                  <c:v>22.75</c:v>
                </c:pt>
                <c:pt idx="1408">
                  <c:v>22.75</c:v>
                </c:pt>
                <c:pt idx="1409">
                  <c:v>22.8125</c:v>
                </c:pt>
                <c:pt idx="1410">
                  <c:v>22.8125</c:v>
                </c:pt>
                <c:pt idx="1411">
                  <c:v>22.8125</c:v>
                </c:pt>
                <c:pt idx="1412">
                  <c:v>22.8125</c:v>
                </c:pt>
                <c:pt idx="1413">
                  <c:v>22.8125</c:v>
                </c:pt>
                <c:pt idx="1414">
                  <c:v>22.8125</c:v>
                </c:pt>
                <c:pt idx="1415">
                  <c:v>22.8125</c:v>
                </c:pt>
                <c:pt idx="1416">
                  <c:v>22.8125</c:v>
                </c:pt>
                <c:pt idx="1417">
                  <c:v>22.8125</c:v>
                </c:pt>
                <c:pt idx="1418">
                  <c:v>22.8125</c:v>
                </c:pt>
                <c:pt idx="1419">
                  <c:v>22.8125</c:v>
                </c:pt>
                <c:pt idx="1420">
                  <c:v>22.8125</c:v>
                </c:pt>
                <c:pt idx="1421">
                  <c:v>22.8125</c:v>
                </c:pt>
                <c:pt idx="1422">
                  <c:v>22.8125</c:v>
                </c:pt>
                <c:pt idx="1423">
                  <c:v>22.8125</c:v>
                </c:pt>
                <c:pt idx="1424">
                  <c:v>22.8125</c:v>
                </c:pt>
                <c:pt idx="1425">
                  <c:v>22.8125</c:v>
                </c:pt>
                <c:pt idx="1426">
                  <c:v>22.8125</c:v>
                </c:pt>
                <c:pt idx="1427">
                  <c:v>22.8125</c:v>
                </c:pt>
                <c:pt idx="1428">
                  <c:v>22.8125</c:v>
                </c:pt>
                <c:pt idx="1429">
                  <c:v>22.8125</c:v>
                </c:pt>
                <c:pt idx="1430">
                  <c:v>22.8125</c:v>
                </c:pt>
                <c:pt idx="1431">
                  <c:v>22.8125</c:v>
                </c:pt>
                <c:pt idx="1432">
                  <c:v>22.8125</c:v>
                </c:pt>
                <c:pt idx="1433">
                  <c:v>22.75</c:v>
                </c:pt>
                <c:pt idx="1434">
                  <c:v>22.75</c:v>
                </c:pt>
                <c:pt idx="1435">
                  <c:v>22.75</c:v>
                </c:pt>
                <c:pt idx="1436">
                  <c:v>22.75</c:v>
                </c:pt>
                <c:pt idx="1437">
                  <c:v>22.75</c:v>
                </c:pt>
                <c:pt idx="1438">
                  <c:v>22.75</c:v>
                </c:pt>
                <c:pt idx="1439">
                  <c:v>22.75</c:v>
                </c:pt>
                <c:pt idx="1440">
                  <c:v>22.75</c:v>
                </c:pt>
                <c:pt idx="1441">
                  <c:v>22.75</c:v>
                </c:pt>
                <c:pt idx="1442">
                  <c:v>22.75</c:v>
                </c:pt>
                <c:pt idx="1443">
                  <c:v>22.75</c:v>
                </c:pt>
                <c:pt idx="1444">
                  <c:v>22.75</c:v>
                </c:pt>
                <c:pt idx="1445">
                  <c:v>22.75</c:v>
                </c:pt>
                <c:pt idx="1446">
                  <c:v>22.75</c:v>
                </c:pt>
                <c:pt idx="1447">
                  <c:v>22.75</c:v>
                </c:pt>
                <c:pt idx="1448">
                  <c:v>22.75</c:v>
                </c:pt>
                <c:pt idx="1449">
                  <c:v>22.75</c:v>
                </c:pt>
                <c:pt idx="1450">
                  <c:v>22.75</c:v>
                </c:pt>
                <c:pt idx="1451">
                  <c:v>22.75</c:v>
                </c:pt>
                <c:pt idx="1452">
                  <c:v>22.75</c:v>
                </c:pt>
                <c:pt idx="1453">
                  <c:v>22.75</c:v>
                </c:pt>
                <c:pt idx="1454">
                  <c:v>22.75</c:v>
                </c:pt>
                <c:pt idx="1455">
                  <c:v>22.75</c:v>
                </c:pt>
                <c:pt idx="1456">
                  <c:v>22.6875</c:v>
                </c:pt>
                <c:pt idx="1457">
                  <c:v>22.6875</c:v>
                </c:pt>
                <c:pt idx="1458">
                  <c:v>22.6875</c:v>
                </c:pt>
                <c:pt idx="1459">
                  <c:v>22.6875</c:v>
                </c:pt>
                <c:pt idx="1460">
                  <c:v>22.6875</c:v>
                </c:pt>
                <c:pt idx="1461">
                  <c:v>22.6875</c:v>
                </c:pt>
                <c:pt idx="1462">
                  <c:v>22.6875</c:v>
                </c:pt>
                <c:pt idx="1463">
                  <c:v>22.6875</c:v>
                </c:pt>
                <c:pt idx="1464">
                  <c:v>22.6875</c:v>
                </c:pt>
                <c:pt idx="1465">
                  <c:v>22.6875</c:v>
                </c:pt>
                <c:pt idx="1466">
                  <c:v>22.6875</c:v>
                </c:pt>
                <c:pt idx="1467">
                  <c:v>22.6875</c:v>
                </c:pt>
                <c:pt idx="1468">
                  <c:v>22.6875</c:v>
                </c:pt>
                <c:pt idx="1469">
                  <c:v>22.6875</c:v>
                </c:pt>
                <c:pt idx="1470">
                  <c:v>22.625</c:v>
                </c:pt>
                <c:pt idx="1471">
                  <c:v>22.625</c:v>
                </c:pt>
                <c:pt idx="1472">
                  <c:v>22.625</c:v>
                </c:pt>
                <c:pt idx="1473">
                  <c:v>22.625</c:v>
                </c:pt>
                <c:pt idx="1474">
                  <c:v>22.625</c:v>
                </c:pt>
                <c:pt idx="1475">
                  <c:v>22.625</c:v>
                </c:pt>
                <c:pt idx="1476">
                  <c:v>22.625</c:v>
                </c:pt>
                <c:pt idx="1477">
                  <c:v>22.625</c:v>
                </c:pt>
                <c:pt idx="1478">
                  <c:v>22.625</c:v>
                </c:pt>
                <c:pt idx="1479">
                  <c:v>22.625</c:v>
                </c:pt>
                <c:pt idx="1480">
                  <c:v>22.625</c:v>
                </c:pt>
                <c:pt idx="1481">
                  <c:v>22.625</c:v>
                </c:pt>
                <c:pt idx="1482">
                  <c:v>22.625</c:v>
                </c:pt>
                <c:pt idx="1483">
                  <c:v>22.625</c:v>
                </c:pt>
                <c:pt idx="1484">
                  <c:v>22.625</c:v>
                </c:pt>
                <c:pt idx="1485">
                  <c:v>22.5625</c:v>
                </c:pt>
                <c:pt idx="1486">
                  <c:v>22.625</c:v>
                </c:pt>
                <c:pt idx="1487">
                  <c:v>22.5625</c:v>
                </c:pt>
                <c:pt idx="1488">
                  <c:v>22.5625</c:v>
                </c:pt>
                <c:pt idx="1489">
                  <c:v>22.5625</c:v>
                </c:pt>
                <c:pt idx="1490">
                  <c:v>22.5625</c:v>
                </c:pt>
                <c:pt idx="1491">
                  <c:v>22.5625</c:v>
                </c:pt>
                <c:pt idx="1492">
                  <c:v>22.5625</c:v>
                </c:pt>
                <c:pt idx="1493">
                  <c:v>22.5625</c:v>
                </c:pt>
                <c:pt idx="1494">
                  <c:v>22.5625</c:v>
                </c:pt>
                <c:pt idx="1495">
                  <c:v>22.5625</c:v>
                </c:pt>
                <c:pt idx="1496">
                  <c:v>22.5625</c:v>
                </c:pt>
                <c:pt idx="1497">
                  <c:v>22.5625</c:v>
                </c:pt>
                <c:pt idx="1498">
                  <c:v>22.5625</c:v>
                </c:pt>
                <c:pt idx="1499">
                  <c:v>22.5625</c:v>
                </c:pt>
                <c:pt idx="1500">
                  <c:v>22.5625</c:v>
                </c:pt>
                <c:pt idx="1501">
                  <c:v>22.5625</c:v>
                </c:pt>
                <c:pt idx="1502">
                  <c:v>22.5625</c:v>
                </c:pt>
                <c:pt idx="1503">
                  <c:v>22.5625</c:v>
                </c:pt>
                <c:pt idx="1504">
                  <c:v>22.5625</c:v>
                </c:pt>
                <c:pt idx="1505">
                  <c:v>22.5625</c:v>
                </c:pt>
                <c:pt idx="1506">
                  <c:v>22.5625</c:v>
                </c:pt>
                <c:pt idx="1507">
                  <c:v>22.5</c:v>
                </c:pt>
                <c:pt idx="1508">
                  <c:v>22.5</c:v>
                </c:pt>
                <c:pt idx="1509">
                  <c:v>22.5</c:v>
                </c:pt>
                <c:pt idx="1510">
                  <c:v>22.5</c:v>
                </c:pt>
                <c:pt idx="1511">
                  <c:v>22.5</c:v>
                </c:pt>
                <c:pt idx="1512">
                  <c:v>22.5</c:v>
                </c:pt>
                <c:pt idx="1513">
                  <c:v>22.5</c:v>
                </c:pt>
                <c:pt idx="1514">
                  <c:v>22.5</c:v>
                </c:pt>
                <c:pt idx="1515">
                  <c:v>22.5</c:v>
                </c:pt>
                <c:pt idx="1516">
                  <c:v>22.5</c:v>
                </c:pt>
                <c:pt idx="1517">
                  <c:v>22.5</c:v>
                </c:pt>
                <c:pt idx="1518">
                  <c:v>22.5</c:v>
                </c:pt>
                <c:pt idx="1519">
                  <c:v>22.5</c:v>
                </c:pt>
                <c:pt idx="1520">
                  <c:v>22.5</c:v>
                </c:pt>
                <c:pt idx="1521">
                  <c:v>22.4375</c:v>
                </c:pt>
                <c:pt idx="1522">
                  <c:v>22.4375</c:v>
                </c:pt>
                <c:pt idx="1523">
                  <c:v>22.4375</c:v>
                </c:pt>
                <c:pt idx="1524">
                  <c:v>22.4375</c:v>
                </c:pt>
                <c:pt idx="1525">
                  <c:v>22.4375</c:v>
                </c:pt>
                <c:pt idx="1526">
                  <c:v>22.4375</c:v>
                </c:pt>
                <c:pt idx="1527">
                  <c:v>22.4375</c:v>
                </c:pt>
                <c:pt idx="1528">
                  <c:v>22.4375</c:v>
                </c:pt>
                <c:pt idx="1529">
                  <c:v>22.4375</c:v>
                </c:pt>
                <c:pt idx="1530">
                  <c:v>22.4375</c:v>
                </c:pt>
                <c:pt idx="1531">
                  <c:v>22.4375</c:v>
                </c:pt>
                <c:pt idx="1532">
                  <c:v>22.4375</c:v>
                </c:pt>
                <c:pt idx="1533">
                  <c:v>22.4375</c:v>
                </c:pt>
                <c:pt idx="1534">
                  <c:v>22.375</c:v>
                </c:pt>
                <c:pt idx="1535">
                  <c:v>22.375</c:v>
                </c:pt>
                <c:pt idx="1536">
                  <c:v>22.375</c:v>
                </c:pt>
                <c:pt idx="1537">
                  <c:v>22.375</c:v>
                </c:pt>
                <c:pt idx="1538">
                  <c:v>22.375</c:v>
                </c:pt>
                <c:pt idx="1539">
                  <c:v>22.375</c:v>
                </c:pt>
                <c:pt idx="1540">
                  <c:v>22.375</c:v>
                </c:pt>
                <c:pt idx="1541">
                  <c:v>22.375</c:v>
                </c:pt>
                <c:pt idx="1542">
                  <c:v>22.375</c:v>
                </c:pt>
                <c:pt idx="1543">
                  <c:v>22.375</c:v>
                </c:pt>
                <c:pt idx="1544">
                  <c:v>22.375</c:v>
                </c:pt>
                <c:pt idx="1545">
                  <c:v>22.375</c:v>
                </c:pt>
                <c:pt idx="1546">
                  <c:v>22.375</c:v>
                </c:pt>
                <c:pt idx="1547">
                  <c:v>22.375</c:v>
                </c:pt>
                <c:pt idx="1548">
                  <c:v>22.375</c:v>
                </c:pt>
                <c:pt idx="1549">
                  <c:v>22.375</c:v>
                </c:pt>
                <c:pt idx="1550">
                  <c:v>22.375</c:v>
                </c:pt>
                <c:pt idx="1551">
                  <c:v>22.375</c:v>
                </c:pt>
                <c:pt idx="1552">
                  <c:v>22.375</c:v>
                </c:pt>
                <c:pt idx="1553">
                  <c:v>22.3125</c:v>
                </c:pt>
                <c:pt idx="1554">
                  <c:v>22.3125</c:v>
                </c:pt>
                <c:pt idx="1555">
                  <c:v>22.3125</c:v>
                </c:pt>
                <c:pt idx="1556">
                  <c:v>22.3125</c:v>
                </c:pt>
                <c:pt idx="1557">
                  <c:v>22.3125</c:v>
                </c:pt>
                <c:pt idx="1558">
                  <c:v>22.3125</c:v>
                </c:pt>
                <c:pt idx="1559">
                  <c:v>22.3125</c:v>
                </c:pt>
                <c:pt idx="1560">
                  <c:v>22.25</c:v>
                </c:pt>
                <c:pt idx="1561">
                  <c:v>22.25</c:v>
                </c:pt>
                <c:pt idx="1562">
                  <c:v>22.25</c:v>
                </c:pt>
                <c:pt idx="1563">
                  <c:v>22.25</c:v>
                </c:pt>
                <c:pt idx="1564">
                  <c:v>22.25</c:v>
                </c:pt>
                <c:pt idx="1565">
                  <c:v>22.25</c:v>
                </c:pt>
                <c:pt idx="1566">
                  <c:v>22.25</c:v>
                </c:pt>
                <c:pt idx="1567">
                  <c:v>22.1875</c:v>
                </c:pt>
                <c:pt idx="1568">
                  <c:v>22.1875</c:v>
                </c:pt>
                <c:pt idx="1569">
                  <c:v>22.1875</c:v>
                </c:pt>
                <c:pt idx="1570">
                  <c:v>22.1875</c:v>
                </c:pt>
                <c:pt idx="1571">
                  <c:v>22.1875</c:v>
                </c:pt>
                <c:pt idx="1572">
                  <c:v>22.1875</c:v>
                </c:pt>
                <c:pt idx="1573">
                  <c:v>22.125</c:v>
                </c:pt>
                <c:pt idx="1574">
                  <c:v>22.125</c:v>
                </c:pt>
                <c:pt idx="1575">
                  <c:v>22.125</c:v>
                </c:pt>
                <c:pt idx="1576">
                  <c:v>22.125</c:v>
                </c:pt>
                <c:pt idx="1577">
                  <c:v>22.125</c:v>
                </c:pt>
                <c:pt idx="1578">
                  <c:v>22.125</c:v>
                </c:pt>
                <c:pt idx="1579">
                  <c:v>22.0625</c:v>
                </c:pt>
                <c:pt idx="1580">
                  <c:v>22.0625</c:v>
                </c:pt>
                <c:pt idx="1581">
                  <c:v>22.0625</c:v>
                </c:pt>
                <c:pt idx="1582">
                  <c:v>22.0625</c:v>
                </c:pt>
                <c:pt idx="1583">
                  <c:v>22.0625</c:v>
                </c:pt>
                <c:pt idx="1584">
                  <c:v>22</c:v>
                </c:pt>
                <c:pt idx="1585">
                  <c:v>22</c:v>
                </c:pt>
                <c:pt idx="1586">
                  <c:v>22</c:v>
                </c:pt>
                <c:pt idx="1587">
                  <c:v>22</c:v>
                </c:pt>
                <c:pt idx="1588">
                  <c:v>21.9375</c:v>
                </c:pt>
                <c:pt idx="1589">
                  <c:v>21.9375</c:v>
                </c:pt>
                <c:pt idx="1590">
                  <c:v>21.9375</c:v>
                </c:pt>
                <c:pt idx="1591">
                  <c:v>21.9375</c:v>
                </c:pt>
                <c:pt idx="1592">
                  <c:v>21.9375</c:v>
                </c:pt>
                <c:pt idx="1593">
                  <c:v>21.875</c:v>
                </c:pt>
                <c:pt idx="1594">
                  <c:v>21.875</c:v>
                </c:pt>
                <c:pt idx="1595">
                  <c:v>21.875</c:v>
                </c:pt>
                <c:pt idx="1596">
                  <c:v>21.875</c:v>
                </c:pt>
                <c:pt idx="1597">
                  <c:v>21.8125</c:v>
                </c:pt>
                <c:pt idx="1598">
                  <c:v>21.8125</c:v>
                </c:pt>
                <c:pt idx="1599">
                  <c:v>21.8125</c:v>
                </c:pt>
                <c:pt idx="1600">
                  <c:v>21.8125</c:v>
                </c:pt>
                <c:pt idx="1601">
                  <c:v>21.75</c:v>
                </c:pt>
                <c:pt idx="1602">
                  <c:v>21.75</c:v>
                </c:pt>
                <c:pt idx="1603">
                  <c:v>21.75</c:v>
                </c:pt>
                <c:pt idx="1604">
                  <c:v>21.75</c:v>
                </c:pt>
                <c:pt idx="1605">
                  <c:v>21.6875</c:v>
                </c:pt>
                <c:pt idx="1606">
                  <c:v>21.6875</c:v>
                </c:pt>
                <c:pt idx="1607">
                  <c:v>21.6875</c:v>
                </c:pt>
                <c:pt idx="1608">
                  <c:v>21.6875</c:v>
                </c:pt>
                <c:pt idx="1609">
                  <c:v>21.625</c:v>
                </c:pt>
                <c:pt idx="1610">
                  <c:v>21.625</c:v>
                </c:pt>
                <c:pt idx="1611">
                  <c:v>21.625</c:v>
                </c:pt>
                <c:pt idx="1612">
                  <c:v>21.625</c:v>
                </c:pt>
                <c:pt idx="1613">
                  <c:v>21.5625</c:v>
                </c:pt>
                <c:pt idx="1614">
                  <c:v>21.5625</c:v>
                </c:pt>
                <c:pt idx="1615">
                  <c:v>21.5625</c:v>
                </c:pt>
                <c:pt idx="1616">
                  <c:v>21.5625</c:v>
                </c:pt>
                <c:pt idx="1617">
                  <c:v>21.5</c:v>
                </c:pt>
                <c:pt idx="1618">
                  <c:v>21.5</c:v>
                </c:pt>
                <c:pt idx="1619">
                  <c:v>21.5</c:v>
                </c:pt>
                <c:pt idx="1620">
                  <c:v>21.5</c:v>
                </c:pt>
                <c:pt idx="1621">
                  <c:v>21.4375</c:v>
                </c:pt>
                <c:pt idx="1622">
                  <c:v>21.4375</c:v>
                </c:pt>
                <c:pt idx="1623">
                  <c:v>21.4375</c:v>
                </c:pt>
                <c:pt idx="1624">
                  <c:v>21.375</c:v>
                </c:pt>
                <c:pt idx="1625">
                  <c:v>21.375</c:v>
                </c:pt>
                <c:pt idx="1626">
                  <c:v>21.375</c:v>
                </c:pt>
                <c:pt idx="1627">
                  <c:v>21.375</c:v>
                </c:pt>
                <c:pt idx="1628">
                  <c:v>21.3125</c:v>
                </c:pt>
                <c:pt idx="1629">
                  <c:v>21.3125</c:v>
                </c:pt>
                <c:pt idx="1630">
                  <c:v>21.3125</c:v>
                </c:pt>
                <c:pt idx="1631">
                  <c:v>21.25</c:v>
                </c:pt>
                <c:pt idx="1632">
                  <c:v>21.25</c:v>
                </c:pt>
                <c:pt idx="1633">
                  <c:v>21.25</c:v>
                </c:pt>
                <c:pt idx="1634">
                  <c:v>21.25</c:v>
                </c:pt>
                <c:pt idx="1635">
                  <c:v>21.1875</c:v>
                </c:pt>
                <c:pt idx="1636">
                  <c:v>21.1875</c:v>
                </c:pt>
                <c:pt idx="1637">
                  <c:v>21.1875</c:v>
                </c:pt>
                <c:pt idx="1638">
                  <c:v>21.125</c:v>
                </c:pt>
                <c:pt idx="1639">
                  <c:v>21.125</c:v>
                </c:pt>
                <c:pt idx="1640">
                  <c:v>21.125</c:v>
                </c:pt>
                <c:pt idx="1641">
                  <c:v>21.125</c:v>
                </c:pt>
                <c:pt idx="1642">
                  <c:v>21.0625</c:v>
                </c:pt>
                <c:pt idx="1643">
                  <c:v>21.0625</c:v>
                </c:pt>
                <c:pt idx="1644">
                  <c:v>21.0625</c:v>
                </c:pt>
                <c:pt idx="1645">
                  <c:v>21</c:v>
                </c:pt>
                <c:pt idx="1646">
                  <c:v>21</c:v>
                </c:pt>
                <c:pt idx="1647">
                  <c:v>21</c:v>
                </c:pt>
                <c:pt idx="1648">
                  <c:v>20.9375</c:v>
                </c:pt>
                <c:pt idx="1649">
                  <c:v>20.9375</c:v>
                </c:pt>
                <c:pt idx="1650">
                  <c:v>20.9375</c:v>
                </c:pt>
                <c:pt idx="1651">
                  <c:v>20.9375</c:v>
                </c:pt>
                <c:pt idx="1652">
                  <c:v>20.875</c:v>
                </c:pt>
                <c:pt idx="1653">
                  <c:v>20.875</c:v>
                </c:pt>
                <c:pt idx="1654">
                  <c:v>20.875</c:v>
                </c:pt>
                <c:pt idx="1655">
                  <c:v>20.8125</c:v>
                </c:pt>
                <c:pt idx="1656">
                  <c:v>20.8125</c:v>
                </c:pt>
                <c:pt idx="1657">
                  <c:v>20.75</c:v>
                </c:pt>
                <c:pt idx="1658">
                  <c:v>20.75</c:v>
                </c:pt>
                <c:pt idx="1659">
                  <c:v>20.75</c:v>
                </c:pt>
                <c:pt idx="1660">
                  <c:v>20.6875</c:v>
                </c:pt>
                <c:pt idx="1661">
                  <c:v>20.6875</c:v>
                </c:pt>
                <c:pt idx="1662">
                  <c:v>20.6875</c:v>
                </c:pt>
                <c:pt idx="1663">
                  <c:v>20.625</c:v>
                </c:pt>
                <c:pt idx="1664">
                  <c:v>20.625</c:v>
                </c:pt>
                <c:pt idx="1665">
                  <c:v>20.625</c:v>
                </c:pt>
                <c:pt idx="1666">
                  <c:v>20.5625</c:v>
                </c:pt>
                <c:pt idx="1667">
                  <c:v>20.5625</c:v>
                </c:pt>
                <c:pt idx="1668">
                  <c:v>20.5625</c:v>
                </c:pt>
                <c:pt idx="1669">
                  <c:v>20.5</c:v>
                </c:pt>
                <c:pt idx="1670">
                  <c:v>20.5</c:v>
                </c:pt>
                <c:pt idx="1671">
                  <c:v>20.5</c:v>
                </c:pt>
                <c:pt idx="1672">
                  <c:v>20.4375</c:v>
                </c:pt>
                <c:pt idx="1673">
                  <c:v>20.4375</c:v>
                </c:pt>
                <c:pt idx="1674">
                  <c:v>20.375</c:v>
                </c:pt>
                <c:pt idx="1675">
                  <c:v>20.375</c:v>
                </c:pt>
                <c:pt idx="1676">
                  <c:v>20.375</c:v>
                </c:pt>
                <c:pt idx="1677">
                  <c:v>20.3125</c:v>
                </c:pt>
                <c:pt idx="1678">
                  <c:v>20.3125</c:v>
                </c:pt>
                <c:pt idx="1679">
                  <c:v>20.25</c:v>
                </c:pt>
                <c:pt idx="1680">
                  <c:v>20.25</c:v>
                </c:pt>
                <c:pt idx="1681">
                  <c:v>20.25</c:v>
                </c:pt>
                <c:pt idx="1682">
                  <c:v>20.1875</c:v>
                </c:pt>
                <c:pt idx="1683">
                  <c:v>20.1875</c:v>
                </c:pt>
                <c:pt idx="1684">
                  <c:v>20.125</c:v>
                </c:pt>
                <c:pt idx="1685">
                  <c:v>20.125</c:v>
                </c:pt>
                <c:pt idx="1686">
                  <c:v>20.125</c:v>
                </c:pt>
                <c:pt idx="1687">
                  <c:v>20.0625</c:v>
                </c:pt>
                <c:pt idx="1688">
                  <c:v>20.0625</c:v>
                </c:pt>
                <c:pt idx="1689">
                  <c:v>20</c:v>
                </c:pt>
                <c:pt idx="1690">
                  <c:v>20</c:v>
                </c:pt>
                <c:pt idx="1691">
                  <c:v>20</c:v>
                </c:pt>
                <c:pt idx="1692">
                  <c:v>19.9375</c:v>
                </c:pt>
                <c:pt idx="1693">
                  <c:v>19.9375</c:v>
                </c:pt>
                <c:pt idx="1694">
                  <c:v>19.875</c:v>
                </c:pt>
                <c:pt idx="1695">
                  <c:v>19.875</c:v>
                </c:pt>
                <c:pt idx="1696">
                  <c:v>19.875</c:v>
                </c:pt>
                <c:pt idx="1697">
                  <c:v>19.8125</c:v>
                </c:pt>
                <c:pt idx="1698">
                  <c:v>19.8125</c:v>
                </c:pt>
                <c:pt idx="1699">
                  <c:v>19.75</c:v>
                </c:pt>
                <c:pt idx="1700">
                  <c:v>19.75</c:v>
                </c:pt>
                <c:pt idx="1701">
                  <c:v>19.6875</c:v>
                </c:pt>
                <c:pt idx="1702">
                  <c:v>19.6875</c:v>
                </c:pt>
                <c:pt idx="1703">
                  <c:v>19.6875</c:v>
                </c:pt>
                <c:pt idx="1704">
                  <c:v>19.625</c:v>
                </c:pt>
                <c:pt idx="1705">
                  <c:v>19.625</c:v>
                </c:pt>
                <c:pt idx="1706">
                  <c:v>19.5625</c:v>
                </c:pt>
                <c:pt idx="1707">
                  <c:v>19.5625</c:v>
                </c:pt>
                <c:pt idx="1708">
                  <c:v>19.5625</c:v>
                </c:pt>
                <c:pt idx="1709">
                  <c:v>19.5</c:v>
                </c:pt>
                <c:pt idx="1710">
                  <c:v>19.5</c:v>
                </c:pt>
                <c:pt idx="1711">
                  <c:v>19.4375</c:v>
                </c:pt>
                <c:pt idx="1712">
                  <c:v>19.4375</c:v>
                </c:pt>
                <c:pt idx="1713">
                  <c:v>19.375</c:v>
                </c:pt>
                <c:pt idx="1714">
                  <c:v>19.375</c:v>
                </c:pt>
                <c:pt idx="1715">
                  <c:v>19.375</c:v>
                </c:pt>
                <c:pt idx="1716">
                  <c:v>19.3125</c:v>
                </c:pt>
                <c:pt idx="1717">
                  <c:v>19.3125</c:v>
                </c:pt>
                <c:pt idx="1718">
                  <c:v>19.25</c:v>
                </c:pt>
                <c:pt idx="1719">
                  <c:v>19.25</c:v>
                </c:pt>
                <c:pt idx="1720">
                  <c:v>19.1875</c:v>
                </c:pt>
                <c:pt idx="1721">
                  <c:v>19.1875</c:v>
                </c:pt>
                <c:pt idx="1722">
                  <c:v>19.1875</c:v>
                </c:pt>
                <c:pt idx="1723">
                  <c:v>19.125</c:v>
                </c:pt>
                <c:pt idx="1724">
                  <c:v>19.125</c:v>
                </c:pt>
                <c:pt idx="1725">
                  <c:v>19.0625</c:v>
                </c:pt>
                <c:pt idx="1726">
                  <c:v>19.0625</c:v>
                </c:pt>
                <c:pt idx="1727">
                  <c:v>19</c:v>
                </c:pt>
                <c:pt idx="1728">
                  <c:v>19</c:v>
                </c:pt>
                <c:pt idx="1729">
                  <c:v>19</c:v>
                </c:pt>
                <c:pt idx="1730">
                  <c:v>18.9375</c:v>
                </c:pt>
                <c:pt idx="1731">
                  <c:v>18.9375</c:v>
                </c:pt>
                <c:pt idx="1732">
                  <c:v>18.875</c:v>
                </c:pt>
                <c:pt idx="1733">
                  <c:v>18.875</c:v>
                </c:pt>
                <c:pt idx="1734">
                  <c:v>18.8125</c:v>
                </c:pt>
                <c:pt idx="1735">
                  <c:v>18.8125</c:v>
                </c:pt>
                <c:pt idx="1736">
                  <c:v>18.8125</c:v>
                </c:pt>
                <c:pt idx="1737">
                  <c:v>18.75</c:v>
                </c:pt>
                <c:pt idx="1738">
                  <c:v>18.75</c:v>
                </c:pt>
                <c:pt idx="1739">
                  <c:v>18.6875</c:v>
                </c:pt>
                <c:pt idx="1740">
                  <c:v>18.6875</c:v>
                </c:pt>
                <c:pt idx="1741">
                  <c:v>18.625</c:v>
                </c:pt>
                <c:pt idx="1742">
                  <c:v>18.625</c:v>
                </c:pt>
                <c:pt idx="1743">
                  <c:v>18.625</c:v>
                </c:pt>
                <c:pt idx="1744">
                  <c:v>18.5625</c:v>
                </c:pt>
                <c:pt idx="1745">
                  <c:v>18.5625</c:v>
                </c:pt>
                <c:pt idx="1746">
                  <c:v>18.5</c:v>
                </c:pt>
                <c:pt idx="1747">
                  <c:v>18.5</c:v>
                </c:pt>
                <c:pt idx="1748">
                  <c:v>18.4375</c:v>
                </c:pt>
                <c:pt idx="1749">
                  <c:v>18.4375</c:v>
                </c:pt>
                <c:pt idx="1750">
                  <c:v>18.4375</c:v>
                </c:pt>
                <c:pt idx="1751">
                  <c:v>18.375</c:v>
                </c:pt>
                <c:pt idx="1752">
                  <c:v>18.375</c:v>
                </c:pt>
                <c:pt idx="1753">
                  <c:v>18.3125</c:v>
                </c:pt>
                <c:pt idx="1754">
                  <c:v>18.3125</c:v>
                </c:pt>
                <c:pt idx="1755">
                  <c:v>18.25</c:v>
                </c:pt>
                <c:pt idx="1756">
                  <c:v>18.25</c:v>
                </c:pt>
                <c:pt idx="1757">
                  <c:v>18.25</c:v>
                </c:pt>
                <c:pt idx="1758">
                  <c:v>18.1875</c:v>
                </c:pt>
                <c:pt idx="1759">
                  <c:v>18.1875</c:v>
                </c:pt>
                <c:pt idx="1760">
                  <c:v>18.125</c:v>
                </c:pt>
                <c:pt idx="1761">
                  <c:v>18.125</c:v>
                </c:pt>
                <c:pt idx="1762">
                  <c:v>18.0625</c:v>
                </c:pt>
                <c:pt idx="1763">
                  <c:v>18.0625</c:v>
                </c:pt>
                <c:pt idx="1764">
                  <c:v>18.0625</c:v>
                </c:pt>
                <c:pt idx="1765">
                  <c:v>18</c:v>
                </c:pt>
                <c:pt idx="1766">
                  <c:v>18</c:v>
                </c:pt>
                <c:pt idx="1767">
                  <c:v>17.9375</c:v>
                </c:pt>
                <c:pt idx="1768">
                  <c:v>17.9375</c:v>
                </c:pt>
                <c:pt idx="1769">
                  <c:v>17.875</c:v>
                </c:pt>
                <c:pt idx="1770">
                  <c:v>17.875</c:v>
                </c:pt>
                <c:pt idx="1771">
                  <c:v>17.875</c:v>
                </c:pt>
                <c:pt idx="1772">
                  <c:v>17.8125</c:v>
                </c:pt>
                <c:pt idx="1773">
                  <c:v>17.8125</c:v>
                </c:pt>
                <c:pt idx="1774">
                  <c:v>17.75</c:v>
                </c:pt>
                <c:pt idx="1775">
                  <c:v>17.75</c:v>
                </c:pt>
                <c:pt idx="1776">
                  <c:v>17.6875</c:v>
                </c:pt>
                <c:pt idx="1777">
                  <c:v>17.6875</c:v>
                </c:pt>
                <c:pt idx="1778">
                  <c:v>17.6875</c:v>
                </c:pt>
                <c:pt idx="1779">
                  <c:v>17.625</c:v>
                </c:pt>
                <c:pt idx="1780">
                  <c:v>17.625</c:v>
                </c:pt>
                <c:pt idx="1781">
                  <c:v>17.5625</c:v>
                </c:pt>
                <c:pt idx="1782">
                  <c:v>17.5625</c:v>
                </c:pt>
                <c:pt idx="1783">
                  <c:v>17.5</c:v>
                </c:pt>
                <c:pt idx="1784">
                  <c:v>17.5</c:v>
                </c:pt>
                <c:pt idx="1785">
                  <c:v>17.4375</c:v>
                </c:pt>
                <c:pt idx="1786">
                  <c:v>17.4375</c:v>
                </c:pt>
                <c:pt idx="1787">
                  <c:v>17.4375</c:v>
                </c:pt>
                <c:pt idx="1788">
                  <c:v>17.375</c:v>
                </c:pt>
                <c:pt idx="1789">
                  <c:v>17.375</c:v>
                </c:pt>
                <c:pt idx="1790">
                  <c:v>17.3125</c:v>
                </c:pt>
                <c:pt idx="1791">
                  <c:v>17.3125</c:v>
                </c:pt>
                <c:pt idx="1792">
                  <c:v>17.3125</c:v>
                </c:pt>
                <c:pt idx="1793">
                  <c:v>17.25</c:v>
                </c:pt>
                <c:pt idx="1794">
                  <c:v>17.25</c:v>
                </c:pt>
                <c:pt idx="1795">
                  <c:v>17.1875</c:v>
                </c:pt>
                <c:pt idx="1796">
                  <c:v>17.1875</c:v>
                </c:pt>
                <c:pt idx="1797">
                  <c:v>17.125</c:v>
                </c:pt>
                <c:pt idx="1798">
                  <c:v>17.125</c:v>
                </c:pt>
                <c:pt idx="1799">
                  <c:v>17.0625</c:v>
                </c:pt>
                <c:pt idx="1800">
                  <c:v>17.0625</c:v>
                </c:pt>
                <c:pt idx="1801">
                  <c:v>17.0625</c:v>
                </c:pt>
                <c:pt idx="1802">
                  <c:v>17</c:v>
                </c:pt>
                <c:pt idx="1803">
                  <c:v>17</c:v>
                </c:pt>
                <c:pt idx="1804">
                  <c:v>16.9375</c:v>
                </c:pt>
                <c:pt idx="1805">
                  <c:v>16.9375</c:v>
                </c:pt>
                <c:pt idx="1806">
                  <c:v>16.875</c:v>
                </c:pt>
                <c:pt idx="1807">
                  <c:v>16.875</c:v>
                </c:pt>
                <c:pt idx="1808">
                  <c:v>16.8125</c:v>
                </c:pt>
                <c:pt idx="1809">
                  <c:v>16.8125</c:v>
                </c:pt>
                <c:pt idx="1810">
                  <c:v>16.8125</c:v>
                </c:pt>
                <c:pt idx="1811">
                  <c:v>16.75</c:v>
                </c:pt>
                <c:pt idx="1812">
                  <c:v>16.75</c:v>
                </c:pt>
                <c:pt idx="1813">
                  <c:v>16.6875</c:v>
                </c:pt>
                <c:pt idx="1814">
                  <c:v>16.6875</c:v>
                </c:pt>
                <c:pt idx="1815">
                  <c:v>16.625</c:v>
                </c:pt>
                <c:pt idx="1816">
                  <c:v>16.625</c:v>
                </c:pt>
                <c:pt idx="1817">
                  <c:v>16.5625</c:v>
                </c:pt>
                <c:pt idx="1818">
                  <c:v>16.5625</c:v>
                </c:pt>
                <c:pt idx="1819">
                  <c:v>16.5625</c:v>
                </c:pt>
                <c:pt idx="1820">
                  <c:v>16.5</c:v>
                </c:pt>
                <c:pt idx="1821">
                  <c:v>16.5</c:v>
                </c:pt>
                <c:pt idx="1822">
                  <c:v>16.4375</c:v>
                </c:pt>
                <c:pt idx="1823">
                  <c:v>16.4375</c:v>
                </c:pt>
                <c:pt idx="1824">
                  <c:v>16.375</c:v>
                </c:pt>
                <c:pt idx="1825">
                  <c:v>16.375</c:v>
                </c:pt>
                <c:pt idx="1826">
                  <c:v>16.3125</c:v>
                </c:pt>
                <c:pt idx="1827">
                  <c:v>16.3125</c:v>
                </c:pt>
                <c:pt idx="1828">
                  <c:v>16.3125</c:v>
                </c:pt>
                <c:pt idx="1829">
                  <c:v>16.25</c:v>
                </c:pt>
                <c:pt idx="1830">
                  <c:v>16.25</c:v>
                </c:pt>
                <c:pt idx="1831">
                  <c:v>16.1875</c:v>
                </c:pt>
                <c:pt idx="1832">
                  <c:v>16.1875</c:v>
                </c:pt>
                <c:pt idx="1833">
                  <c:v>16.1875</c:v>
                </c:pt>
                <c:pt idx="1834">
                  <c:v>16.125</c:v>
                </c:pt>
                <c:pt idx="1835">
                  <c:v>16.125</c:v>
                </c:pt>
                <c:pt idx="1836">
                  <c:v>16.0625</c:v>
                </c:pt>
                <c:pt idx="1837">
                  <c:v>16.0625</c:v>
                </c:pt>
                <c:pt idx="1838">
                  <c:v>16</c:v>
                </c:pt>
                <c:pt idx="1839">
                  <c:v>16</c:v>
                </c:pt>
                <c:pt idx="1840">
                  <c:v>16</c:v>
                </c:pt>
                <c:pt idx="1841">
                  <c:v>15.9375</c:v>
                </c:pt>
                <c:pt idx="1842">
                  <c:v>15.9375</c:v>
                </c:pt>
                <c:pt idx="1843">
                  <c:v>15.875</c:v>
                </c:pt>
                <c:pt idx="1844">
                  <c:v>15.875</c:v>
                </c:pt>
                <c:pt idx="1845">
                  <c:v>15.875</c:v>
                </c:pt>
                <c:pt idx="1846">
                  <c:v>15.8125</c:v>
                </c:pt>
                <c:pt idx="1847">
                  <c:v>15.8125</c:v>
                </c:pt>
                <c:pt idx="1848">
                  <c:v>15.75</c:v>
                </c:pt>
                <c:pt idx="1849">
                  <c:v>15.75</c:v>
                </c:pt>
                <c:pt idx="1850">
                  <c:v>15.6875</c:v>
                </c:pt>
                <c:pt idx="1851">
                  <c:v>15.6875</c:v>
                </c:pt>
                <c:pt idx="1852">
                  <c:v>15.6875</c:v>
                </c:pt>
                <c:pt idx="1853">
                  <c:v>15.625</c:v>
                </c:pt>
                <c:pt idx="1854">
                  <c:v>15.625</c:v>
                </c:pt>
                <c:pt idx="1855">
                  <c:v>15.5625</c:v>
                </c:pt>
                <c:pt idx="1856">
                  <c:v>15.5625</c:v>
                </c:pt>
                <c:pt idx="1857">
                  <c:v>15.5625</c:v>
                </c:pt>
                <c:pt idx="1858">
                  <c:v>15.5</c:v>
                </c:pt>
                <c:pt idx="1859">
                  <c:v>15.5</c:v>
                </c:pt>
                <c:pt idx="1860">
                  <c:v>15.4375</c:v>
                </c:pt>
                <c:pt idx="1861">
                  <c:v>15.4375</c:v>
                </c:pt>
                <c:pt idx="1862">
                  <c:v>15.4375</c:v>
                </c:pt>
                <c:pt idx="1863">
                  <c:v>15.375</c:v>
                </c:pt>
                <c:pt idx="1864">
                  <c:v>15.375</c:v>
                </c:pt>
                <c:pt idx="1865">
                  <c:v>15.3125</c:v>
                </c:pt>
                <c:pt idx="1866">
                  <c:v>15.3125</c:v>
                </c:pt>
                <c:pt idx="1867">
                  <c:v>15.3125</c:v>
                </c:pt>
                <c:pt idx="1868">
                  <c:v>15.25</c:v>
                </c:pt>
                <c:pt idx="1869">
                  <c:v>15.25</c:v>
                </c:pt>
                <c:pt idx="1870">
                  <c:v>15.25</c:v>
                </c:pt>
                <c:pt idx="1871">
                  <c:v>15.1875</c:v>
                </c:pt>
                <c:pt idx="1872">
                  <c:v>15.1875</c:v>
                </c:pt>
                <c:pt idx="1873">
                  <c:v>15.125</c:v>
                </c:pt>
                <c:pt idx="1874">
                  <c:v>15.125</c:v>
                </c:pt>
                <c:pt idx="1875">
                  <c:v>15.0625</c:v>
                </c:pt>
                <c:pt idx="1876">
                  <c:v>15.0625</c:v>
                </c:pt>
                <c:pt idx="1877">
                  <c:v>15.0625</c:v>
                </c:pt>
                <c:pt idx="1878">
                  <c:v>15</c:v>
                </c:pt>
                <c:pt idx="1879">
                  <c:v>15</c:v>
                </c:pt>
                <c:pt idx="1880">
                  <c:v>15</c:v>
                </c:pt>
                <c:pt idx="1881">
                  <c:v>14.9375</c:v>
                </c:pt>
                <c:pt idx="1882">
                  <c:v>14.9375</c:v>
                </c:pt>
                <c:pt idx="1883">
                  <c:v>14.875</c:v>
                </c:pt>
                <c:pt idx="1884">
                  <c:v>14.875</c:v>
                </c:pt>
                <c:pt idx="1885">
                  <c:v>14.875</c:v>
                </c:pt>
                <c:pt idx="1886">
                  <c:v>14.8125</c:v>
                </c:pt>
                <c:pt idx="1887">
                  <c:v>14.8125</c:v>
                </c:pt>
                <c:pt idx="1888">
                  <c:v>14.75</c:v>
                </c:pt>
                <c:pt idx="1889">
                  <c:v>14.75</c:v>
                </c:pt>
                <c:pt idx="1890">
                  <c:v>14.75</c:v>
                </c:pt>
                <c:pt idx="1891">
                  <c:v>14.6875</c:v>
                </c:pt>
                <c:pt idx="1892">
                  <c:v>14.6875</c:v>
                </c:pt>
                <c:pt idx="1893">
                  <c:v>14.625</c:v>
                </c:pt>
                <c:pt idx="1894">
                  <c:v>14.625</c:v>
                </c:pt>
                <c:pt idx="1895">
                  <c:v>14.625</c:v>
                </c:pt>
                <c:pt idx="1896">
                  <c:v>14.5625</c:v>
                </c:pt>
                <c:pt idx="1897">
                  <c:v>14.5625</c:v>
                </c:pt>
                <c:pt idx="1898">
                  <c:v>14.5</c:v>
                </c:pt>
                <c:pt idx="1899">
                  <c:v>14.5</c:v>
                </c:pt>
                <c:pt idx="1900">
                  <c:v>14.5</c:v>
                </c:pt>
                <c:pt idx="1901">
                  <c:v>14.4375</c:v>
                </c:pt>
                <c:pt idx="1902">
                  <c:v>14.4375</c:v>
                </c:pt>
                <c:pt idx="1903">
                  <c:v>14.4375</c:v>
                </c:pt>
                <c:pt idx="1904">
                  <c:v>14.375</c:v>
                </c:pt>
                <c:pt idx="1905">
                  <c:v>14.375</c:v>
                </c:pt>
                <c:pt idx="1906">
                  <c:v>14.3125</c:v>
                </c:pt>
                <c:pt idx="1907">
                  <c:v>14.3125</c:v>
                </c:pt>
                <c:pt idx="1908">
                  <c:v>14.3125</c:v>
                </c:pt>
                <c:pt idx="1909">
                  <c:v>14.25</c:v>
                </c:pt>
                <c:pt idx="1910">
                  <c:v>14.25</c:v>
                </c:pt>
                <c:pt idx="1911">
                  <c:v>14.25</c:v>
                </c:pt>
                <c:pt idx="1912">
                  <c:v>14.1875</c:v>
                </c:pt>
                <c:pt idx="1913">
                  <c:v>14.1875</c:v>
                </c:pt>
                <c:pt idx="1914">
                  <c:v>14.125</c:v>
                </c:pt>
                <c:pt idx="1915">
                  <c:v>14.125</c:v>
                </c:pt>
                <c:pt idx="1916">
                  <c:v>14.125</c:v>
                </c:pt>
                <c:pt idx="1917">
                  <c:v>14.0625</c:v>
                </c:pt>
                <c:pt idx="1918">
                  <c:v>14.0625</c:v>
                </c:pt>
                <c:pt idx="1919">
                  <c:v>14.0625</c:v>
                </c:pt>
                <c:pt idx="1920">
                  <c:v>14</c:v>
                </c:pt>
                <c:pt idx="1921">
                  <c:v>14</c:v>
                </c:pt>
                <c:pt idx="1922">
                  <c:v>14</c:v>
                </c:pt>
                <c:pt idx="1923">
                  <c:v>13.9375</c:v>
                </c:pt>
                <c:pt idx="1924">
                  <c:v>13.9375</c:v>
                </c:pt>
                <c:pt idx="1925">
                  <c:v>13.9375</c:v>
                </c:pt>
                <c:pt idx="1926">
                  <c:v>13.875</c:v>
                </c:pt>
                <c:pt idx="1927">
                  <c:v>13.875</c:v>
                </c:pt>
                <c:pt idx="1928">
                  <c:v>13.8125</c:v>
                </c:pt>
                <c:pt idx="1929">
                  <c:v>13.8125</c:v>
                </c:pt>
                <c:pt idx="1930">
                  <c:v>13.8125</c:v>
                </c:pt>
                <c:pt idx="1931">
                  <c:v>13.75</c:v>
                </c:pt>
                <c:pt idx="1932">
                  <c:v>13.75</c:v>
                </c:pt>
                <c:pt idx="1933">
                  <c:v>13.75</c:v>
                </c:pt>
                <c:pt idx="1934">
                  <c:v>13.6875</c:v>
                </c:pt>
                <c:pt idx="1935">
                  <c:v>13.6875</c:v>
                </c:pt>
                <c:pt idx="1936">
                  <c:v>13.6875</c:v>
                </c:pt>
                <c:pt idx="1937">
                  <c:v>13.625</c:v>
                </c:pt>
                <c:pt idx="1938">
                  <c:v>13.625</c:v>
                </c:pt>
                <c:pt idx="1939">
                  <c:v>13.625</c:v>
                </c:pt>
                <c:pt idx="1940">
                  <c:v>13.5625</c:v>
                </c:pt>
                <c:pt idx="1941">
                  <c:v>13.5625</c:v>
                </c:pt>
                <c:pt idx="1942">
                  <c:v>13.5625</c:v>
                </c:pt>
                <c:pt idx="1943">
                  <c:v>13.5</c:v>
                </c:pt>
                <c:pt idx="1944">
                  <c:v>13.5</c:v>
                </c:pt>
                <c:pt idx="1945">
                  <c:v>13.5</c:v>
                </c:pt>
                <c:pt idx="1946">
                  <c:v>13.4375</c:v>
                </c:pt>
                <c:pt idx="1947">
                  <c:v>13.4375</c:v>
                </c:pt>
                <c:pt idx="1948">
                  <c:v>13.4375</c:v>
                </c:pt>
                <c:pt idx="1949">
                  <c:v>13.375</c:v>
                </c:pt>
                <c:pt idx="1950">
                  <c:v>13.375</c:v>
                </c:pt>
                <c:pt idx="1951">
                  <c:v>13.375</c:v>
                </c:pt>
                <c:pt idx="1952">
                  <c:v>13.3125</c:v>
                </c:pt>
                <c:pt idx="1953">
                  <c:v>13.3125</c:v>
                </c:pt>
                <c:pt idx="1954">
                  <c:v>13.3125</c:v>
                </c:pt>
                <c:pt idx="1955">
                  <c:v>13.25</c:v>
                </c:pt>
                <c:pt idx="1956">
                  <c:v>13.25</c:v>
                </c:pt>
                <c:pt idx="1957">
                  <c:v>13.25</c:v>
                </c:pt>
                <c:pt idx="1958">
                  <c:v>13.1875</c:v>
                </c:pt>
                <c:pt idx="1959">
                  <c:v>13.1875</c:v>
                </c:pt>
                <c:pt idx="1960">
                  <c:v>13.1875</c:v>
                </c:pt>
                <c:pt idx="1961">
                  <c:v>13.125</c:v>
                </c:pt>
                <c:pt idx="1962">
                  <c:v>13.125</c:v>
                </c:pt>
                <c:pt idx="1963">
                  <c:v>13.125</c:v>
                </c:pt>
                <c:pt idx="1964">
                  <c:v>13.0625</c:v>
                </c:pt>
                <c:pt idx="1965">
                  <c:v>13.0625</c:v>
                </c:pt>
                <c:pt idx="1966">
                  <c:v>13.0625</c:v>
                </c:pt>
                <c:pt idx="1967">
                  <c:v>13.0625</c:v>
                </c:pt>
                <c:pt idx="1968">
                  <c:v>13</c:v>
                </c:pt>
                <c:pt idx="1969">
                  <c:v>13</c:v>
                </c:pt>
                <c:pt idx="1970">
                  <c:v>13</c:v>
                </c:pt>
                <c:pt idx="1971">
                  <c:v>12.9375</c:v>
                </c:pt>
                <c:pt idx="1972">
                  <c:v>12.9375</c:v>
                </c:pt>
                <c:pt idx="1973">
                  <c:v>12.9375</c:v>
                </c:pt>
                <c:pt idx="1974">
                  <c:v>12.9375</c:v>
                </c:pt>
                <c:pt idx="1975">
                  <c:v>12.875</c:v>
                </c:pt>
                <c:pt idx="1976">
                  <c:v>12.875</c:v>
                </c:pt>
                <c:pt idx="1977">
                  <c:v>12.875</c:v>
                </c:pt>
                <c:pt idx="1978">
                  <c:v>12.8125</c:v>
                </c:pt>
                <c:pt idx="1979">
                  <c:v>12.8125</c:v>
                </c:pt>
                <c:pt idx="1980">
                  <c:v>12.8125</c:v>
                </c:pt>
                <c:pt idx="1981">
                  <c:v>12.8125</c:v>
                </c:pt>
                <c:pt idx="1982">
                  <c:v>12.75</c:v>
                </c:pt>
                <c:pt idx="1983">
                  <c:v>12.75</c:v>
                </c:pt>
                <c:pt idx="1984">
                  <c:v>12.75</c:v>
                </c:pt>
                <c:pt idx="1985">
                  <c:v>12.75</c:v>
                </c:pt>
                <c:pt idx="1986">
                  <c:v>12.6875</c:v>
                </c:pt>
                <c:pt idx="1987">
                  <c:v>12.6875</c:v>
                </c:pt>
                <c:pt idx="1988">
                  <c:v>12.6875</c:v>
                </c:pt>
                <c:pt idx="1989">
                  <c:v>12.6875</c:v>
                </c:pt>
                <c:pt idx="1990">
                  <c:v>12.625</c:v>
                </c:pt>
                <c:pt idx="1991">
                  <c:v>12.625</c:v>
                </c:pt>
                <c:pt idx="1992">
                  <c:v>12.625</c:v>
                </c:pt>
                <c:pt idx="1993">
                  <c:v>12.5625</c:v>
                </c:pt>
                <c:pt idx="1994">
                  <c:v>12.5625</c:v>
                </c:pt>
                <c:pt idx="1995">
                  <c:v>12.5625</c:v>
                </c:pt>
                <c:pt idx="1996">
                  <c:v>12.5625</c:v>
                </c:pt>
                <c:pt idx="1997">
                  <c:v>12.5</c:v>
                </c:pt>
                <c:pt idx="1998">
                  <c:v>12.5</c:v>
                </c:pt>
                <c:pt idx="1999">
                  <c:v>12.5</c:v>
                </c:pt>
                <c:pt idx="2000">
                  <c:v>12.4375</c:v>
                </c:pt>
                <c:pt idx="2001">
                  <c:v>12.4375</c:v>
                </c:pt>
                <c:pt idx="2002">
                  <c:v>12.4375</c:v>
                </c:pt>
                <c:pt idx="2003">
                  <c:v>12.4375</c:v>
                </c:pt>
                <c:pt idx="2004">
                  <c:v>12.375</c:v>
                </c:pt>
                <c:pt idx="2005">
                  <c:v>12.375</c:v>
                </c:pt>
                <c:pt idx="2006">
                  <c:v>12.375</c:v>
                </c:pt>
                <c:pt idx="2007">
                  <c:v>12.375</c:v>
                </c:pt>
                <c:pt idx="2008">
                  <c:v>12.3125</c:v>
                </c:pt>
                <c:pt idx="2009">
                  <c:v>12.3125</c:v>
                </c:pt>
                <c:pt idx="2010">
                  <c:v>12.3125</c:v>
                </c:pt>
                <c:pt idx="2011">
                  <c:v>12.3125</c:v>
                </c:pt>
                <c:pt idx="2012">
                  <c:v>12.25</c:v>
                </c:pt>
                <c:pt idx="2013">
                  <c:v>12.25</c:v>
                </c:pt>
                <c:pt idx="2014">
                  <c:v>12.25</c:v>
                </c:pt>
                <c:pt idx="2015">
                  <c:v>12.25</c:v>
                </c:pt>
                <c:pt idx="2016">
                  <c:v>12.1875</c:v>
                </c:pt>
                <c:pt idx="2017">
                  <c:v>12.1875</c:v>
                </c:pt>
                <c:pt idx="2018">
                  <c:v>12.1875</c:v>
                </c:pt>
                <c:pt idx="2019">
                  <c:v>12.1875</c:v>
                </c:pt>
                <c:pt idx="2020">
                  <c:v>12.125</c:v>
                </c:pt>
                <c:pt idx="2021">
                  <c:v>12.125</c:v>
                </c:pt>
                <c:pt idx="2022">
                  <c:v>12.125</c:v>
                </c:pt>
                <c:pt idx="2023">
                  <c:v>12.125</c:v>
                </c:pt>
                <c:pt idx="2024">
                  <c:v>12.0625</c:v>
                </c:pt>
                <c:pt idx="2025">
                  <c:v>12.0625</c:v>
                </c:pt>
                <c:pt idx="2026">
                  <c:v>12.0625</c:v>
                </c:pt>
                <c:pt idx="2027">
                  <c:v>12.0625</c:v>
                </c:pt>
                <c:pt idx="2028">
                  <c:v>12</c:v>
                </c:pt>
                <c:pt idx="2029">
                  <c:v>12</c:v>
                </c:pt>
                <c:pt idx="2030">
                  <c:v>12</c:v>
                </c:pt>
                <c:pt idx="2031">
                  <c:v>12</c:v>
                </c:pt>
                <c:pt idx="2032">
                  <c:v>11.9375</c:v>
                </c:pt>
                <c:pt idx="2033">
                  <c:v>11.9375</c:v>
                </c:pt>
                <c:pt idx="2034">
                  <c:v>11.9375</c:v>
                </c:pt>
                <c:pt idx="2035">
                  <c:v>11.9375</c:v>
                </c:pt>
                <c:pt idx="2036">
                  <c:v>11.875</c:v>
                </c:pt>
                <c:pt idx="2037">
                  <c:v>11.875</c:v>
                </c:pt>
                <c:pt idx="2038">
                  <c:v>11.875</c:v>
                </c:pt>
                <c:pt idx="2039">
                  <c:v>11.875</c:v>
                </c:pt>
                <c:pt idx="2040">
                  <c:v>11.8125</c:v>
                </c:pt>
                <c:pt idx="2041">
                  <c:v>11.8125</c:v>
                </c:pt>
                <c:pt idx="2042">
                  <c:v>11.8125</c:v>
                </c:pt>
                <c:pt idx="2043">
                  <c:v>11.8125</c:v>
                </c:pt>
                <c:pt idx="2044">
                  <c:v>11.75</c:v>
                </c:pt>
                <c:pt idx="2045">
                  <c:v>11.75</c:v>
                </c:pt>
                <c:pt idx="2046">
                  <c:v>11.75</c:v>
                </c:pt>
                <c:pt idx="2047">
                  <c:v>11.75</c:v>
                </c:pt>
                <c:pt idx="2048">
                  <c:v>11.75</c:v>
                </c:pt>
                <c:pt idx="2049">
                  <c:v>11.6875</c:v>
                </c:pt>
                <c:pt idx="2050">
                  <c:v>11.6875</c:v>
                </c:pt>
                <c:pt idx="2051">
                  <c:v>11.6875</c:v>
                </c:pt>
                <c:pt idx="2052">
                  <c:v>11.6875</c:v>
                </c:pt>
                <c:pt idx="2053">
                  <c:v>11.625</c:v>
                </c:pt>
                <c:pt idx="2054">
                  <c:v>11.625</c:v>
                </c:pt>
                <c:pt idx="2055">
                  <c:v>11.625</c:v>
                </c:pt>
                <c:pt idx="2056">
                  <c:v>11.625</c:v>
                </c:pt>
                <c:pt idx="2057">
                  <c:v>11.625</c:v>
                </c:pt>
                <c:pt idx="2058">
                  <c:v>11.5625</c:v>
                </c:pt>
                <c:pt idx="2059">
                  <c:v>11.5625</c:v>
                </c:pt>
                <c:pt idx="2060">
                  <c:v>11.5625</c:v>
                </c:pt>
                <c:pt idx="2061">
                  <c:v>11.5625</c:v>
                </c:pt>
                <c:pt idx="2062">
                  <c:v>11.5625</c:v>
                </c:pt>
                <c:pt idx="2063">
                  <c:v>11.5</c:v>
                </c:pt>
                <c:pt idx="2064">
                  <c:v>11.5</c:v>
                </c:pt>
                <c:pt idx="2065">
                  <c:v>11.5</c:v>
                </c:pt>
                <c:pt idx="2066">
                  <c:v>11.5</c:v>
                </c:pt>
                <c:pt idx="2067">
                  <c:v>11.5</c:v>
                </c:pt>
                <c:pt idx="2068">
                  <c:v>11.4375</c:v>
                </c:pt>
                <c:pt idx="2069">
                  <c:v>11.4375</c:v>
                </c:pt>
                <c:pt idx="2070">
                  <c:v>11.4375</c:v>
                </c:pt>
                <c:pt idx="2071">
                  <c:v>11.4375</c:v>
                </c:pt>
                <c:pt idx="2072">
                  <c:v>11.4375</c:v>
                </c:pt>
                <c:pt idx="2073">
                  <c:v>11.375</c:v>
                </c:pt>
                <c:pt idx="2074">
                  <c:v>11.375</c:v>
                </c:pt>
                <c:pt idx="2075">
                  <c:v>11.375</c:v>
                </c:pt>
                <c:pt idx="2076">
                  <c:v>11.375</c:v>
                </c:pt>
                <c:pt idx="2077">
                  <c:v>11.375</c:v>
                </c:pt>
                <c:pt idx="2078">
                  <c:v>11.3125</c:v>
                </c:pt>
                <c:pt idx="2079">
                  <c:v>11.3125</c:v>
                </c:pt>
                <c:pt idx="2080">
                  <c:v>11.3125</c:v>
                </c:pt>
                <c:pt idx="2081">
                  <c:v>11.3125</c:v>
                </c:pt>
                <c:pt idx="2082">
                  <c:v>11.3125</c:v>
                </c:pt>
                <c:pt idx="2083">
                  <c:v>11.25</c:v>
                </c:pt>
                <c:pt idx="2084">
                  <c:v>11.25</c:v>
                </c:pt>
                <c:pt idx="2085">
                  <c:v>11.25</c:v>
                </c:pt>
                <c:pt idx="2086">
                  <c:v>11.25</c:v>
                </c:pt>
                <c:pt idx="2087">
                  <c:v>11.25</c:v>
                </c:pt>
                <c:pt idx="2088">
                  <c:v>11.1875</c:v>
                </c:pt>
                <c:pt idx="2089">
                  <c:v>11.1875</c:v>
                </c:pt>
                <c:pt idx="2090">
                  <c:v>11.1875</c:v>
                </c:pt>
                <c:pt idx="2091">
                  <c:v>11.1875</c:v>
                </c:pt>
                <c:pt idx="2092">
                  <c:v>11.1875</c:v>
                </c:pt>
                <c:pt idx="2093">
                  <c:v>11.1875</c:v>
                </c:pt>
                <c:pt idx="2094">
                  <c:v>11.125</c:v>
                </c:pt>
                <c:pt idx="2095">
                  <c:v>11.125</c:v>
                </c:pt>
                <c:pt idx="2096">
                  <c:v>11.125</c:v>
                </c:pt>
                <c:pt idx="2097">
                  <c:v>11.125</c:v>
                </c:pt>
                <c:pt idx="2098">
                  <c:v>11.125</c:v>
                </c:pt>
                <c:pt idx="2099">
                  <c:v>11.0625</c:v>
                </c:pt>
                <c:pt idx="2100">
                  <c:v>11.0625</c:v>
                </c:pt>
                <c:pt idx="2101">
                  <c:v>11.0625</c:v>
                </c:pt>
                <c:pt idx="2102">
                  <c:v>11.0625</c:v>
                </c:pt>
                <c:pt idx="2103">
                  <c:v>11.0625</c:v>
                </c:pt>
                <c:pt idx="2104">
                  <c:v>11</c:v>
                </c:pt>
                <c:pt idx="2105">
                  <c:v>11</c:v>
                </c:pt>
                <c:pt idx="2106">
                  <c:v>11</c:v>
                </c:pt>
                <c:pt idx="2107">
                  <c:v>11</c:v>
                </c:pt>
                <c:pt idx="2108">
                  <c:v>11</c:v>
                </c:pt>
                <c:pt idx="2109">
                  <c:v>11</c:v>
                </c:pt>
                <c:pt idx="2110">
                  <c:v>10.9375</c:v>
                </c:pt>
                <c:pt idx="2111">
                  <c:v>10.9375</c:v>
                </c:pt>
                <c:pt idx="2112">
                  <c:v>10.9375</c:v>
                </c:pt>
                <c:pt idx="2113">
                  <c:v>10.9375</c:v>
                </c:pt>
                <c:pt idx="2114">
                  <c:v>10.875</c:v>
                </c:pt>
                <c:pt idx="2115">
                  <c:v>10.875</c:v>
                </c:pt>
                <c:pt idx="2116">
                  <c:v>10.875</c:v>
                </c:pt>
                <c:pt idx="2117">
                  <c:v>10.875</c:v>
                </c:pt>
                <c:pt idx="2118">
                  <c:v>10.875</c:v>
                </c:pt>
                <c:pt idx="2119">
                  <c:v>10.8125</c:v>
                </c:pt>
                <c:pt idx="2120">
                  <c:v>10.8125</c:v>
                </c:pt>
                <c:pt idx="2121">
                  <c:v>10.8125</c:v>
                </c:pt>
                <c:pt idx="2122">
                  <c:v>10.8125</c:v>
                </c:pt>
                <c:pt idx="2123">
                  <c:v>10.8125</c:v>
                </c:pt>
                <c:pt idx="2124">
                  <c:v>10.8125</c:v>
                </c:pt>
                <c:pt idx="2125">
                  <c:v>10.75</c:v>
                </c:pt>
                <c:pt idx="2126">
                  <c:v>10.75</c:v>
                </c:pt>
                <c:pt idx="2127">
                  <c:v>10.75</c:v>
                </c:pt>
                <c:pt idx="2128">
                  <c:v>10.75</c:v>
                </c:pt>
                <c:pt idx="2129">
                  <c:v>10.75</c:v>
                </c:pt>
                <c:pt idx="2130">
                  <c:v>10.75</c:v>
                </c:pt>
                <c:pt idx="2131">
                  <c:v>10.6875</c:v>
                </c:pt>
                <c:pt idx="2132">
                  <c:v>10.6875</c:v>
                </c:pt>
                <c:pt idx="2133">
                  <c:v>10.6875</c:v>
                </c:pt>
                <c:pt idx="2134">
                  <c:v>10.6875</c:v>
                </c:pt>
                <c:pt idx="2135">
                  <c:v>10.6875</c:v>
                </c:pt>
                <c:pt idx="2136">
                  <c:v>10.6875</c:v>
                </c:pt>
                <c:pt idx="2137">
                  <c:v>10.625</c:v>
                </c:pt>
                <c:pt idx="2138">
                  <c:v>10.625</c:v>
                </c:pt>
                <c:pt idx="2139">
                  <c:v>10.625</c:v>
                </c:pt>
                <c:pt idx="2140">
                  <c:v>10.625</c:v>
                </c:pt>
                <c:pt idx="2141">
                  <c:v>10.625</c:v>
                </c:pt>
                <c:pt idx="2142">
                  <c:v>10.5625</c:v>
                </c:pt>
                <c:pt idx="2143">
                  <c:v>10.5625</c:v>
                </c:pt>
                <c:pt idx="2144">
                  <c:v>10.5625</c:v>
                </c:pt>
                <c:pt idx="2145">
                  <c:v>10.5625</c:v>
                </c:pt>
                <c:pt idx="2146">
                  <c:v>10.5625</c:v>
                </c:pt>
                <c:pt idx="2147">
                  <c:v>10.5625</c:v>
                </c:pt>
                <c:pt idx="2148">
                  <c:v>10.5</c:v>
                </c:pt>
                <c:pt idx="2149">
                  <c:v>10.5</c:v>
                </c:pt>
                <c:pt idx="2150">
                  <c:v>10.5</c:v>
                </c:pt>
                <c:pt idx="2151">
                  <c:v>10.5</c:v>
                </c:pt>
                <c:pt idx="2152">
                  <c:v>10.5</c:v>
                </c:pt>
                <c:pt idx="2153">
                  <c:v>10.5</c:v>
                </c:pt>
                <c:pt idx="2154">
                  <c:v>10.4375</c:v>
                </c:pt>
                <c:pt idx="2155">
                  <c:v>10.4375</c:v>
                </c:pt>
                <c:pt idx="2156">
                  <c:v>10.4375</c:v>
                </c:pt>
                <c:pt idx="2157">
                  <c:v>10.4375</c:v>
                </c:pt>
                <c:pt idx="2158">
                  <c:v>10.4375</c:v>
                </c:pt>
                <c:pt idx="2159">
                  <c:v>10.375</c:v>
                </c:pt>
                <c:pt idx="2160">
                  <c:v>10.375</c:v>
                </c:pt>
                <c:pt idx="2161">
                  <c:v>10.375</c:v>
                </c:pt>
                <c:pt idx="2162">
                  <c:v>10.375</c:v>
                </c:pt>
                <c:pt idx="2163">
                  <c:v>10.375</c:v>
                </c:pt>
                <c:pt idx="2164">
                  <c:v>10.375</c:v>
                </c:pt>
                <c:pt idx="2165">
                  <c:v>10.3125</c:v>
                </c:pt>
                <c:pt idx="2166">
                  <c:v>10.3125</c:v>
                </c:pt>
                <c:pt idx="2167">
                  <c:v>10.3125</c:v>
                </c:pt>
                <c:pt idx="2168">
                  <c:v>10.3125</c:v>
                </c:pt>
                <c:pt idx="2169">
                  <c:v>10.3125</c:v>
                </c:pt>
                <c:pt idx="2170">
                  <c:v>10.3125</c:v>
                </c:pt>
                <c:pt idx="2171">
                  <c:v>10.25</c:v>
                </c:pt>
                <c:pt idx="2172">
                  <c:v>10.25</c:v>
                </c:pt>
                <c:pt idx="2173">
                  <c:v>10.25</c:v>
                </c:pt>
                <c:pt idx="2174">
                  <c:v>10.25</c:v>
                </c:pt>
                <c:pt idx="2175">
                  <c:v>10.25</c:v>
                </c:pt>
                <c:pt idx="2176">
                  <c:v>10.25</c:v>
                </c:pt>
                <c:pt idx="2177">
                  <c:v>10.25</c:v>
                </c:pt>
                <c:pt idx="2178">
                  <c:v>10.1875</c:v>
                </c:pt>
                <c:pt idx="2179">
                  <c:v>10.1875</c:v>
                </c:pt>
                <c:pt idx="2180">
                  <c:v>10.1875</c:v>
                </c:pt>
                <c:pt idx="2181">
                  <c:v>10.1875</c:v>
                </c:pt>
                <c:pt idx="2182">
                  <c:v>10.1875</c:v>
                </c:pt>
                <c:pt idx="2183">
                  <c:v>10.1875</c:v>
                </c:pt>
                <c:pt idx="2184">
                  <c:v>10.1875</c:v>
                </c:pt>
                <c:pt idx="2185">
                  <c:v>10.125</c:v>
                </c:pt>
                <c:pt idx="2186">
                  <c:v>10.125</c:v>
                </c:pt>
                <c:pt idx="2187">
                  <c:v>10.125</c:v>
                </c:pt>
                <c:pt idx="2188">
                  <c:v>10.125</c:v>
                </c:pt>
                <c:pt idx="2189">
                  <c:v>10.125</c:v>
                </c:pt>
                <c:pt idx="2190">
                  <c:v>10.125</c:v>
                </c:pt>
                <c:pt idx="2191">
                  <c:v>10.125</c:v>
                </c:pt>
                <c:pt idx="2192">
                  <c:v>10.0625</c:v>
                </c:pt>
                <c:pt idx="2193">
                  <c:v>10.0625</c:v>
                </c:pt>
                <c:pt idx="2194">
                  <c:v>10.0625</c:v>
                </c:pt>
                <c:pt idx="2195">
                  <c:v>10.0625</c:v>
                </c:pt>
                <c:pt idx="2196">
                  <c:v>10.0625</c:v>
                </c:pt>
                <c:pt idx="2197">
                  <c:v>10.0625</c:v>
                </c:pt>
                <c:pt idx="2198">
                  <c:v>10.0625</c:v>
                </c:pt>
                <c:pt idx="2199">
                  <c:v>10</c:v>
                </c:pt>
                <c:pt idx="2200">
                  <c:v>10</c:v>
                </c:pt>
                <c:pt idx="2201">
                  <c:v>10</c:v>
                </c:pt>
                <c:pt idx="2202">
                  <c:v>10</c:v>
                </c:pt>
                <c:pt idx="2203">
                  <c:v>10</c:v>
                </c:pt>
                <c:pt idx="2204">
                  <c:v>10</c:v>
                </c:pt>
                <c:pt idx="2205">
                  <c:v>9.9375</c:v>
                </c:pt>
                <c:pt idx="2206">
                  <c:v>9.9375</c:v>
                </c:pt>
                <c:pt idx="2207">
                  <c:v>9.9375</c:v>
                </c:pt>
                <c:pt idx="2208">
                  <c:v>9.9375</c:v>
                </c:pt>
                <c:pt idx="2209">
                  <c:v>9.9375</c:v>
                </c:pt>
                <c:pt idx="2210">
                  <c:v>9.9375</c:v>
                </c:pt>
                <c:pt idx="2211">
                  <c:v>9.9375</c:v>
                </c:pt>
                <c:pt idx="2212">
                  <c:v>9.9375</c:v>
                </c:pt>
                <c:pt idx="2213">
                  <c:v>9.875</c:v>
                </c:pt>
                <c:pt idx="2214">
                  <c:v>9.875</c:v>
                </c:pt>
                <c:pt idx="2215">
                  <c:v>9.875</c:v>
                </c:pt>
                <c:pt idx="2216">
                  <c:v>9.875</c:v>
                </c:pt>
                <c:pt idx="2217">
                  <c:v>9.875</c:v>
                </c:pt>
                <c:pt idx="2218">
                  <c:v>9.875</c:v>
                </c:pt>
                <c:pt idx="2219">
                  <c:v>9.875</c:v>
                </c:pt>
                <c:pt idx="2220">
                  <c:v>9.8125</c:v>
                </c:pt>
                <c:pt idx="2221">
                  <c:v>9.8125</c:v>
                </c:pt>
                <c:pt idx="2222">
                  <c:v>9.8125</c:v>
                </c:pt>
                <c:pt idx="2223">
                  <c:v>9.8125</c:v>
                </c:pt>
                <c:pt idx="2224">
                  <c:v>9.8125</c:v>
                </c:pt>
                <c:pt idx="2225">
                  <c:v>9.8125</c:v>
                </c:pt>
                <c:pt idx="2226">
                  <c:v>9.8125</c:v>
                </c:pt>
                <c:pt idx="2227">
                  <c:v>9.75</c:v>
                </c:pt>
                <c:pt idx="2228">
                  <c:v>9.75</c:v>
                </c:pt>
                <c:pt idx="2229">
                  <c:v>9.75</c:v>
                </c:pt>
                <c:pt idx="2230">
                  <c:v>9.75</c:v>
                </c:pt>
                <c:pt idx="2231">
                  <c:v>9.75</c:v>
                </c:pt>
                <c:pt idx="2232">
                  <c:v>9.75</c:v>
                </c:pt>
                <c:pt idx="2233">
                  <c:v>9.75</c:v>
                </c:pt>
                <c:pt idx="2234">
                  <c:v>9.75</c:v>
                </c:pt>
                <c:pt idx="2235">
                  <c:v>9.75</c:v>
                </c:pt>
                <c:pt idx="2236">
                  <c:v>9.6875</c:v>
                </c:pt>
                <c:pt idx="2237">
                  <c:v>9.6875</c:v>
                </c:pt>
                <c:pt idx="2238">
                  <c:v>9.6875</c:v>
                </c:pt>
                <c:pt idx="2239">
                  <c:v>9.6875</c:v>
                </c:pt>
                <c:pt idx="2240">
                  <c:v>9.6875</c:v>
                </c:pt>
                <c:pt idx="2241">
                  <c:v>9.6875</c:v>
                </c:pt>
                <c:pt idx="2242">
                  <c:v>9.6875</c:v>
                </c:pt>
                <c:pt idx="2243">
                  <c:v>9.6875</c:v>
                </c:pt>
                <c:pt idx="2244">
                  <c:v>9.6875</c:v>
                </c:pt>
                <c:pt idx="2245">
                  <c:v>9.625</c:v>
                </c:pt>
                <c:pt idx="2246">
                  <c:v>9.625</c:v>
                </c:pt>
                <c:pt idx="2247">
                  <c:v>9.625</c:v>
                </c:pt>
                <c:pt idx="2248">
                  <c:v>9.625</c:v>
                </c:pt>
                <c:pt idx="2249">
                  <c:v>9.625</c:v>
                </c:pt>
                <c:pt idx="2250">
                  <c:v>9.625</c:v>
                </c:pt>
                <c:pt idx="2251">
                  <c:v>9.625</c:v>
                </c:pt>
                <c:pt idx="2252">
                  <c:v>9.5625</c:v>
                </c:pt>
                <c:pt idx="2253">
                  <c:v>9.5625</c:v>
                </c:pt>
                <c:pt idx="2254">
                  <c:v>9.5625</c:v>
                </c:pt>
                <c:pt idx="2255">
                  <c:v>9.5625</c:v>
                </c:pt>
                <c:pt idx="2256">
                  <c:v>9.5625</c:v>
                </c:pt>
                <c:pt idx="2257">
                  <c:v>9.5625</c:v>
                </c:pt>
                <c:pt idx="2258">
                  <c:v>9.5625</c:v>
                </c:pt>
                <c:pt idx="2259">
                  <c:v>9.5625</c:v>
                </c:pt>
                <c:pt idx="2260">
                  <c:v>9.5625</c:v>
                </c:pt>
                <c:pt idx="2261">
                  <c:v>9.5</c:v>
                </c:pt>
                <c:pt idx="2262">
                  <c:v>9.5</c:v>
                </c:pt>
                <c:pt idx="2263">
                  <c:v>9.5</c:v>
                </c:pt>
                <c:pt idx="2264">
                  <c:v>9.5</c:v>
                </c:pt>
                <c:pt idx="2265">
                  <c:v>9.5</c:v>
                </c:pt>
                <c:pt idx="2266">
                  <c:v>9.5</c:v>
                </c:pt>
                <c:pt idx="2267">
                  <c:v>9.5</c:v>
                </c:pt>
                <c:pt idx="2268">
                  <c:v>9.5</c:v>
                </c:pt>
                <c:pt idx="2269">
                  <c:v>9.5</c:v>
                </c:pt>
                <c:pt idx="2270">
                  <c:v>9.5</c:v>
                </c:pt>
                <c:pt idx="2271">
                  <c:v>9.4375</c:v>
                </c:pt>
                <c:pt idx="2272">
                  <c:v>9.4375</c:v>
                </c:pt>
                <c:pt idx="2273">
                  <c:v>9.4375</c:v>
                </c:pt>
                <c:pt idx="2274">
                  <c:v>9.4375</c:v>
                </c:pt>
                <c:pt idx="2275">
                  <c:v>9.4375</c:v>
                </c:pt>
                <c:pt idx="2276">
                  <c:v>9.4375</c:v>
                </c:pt>
                <c:pt idx="2277">
                  <c:v>9.4375</c:v>
                </c:pt>
                <c:pt idx="2278">
                  <c:v>9.4375</c:v>
                </c:pt>
                <c:pt idx="2279">
                  <c:v>9.4375</c:v>
                </c:pt>
                <c:pt idx="2280">
                  <c:v>9.4375</c:v>
                </c:pt>
                <c:pt idx="2281">
                  <c:v>9.4375</c:v>
                </c:pt>
                <c:pt idx="2282">
                  <c:v>9.375</c:v>
                </c:pt>
                <c:pt idx="2283">
                  <c:v>9.375</c:v>
                </c:pt>
                <c:pt idx="2284">
                  <c:v>9.375</c:v>
                </c:pt>
                <c:pt idx="2285">
                  <c:v>9.375</c:v>
                </c:pt>
                <c:pt idx="2286">
                  <c:v>9.375</c:v>
                </c:pt>
                <c:pt idx="2287">
                  <c:v>9.375</c:v>
                </c:pt>
                <c:pt idx="2288">
                  <c:v>9.375</c:v>
                </c:pt>
                <c:pt idx="2289">
                  <c:v>9.375</c:v>
                </c:pt>
                <c:pt idx="2290">
                  <c:v>9.3125</c:v>
                </c:pt>
                <c:pt idx="2291">
                  <c:v>9.3125</c:v>
                </c:pt>
                <c:pt idx="2292">
                  <c:v>9.3125</c:v>
                </c:pt>
                <c:pt idx="2293">
                  <c:v>9.3125</c:v>
                </c:pt>
                <c:pt idx="2294">
                  <c:v>9.3125</c:v>
                </c:pt>
                <c:pt idx="2295">
                  <c:v>9.3125</c:v>
                </c:pt>
                <c:pt idx="2296">
                  <c:v>9.3125</c:v>
                </c:pt>
                <c:pt idx="2297">
                  <c:v>9.3125</c:v>
                </c:pt>
                <c:pt idx="2298">
                  <c:v>9.3125</c:v>
                </c:pt>
                <c:pt idx="2299">
                  <c:v>9.25</c:v>
                </c:pt>
                <c:pt idx="2300">
                  <c:v>9.25</c:v>
                </c:pt>
                <c:pt idx="2301">
                  <c:v>9.25</c:v>
                </c:pt>
                <c:pt idx="2302">
                  <c:v>9.25</c:v>
                </c:pt>
                <c:pt idx="2303">
                  <c:v>9.25</c:v>
                </c:pt>
                <c:pt idx="2304">
                  <c:v>9.25</c:v>
                </c:pt>
                <c:pt idx="2305">
                  <c:v>9.25</c:v>
                </c:pt>
                <c:pt idx="2306">
                  <c:v>9.25</c:v>
                </c:pt>
                <c:pt idx="2307">
                  <c:v>9.25</c:v>
                </c:pt>
                <c:pt idx="2308">
                  <c:v>9.1875</c:v>
                </c:pt>
                <c:pt idx="2309">
                  <c:v>9.1875</c:v>
                </c:pt>
                <c:pt idx="2310">
                  <c:v>9.1875</c:v>
                </c:pt>
                <c:pt idx="2311">
                  <c:v>9.1875</c:v>
                </c:pt>
                <c:pt idx="2312">
                  <c:v>9.1875</c:v>
                </c:pt>
                <c:pt idx="2313">
                  <c:v>9.1875</c:v>
                </c:pt>
                <c:pt idx="2314">
                  <c:v>9.1875</c:v>
                </c:pt>
                <c:pt idx="2315">
                  <c:v>9.1875</c:v>
                </c:pt>
                <c:pt idx="2316">
                  <c:v>9.125</c:v>
                </c:pt>
                <c:pt idx="2317">
                  <c:v>9.125</c:v>
                </c:pt>
                <c:pt idx="2318">
                  <c:v>9.125</c:v>
                </c:pt>
                <c:pt idx="2319">
                  <c:v>9.125</c:v>
                </c:pt>
                <c:pt idx="2320">
                  <c:v>9.125</c:v>
                </c:pt>
                <c:pt idx="2321">
                  <c:v>9.125</c:v>
                </c:pt>
                <c:pt idx="2322">
                  <c:v>9.125</c:v>
                </c:pt>
                <c:pt idx="2323">
                  <c:v>9.125</c:v>
                </c:pt>
                <c:pt idx="2324">
                  <c:v>9.125</c:v>
                </c:pt>
                <c:pt idx="2325">
                  <c:v>9.0625</c:v>
                </c:pt>
                <c:pt idx="2326">
                  <c:v>9.0625</c:v>
                </c:pt>
                <c:pt idx="2327">
                  <c:v>9.0625</c:v>
                </c:pt>
                <c:pt idx="2328">
                  <c:v>9.0625</c:v>
                </c:pt>
                <c:pt idx="2329">
                  <c:v>9.0625</c:v>
                </c:pt>
                <c:pt idx="2330">
                  <c:v>9.0625</c:v>
                </c:pt>
                <c:pt idx="2331">
                  <c:v>9.0625</c:v>
                </c:pt>
                <c:pt idx="2332">
                  <c:v>9.0625</c:v>
                </c:pt>
                <c:pt idx="2333">
                  <c:v>9.0625</c:v>
                </c:pt>
                <c:pt idx="2334">
                  <c:v>9</c:v>
                </c:pt>
                <c:pt idx="2335">
                  <c:v>9</c:v>
                </c:pt>
                <c:pt idx="2336">
                  <c:v>9</c:v>
                </c:pt>
                <c:pt idx="2337">
                  <c:v>9</c:v>
                </c:pt>
                <c:pt idx="2338">
                  <c:v>9</c:v>
                </c:pt>
                <c:pt idx="2339">
                  <c:v>9</c:v>
                </c:pt>
                <c:pt idx="2340">
                  <c:v>9</c:v>
                </c:pt>
                <c:pt idx="2341">
                  <c:v>9</c:v>
                </c:pt>
                <c:pt idx="2342">
                  <c:v>9</c:v>
                </c:pt>
                <c:pt idx="2343">
                  <c:v>9</c:v>
                </c:pt>
                <c:pt idx="2344">
                  <c:v>8.9375</c:v>
                </c:pt>
                <c:pt idx="2345">
                  <c:v>8.9375</c:v>
                </c:pt>
                <c:pt idx="2346">
                  <c:v>8.9375</c:v>
                </c:pt>
                <c:pt idx="2347">
                  <c:v>8.9375</c:v>
                </c:pt>
                <c:pt idx="2348">
                  <c:v>8.9375</c:v>
                </c:pt>
                <c:pt idx="2349">
                  <c:v>8.9375</c:v>
                </c:pt>
                <c:pt idx="2350">
                  <c:v>8.9375</c:v>
                </c:pt>
                <c:pt idx="2351">
                  <c:v>8.9375</c:v>
                </c:pt>
                <c:pt idx="2352">
                  <c:v>8.9375</c:v>
                </c:pt>
                <c:pt idx="2353">
                  <c:v>8.9375</c:v>
                </c:pt>
                <c:pt idx="2354">
                  <c:v>8.875</c:v>
                </c:pt>
                <c:pt idx="2355">
                  <c:v>8.875</c:v>
                </c:pt>
                <c:pt idx="2356">
                  <c:v>8.875</c:v>
                </c:pt>
                <c:pt idx="2357">
                  <c:v>8.875</c:v>
                </c:pt>
                <c:pt idx="2358">
                  <c:v>8.875</c:v>
                </c:pt>
                <c:pt idx="2359">
                  <c:v>8.875</c:v>
                </c:pt>
                <c:pt idx="2360">
                  <c:v>8.875</c:v>
                </c:pt>
                <c:pt idx="2361">
                  <c:v>8.875</c:v>
                </c:pt>
                <c:pt idx="2362">
                  <c:v>8.875</c:v>
                </c:pt>
                <c:pt idx="2363">
                  <c:v>8.875</c:v>
                </c:pt>
                <c:pt idx="2364">
                  <c:v>8.8125</c:v>
                </c:pt>
                <c:pt idx="2365">
                  <c:v>8.8125</c:v>
                </c:pt>
                <c:pt idx="2366">
                  <c:v>8.8125</c:v>
                </c:pt>
                <c:pt idx="2367">
                  <c:v>8.8125</c:v>
                </c:pt>
                <c:pt idx="2368">
                  <c:v>8.8125</c:v>
                </c:pt>
                <c:pt idx="2369">
                  <c:v>8.8125</c:v>
                </c:pt>
                <c:pt idx="2370">
                  <c:v>8.8125</c:v>
                </c:pt>
                <c:pt idx="2371">
                  <c:v>8.8125</c:v>
                </c:pt>
                <c:pt idx="2372">
                  <c:v>8.8125</c:v>
                </c:pt>
                <c:pt idx="2373">
                  <c:v>8.8125</c:v>
                </c:pt>
                <c:pt idx="2374">
                  <c:v>8.8125</c:v>
                </c:pt>
                <c:pt idx="2375">
                  <c:v>8.75</c:v>
                </c:pt>
                <c:pt idx="2376">
                  <c:v>8.75</c:v>
                </c:pt>
                <c:pt idx="2377">
                  <c:v>8.75</c:v>
                </c:pt>
                <c:pt idx="2378">
                  <c:v>8.75</c:v>
                </c:pt>
                <c:pt idx="2379">
                  <c:v>8.75</c:v>
                </c:pt>
                <c:pt idx="2380">
                  <c:v>8.75</c:v>
                </c:pt>
                <c:pt idx="2381">
                  <c:v>8.75</c:v>
                </c:pt>
                <c:pt idx="2382">
                  <c:v>8.75</c:v>
                </c:pt>
                <c:pt idx="2383">
                  <c:v>8.75</c:v>
                </c:pt>
                <c:pt idx="2384">
                  <c:v>8.75</c:v>
                </c:pt>
                <c:pt idx="2385">
                  <c:v>8.75</c:v>
                </c:pt>
                <c:pt idx="2386">
                  <c:v>8.6875</c:v>
                </c:pt>
                <c:pt idx="2387">
                  <c:v>8.6875</c:v>
                </c:pt>
                <c:pt idx="2388">
                  <c:v>8.6875</c:v>
                </c:pt>
                <c:pt idx="2389">
                  <c:v>8.6875</c:v>
                </c:pt>
                <c:pt idx="2390">
                  <c:v>8.6875</c:v>
                </c:pt>
                <c:pt idx="2391">
                  <c:v>8.6875</c:v>
                </c:pt>
                <c:pt idx="2392">
                  <c:v>8.6875</c:v>
                </c:pt>
                <c:pt idx="2393">
                  <c:v>8.6875</c:v>
                </c:pt>
                <c:pt idx="2394">
                  <c:v>8.6875</c:v>
                </c:pt>
                <c:pt idx="2395">
                  <c:v>8.6875</c:v>
                </c:pt>
                <c:pt idx="2396">
                  <c:v>8.6875</c:v>
                </c:pt>
                <c:pt idx="2397">
                  <c:v>8.6875</c:v>
                </c:pt>
                <c:pt idx="2398">
                  <c:v>8.625</c:v>
                </c:pt>
                <c:pt idx="2399">
                  <c:v>8.625</c:v>
                </c:pt>
                <c:pt idx="2400">
                  <c:v>8.625</c:v>
                </c:pt>
                <c:pt idx="2401">
                  <c:v>8.625</c:v>
                </c:pt>
                <c:pt idx="2402">
                  <c:v>8.625</c:v>
                </c:pt>
                <c:pt idx="2403">
                  <c:v>8.625</c:v>
                </c:pt>
                <c:pt idx="2404">
                  <c:v>8.625</c:v>
                </c:pt>
                <c:pt idx="2405">
                  <c:v>8.625</c:v>
                </c:pt>
                <c:pt idx="2406">
                  <c:v>8.625</c:v>
                </c:pt>
                <c:pt idx="2407">
                  <c:v>8.625</c:v>
                </c:pt>
                <c:pt idx="2408">
                  <c:v>8.625</c:v>
                </c:pt>
                <c:pt idx="2409">
                  <c:v>8.5625</c:v>
                </c:pt>
                <c:pt idx="2410">
                  <c:v>8.5625</c:v>
                </c:pt>
                <c:pt idx="2411">
                  <c:v>8.5625</c:v>
                </c:pt>
                <c:pt idx="2412">
                  <c:v>8.5625</c:v>
                </c:pt>
                <c:pt idx="2413">
                  <c:v>8.5625</c:v>
                </c:pt>
                <c:pt idx="2414">
                  <c:v>8.5625</c:v>
                </c:pt>
                <c:pt idx="2415">
                  <c:v>8.5625</c:v>
                </c:pt>
                <c:pt idx="2416">
                  <c:v>8.5625</c:v>
                </c:pt>
                <c:pt idx="2417">
                  <c:v>8.5625</c:v>
                </c:pt>
                <c:pt idx="2418">
                  <c:v>8.5625</c:v>
                </c:pt>
                <c:pt idx="2419">
                  <c:v>8.5625</c:v>
                </c:pt>
                <c:pt idx="2420">
                  <c:v>8.5625</c:v>
                </c:pt>
                <c:pt idx="2421">
                  <c:v>8.5</c:v>
                </c:pt>
                <c:pt idx="2422">
                  <c:v>8.5</c:v>
                </c:pt>
                <c:pt idx="2423">
                  <c:v>8.5</c:v>
                </c:pt>
                <c:pt idx="2424">
                  <c:v>8.5</c:v>
                </c:pt>
                <c:pt idx="2425">
                  <c:v>8.5</c:v>
                </c:pt>
                <c:pt idx="2426">
                  <c:v>8.5</c:v>
                </c:pt>
                <c:pt idx="2427">
                  <c:v>8.5</c:v>
                </c:pt>
                <c:pt idx="2428">
                  <c:v>8.5</c:v>
                </c:pt>
                <c:pt idx="2429">
                  <c:v>8.5</c:v>
                </c:pt>
                <c:pt idx="2430">
                  <c:v>8.5</c:v>
                </c:pt>
                <c:pt idx="2431">
                  <c:v>8.5</c:v>
                </c:pt>
                <c:pt idx="2432">
                  <c:v>8.4375</c:v>
                </c:pt>
                <c:pt idx="2433">
                  <c:v>8.4375</c:v>
                </c:pt>
                <c:pt idx="2434">
                  <c:v>8.4375</c:v>
                </c:pt>
                <c:pt idx="2435">
                  <c:v>8.4375</c:v>
                </c:pt>
                <c:pt idx="2436">
                  <c:v>8.4375</c:v>
                </c:pt>
                <c:pt idx="2437">
                  <c:v>8.4375</c:v>
                </c:pt>
                <c:pt idx="2438">
                  <c:v>8.4375</c:v>
                </c:pt>
                <c:pt idx="2439">
                  <c:v>8.4375</c:v>
                </c:pt>
                <c:pt idx="2440">
                  <c:v>8.4375</c:v>
                </c:pt>
                <c:pt idx="2441">
                  <c:v>8.4375</c:v>
                </c:pt>
                <c:pt idx="2442">
                  <c:v>8.4375</c:v>
                </c:pt>
                <c:pt idx="2443">
                  <c:v>8.4375</c:v>
                </c:pt>
                <c:pt idx="2444">
                  <c:v>8.375</c:v>
                </c:pt>
                <c:pt idx="2445">
                  <c:v>8.375</c:v>
                </c:pt>
                <c:pt idx="2446">
                  <c:v>8.375</c:v>
                </c:pt>
                <c:pt idx="2447">
                  <c:v>8.375</c:v>
                </c:pt>
                <c:pt idx="2448">
                  <c:v>8.375</c:v>
                </c:pt>
                <c:pt idx="2449">
                  <c:v>8.375</c:v>
                </c:pt>
                <c:pt idx="2450">
                  <c:v>8.375</c:v>
                </c:pt>
                <c:pt idx="2451">
                  <c:v>8.375</c:v>
                </c:pt>
                <c:pt idx="2452">
                  <c:v>8.375</c:v>
                </c:pt>
                <c:pt idx="2453">
                  <c:v>8.375</c:v>
                </c:pt>
                <c:pt idx="2454">
                  <c:v>8.375</c:v>
                </c:pt>
                <c:pt idx="2455">
                  <c:v>8.375</c:v>
                </c:pt>
                <c:pt idx="2456">
                  <c:v>8.375</c:v>
                </c:pt>
                <c:pt idx="2457">
                  <c:v>8.375</c:v>
                </c:pt>
                <c:pt idx="2458">
                  <c:v>8.3125</c:v>
                </c:pt>
                <c:pt idx="2459">
                  <c:v>8.3125</c:v>
                </c:pt>
                <c:pt idx="2460">
                  <c:v>8.3125</c:v>
                </c:pt>
                <c:pt idx="2461">
                  <c:v>8.3125</c:v>
                </c:pt>
                <c:pt idx="2462">
                  <c:v>8.3125</c:v>
                </c:pt>
                <c:pt idx="2463">
                  <c:v>8.3125</c:v>
                </c:pt>
                <c:pt idx="2464">
                  <c:v>8.3125</c:v>
                </c:pt>
                <c:pt idx="2465">
                  <c:v>8.3125</c:v>
                </c:pt>
                <c:pt idx="2466">
                  <c:v>8.3125</c:v>
                </c:pt>
                <c:pt idx="2467">
                  <c:v>8.3125</c:v>
                </c:pt>
                <c:pt idx="2468">
                  <c:v>8.3125</c:v>
                </c:pt>
                <c:pt idx="2469">
                  <c:v>8.3125</c:v>
                </c:pt>
                <c:pt idx="2470">
                  <c:v>8.3125</c:v>
                </c:pt>
                <c:pt idx="2471">
                  <c:v>8.3125</c:v>
                </c:pt>
                <c:pt idx="2472">
                  <c:v>8.25</c:v>
                </c:pt>
                <c:pt idx="2473">
                  <c:v>8.25</c:v>
                </c:pt>
                <c:pt idx="2474">
                  <c:v>8.25</c:v>
                </c:pt>
                <c:pt idx="2475">
                  <c:v>8.25</c:v>
                </c:pt>
                <c:pt idx="2476">
                  <c:v>8.25</c:v>
                </c:pt>
                <c:pt idx="2477">
                  <c:v>8.25</c:v>
                </c:pt>
                <c:pt idx="2478">
                  <c:v>8.25</c:v>
                </c:pt>
                <c:pt idx="2479">
                  <c:v>8.25</c:v>
                </c:pt>
                <c:pt idx="2480">
                  <c:v>8.25</c:v>
                </c:pt>
                <c:pt idx="2481">
                  <c:v>8.25</c:v>
                </c:pt>
                <c:pt idx="2482">
                  <c:v>8.25</c:v>
                </c:pt>
                <c:pt idx="2483">
                  <c:v>8.25</c:v>
                </c:pt>
                <c:pt idx="2484">
                  <c:v>8.25</c:v>
                </c:pt>
                <c:pt idx="2485">
                  <c:v>8.25</c:v>
                </c:pt>
                <c:pt idx="2486">
                  <c:v>8.25</c:v>
                </c:pt>
                <c:pt idx="2487">
                  <c:v>8.1875</c:v>
                </c:pt>
                <c:pt idx="2488">
                  <c:v>8.1875</c:v>
                </c:pt>
                <c:pt idx="2489">
                  <c:v>8.1875</c:v>
                </c:pt>
                <c:pt idx="2490">
                  <c:v>8.1875</c:v>
                </c:pt>
                <c:pt idx="2491">
                  <c:v>8.1875</c:v>
                </c:pt>
                <c:pt idx="2492">
                  <c:v>8.1875</c:v>
                </c:pt>
                <c:pt idx="2493">
                  <c:v>8.1875</c:v>
                </c:pt>
                <c:pt idx="2494">
                  <c:v>8.1875</c:v>
                </c:pt>
                <c:pt idx="2495">
                  <c:v>8.1875</c:v>
                </c:pt>
                <c:pt idx="2496">
                  <c:v>8.1875</c:v>
                </c:pt>
                <c:pt idx="2497">
                  <c:v>8.1875</c:v>
                </c:pt>
                <c:pt idx="2498">
                  <c:v>8.1875</c:v>
                </c:pt>
                <c:pt idx="2499">
                  <c:v>8.1875</c:v>
                </c:pt>
                <c:pt idx="2500">
                  <c:v>8.1875</c:v>
                </c:pt>
                <c:pt idx="2501">
                  <c:v>8.1875</c:v>
                </c:pt>
                <c:pt idx="2502">
                  <c:v>8.1875</c:v>
                </c:pt>
                <c:pt idx="2503">
                  <c:v>8.1875</c:v>
                </c:pt>
                <c:pt idx="2504">
                  <c:v>8.1875</c:v>
                </c:pt>
                <c:pt idx="2505">
                  <c:v>8.1875</c:v>
                </c:pt>
                <c:pt idx="2506">
                  <c:v>8.1875</c:v>
                </c:pt>
                <c:pt idx="2507">
                  <c:v>8.125</c:v>
                </c:pt>
                <c:pt idx="2508">
                  <c:v>8.1875</c:v>
                </c:pt>
                <c:pt idx="2509">
                  <c:v>8.125</c:v>
                </c:pt>
                <c:pt idx="2510">
                  <c:v>8.125</c:v>
                </c:pt>
                <c:pt idx="2511">
                  <c:v>8.125</c:v>
                </c:pt>
                <c:pt idx="2512">
                  <c:v>8.125</c:v>
                </c:pt>
                <c:pt idx="2513">
                  <c:v>8.125</c:v>
                </c:pt>
                <c:pt idx="2514">
                  <c:v>8.125</c:v>
                </c:pt>
                <c:pt idx="2515">
                  <c:v>8.125</c:v>
                </c:pt>
                <c:pt idx="2516">
                  <c:v>8.125</c:v>
                </c:pt>
                <c:pt idx="2517">
                  <c:v>8.125</c:v>
                </c:pt>
                <c:pt idx="2518">
                  <c:v>8.125</c:v>
                </c:pt>
                <c:pt idx="2519">
                  <c:v>8.125</c:v>
                </c:pt>
                <c:pt idx="2520">
                  <c:v>8.125</c:v>
                </c:pt>
                <c:pt idx="2521">
                  <c:v>8.125</c:v>
                </c:pt>
                <c:pt idx="2522">
                  <c:v>8.125</c:v>
                </c:pt>
                <c:pt idx="2523">
                  <c:v>8.125</c:v>
                </c:pt>
                <c:pt idx="2524">
                  <c:v>8.125</c:v>
                </c:pt>
                <c:pt idx="2525">
                  <c:v>8.125</c:v>
                </c:pt>
                <c:pt idx="2526">
                  <c:v>8.125</c:v>
                </c:pt>
                <c:pt idx="2527">
                  <c:v>8.125</c:v>
                </c:pt>
                <c:pt idx="2528">
                  <c:v>8.125</c:v>
                </c:pt>
                <c:pt idx="2529">
                  <c:v>8.125</c:v>
                </c:pt>
                <c:pt idx="2530">
                  <c:v>8.125</c:v>
                </c:pt>
                <c:pt idx="2531">
                  <c:v>8.125</c:v>
                </c:pt>
                <c:pt idx="2532">
                  <c:v>8.125</c:v>
                </c:pt>
                <c:pt idx="2533">
                  <c:v>8.125</c:v>
                </c:pt>
                <c:pt idx="2534">
                  <c:v>8.125</c:v>
                </c:pt>
                <c:pt idx="2535">
                  <c:v>8.125</c:v>
                </c:pt>
                <c:pt idx="2536">
                  <c:v>8.125</c:v>
                </c:pt>
                <c:pt idx="2537">
                  <c:v>8.125</c:v>
                </c:pt>
                <c:pt idx="2538">
                  <c:v>8.125</c:v>
                </c:pt>
                <c:pt idx="2539">
                  <c:v>8.125</c:v>
                </c:pt>
                <c:pt idx="2540">
                  <c:v>8.125</c:v>
                </c:pt>
                <c:pt idx="2541">
                  <c:v>8.125</c:v>
                </c:pt>
                <c:pt idx="2542">
                  <c:v>8.125</c:v>
                </c:pt>
                <c:pt idx="2543">
                  <c:v>8.125</c:v>
                </c:pt>
                <c:pt idx="2544">
                  <c:v>8.125</c:v>
                </c:pt>
                <c:pt idx="2545">
                  <c:v>8.125</c:v>
                </c:pt>
                <c:pt idx="2546">
                  <c:v>8.125</c:v>
                </c:pt>
                <c:pt idx="2547">
                  <c:v>8.125</c:v>
                </c:pt>
                <c:pt idx="2548">
                  <c:v>8.125</c:v>
                </c:pt>
                <c:pt idx="2549">
                  <c:v>8.125</c:v>
                </c:pt>
                <c:pt idx="2550">
                  <c:v>8.125</c:v>
                </c:pt>
                <c:pt idx="2551">
                  <c:v>8.125</c:v>
                </c:pt>
                <c:pt idx="2552">
                  <c:v>8.125</c:v>
                </c:pt>
                <c:pt idx="2553">
                  <c:v>8.125</c:v>
                </c:pt>
                <c:pt idx="2554">
                  <c:v>8.125</c:v>
                </c:pt>
                <c:pt idx="2555">
                  <c:v>8.125</c:v>
                </c:pt>
                <c:pt idx="2556">
                  <c:v>8.125</c:v>
                </c:pt>
                <c:pt idx="2557">
                  <c:v>8.125</c:v>
                </c:pt>
                <c:pt idx="2558">
                  <c:v>8.125</c:v>
                </c:pt>
                <c:pt idx="2559">
                  <c:v>8.125</c:v>
                </c:pt>
                <c:pt idx="2560">
                  <c:v>8.125</c:v>
                </c:pt>
                <c:pt idx="2561">
                  <c:v>8.125</c:v>
                </c:pt>
                <c:pt idx="2562">
                  <c:v>8.125</c:v>
                </c:pt>
                <c:pt idx="2563">
                  <c:v>8.125</c:v>
                </c:pt>
                <c:pt idx="2564">
                  <c:v>8.125</c:v>
                </c:pt>
                <c:pt idx="2565">
                  <c:v>8.125</c:v>
                </c:pt>
                <c:pt idx="2566">
                  <c:v>8.125</c:v>
                </c:pt>
                <c:pt idx="2567">
                  <c:v>8.1875</c:v>
                </c:pt>
                <c:pt idx="2568">
                  <c:v>8.1875</c:v>
                </c:pt>
                <c:pt idx="2569">
                  <c:v>8.1875</c:v>
                </c:pt>
                <c:pt idx="2570">
                  <c:v>8.1875</c:v>
                </c:pt>
                <c:pt idx="2571">
                  <c:v>8.1875</c:v>
                </c:pt>
                <c:pt idx="2572">
                  <c:v>8.1875</c:v>
                </c:pt>
                <c:pt idx="2573">
                  <c:v>8.1875</c:v>
                </c:pt>
                <c:pt idx="2574">
                  <c:v>8.1875</c:v>
                </c:pt>
                <c:pt idx="2575">
                  <c:v>8.1875</c:v>
                </c:pt>
                <c:pt idx="2576">
                  <c:v>8.1875</c:v>
                </c:pt>
                <c:pt idx="2577">
                  <c:v>8.1875</c:v>
                </c:pt>
                <c:pt idx="2578">
                  <c:v>8.1875</c:v>
                </c:pt>
                <c:pt idx="2579">
                  <c:v>8.1875</c:v>
                </c:pt>
                <c:pt idx="2580">
                  <c:v>8.1875</c:v>
                </c:pt>
                <c:pt idx="2581">
                  <c:v>8.1875</c:v>
                </c:pt>
                <c:pt idx="2582">
                  <c:v>8.1875</c:v>
                </c:pt>
                <c:pt idx="2583">
                  <c:v>8.1875</c:v>
                </c:pt>
                <c:pt idx="2584">
                  <c:v>8.1875</c:v>
                </c:pt>
                <c:pt idx="2585">
                  <c:v>8.1875</c:v>
                </c:pt>
                <c:pt idx="2586">
                  <c:v>8.1875</c:v>
                </c:pt>
                <c:pt idx="2587">
                  <c:v>8.1875</c:v>
                </c:pt>
                <c:pt idx="2588">
                  <c:v>8.1875</c:v>
                </c:pt>
                <c:pt idx="2589">
                  <c:v>8.25</c:v>
                </c:pt>
                <c:pt idx="2590">
                  <c:v>8.25</c:v>
                </c:pt>
                <c:pt idx="2591">
                  <c:v>8.25</c:v>
                </c:pt>
                <c:pt idx="2592">
                  <c:v>8.25</c:v>
                </c:pt>
                <c:pt idx="2593">
                  <c:v>8.25</c:v>
                </c:pt>
                <c:pt idx="2594">
                  <c:v>8.25</c:v>
                </c:pt>
                <c:pt idx="2595">
                  <c:v>8.25</c:v>
                </c:pt>
                <c:pt idx="2596">
                  <c:v>8.25</c:v>
                </c:pt>
                <c:pt idx="2597">
                  <c:v>8.25</c:v>
                </c:pt>
                <c:pt idx="2598">
                  <c:v>8.25</c:v>
                </c:pt>
                <c:pt idx="2599">
                  <c:v>8.25</c:v>
                </c:pt>
                <c:pt idx="2600">
                  <c:v>8.25</c:v>
                </c:pt>
                <c:pt idx="2601">
                  <c:v>8.25</c:v>
                </c:pt>
                <c:pt idx="2602">
                  <c:v>8.25</c:v>
                </c:pt>
                <c:pt idx="2603">
                  <c:v>8.25</c:v>
                </c:pt>
                <c:pt idx="2604">
                  <c:v>8.25</c:v>
                </c:pt>
                <c:pt idx="2605">
                  <c:v>8.25</c:v>
                </c:pt>
                <c:pt idx="2606">
                  <c:v>8.25</c:v>
                </c:pt>
                <c:pt idx="2607">
                  <c:v>8.25</c:v>
                </c:pt>
                <c:pt idx="2608">
                  <c:v>8.3125</c:v>
                </c:pt>
                <c:pt idx="2609">
                  <c:v>8.3125</c:v>
                </c:pt>
                <c:pt idx="2610">
                  <c:v>8.3125</c:v>
                </c:pt>
                <c:pt idx="2611">
                  <c:v>8.3125</c:v>
                </c:pt>
                <c:pt idx="2612">
                  <c:v>8.3125</c:v>
                </c:pt>
                <c:pt idx="2613">
                  <c:v>8.3125</c:v>
                </c:pt>
                <c:pt idx="2614">
                  <c:v>8.3125</c:v>
                </c:pt>
                <c:pt idx="2615">
                  <c:v>8.3125</c:v>
                </c:pt>
                <c:pt idx="2616">
                  <c:v>8.3125</c:v>
                </c:pt>
                <c:pt idx="2617">
                  <c:v>8.3125</c:v>
                </c:pt>
                <c:pt idx="2618">
                  <c:v>8.3125</c:v>
                </c:pt>
                <c:pt idx="2619">
                  <c:v>8.3125</c:v>
                </c:pt>
                <c:pt idx="2620">
                  <c:v>8.3125</c:v>
                </c:pt>
                <c:pt idx="2621">
                  <c:v>8.3125</c:v>
                </c:pt>
                <c:pt idx="2622">
                  <c:v>8.3125</c:v>
                </c:pt>
                <c:pt idx="2623">
                  <c:v>8.3125</c:v>
                </c:pt>
                <c:pt idx="2624">
                  <c:v>8.3125</c:v>
                </c:pt>
                <c:pt idx="2625">
                  <c:v>8.3125</c:v>
                </c:pt>
                <c:pt idx="2626">
                  <c:v>8.3125</c:v>
                </c:pt>
                <c:pt idx="2627">
                  <c:v>8.375</c:v>
                </c:pt>
                <c:pt idx="2628">
                  <c:v>8.375</c:v>
                </c:pt>
                <c:pt idx="2629">
                  <c:v>8.375</c:v>
                </c:pt>
                <c:pt idx="2630">
                  <c:v>8.375</c:v>
                </c:pt>
                <c:pt idx="2631">
                  <c:v>8.375</c:v>
                </c:pt>
                <c:pt idx="2632">
                  <c:v>8.375</c:v>
                </c:pt>
                <c:pt idx="2633">
                  <c:v>8.375</c:v>
                </c:pt>
                <c:pt idx="2634">
                  <c:v>8.375</c:v>
                </c:pt>
                <c:pt idx="2635">
                  <c:v>8.375</c:v>
                </c:pt>
                <c:pt idx="2636">
                  <c:v>8.375</c:v>
                </c:pt>
                <c:pt idx="2637">
                  <c:v>8.375</c:v>
                </c:pt>
                <c:pt idx="2638">
                  <c:v>8.375</c:v>
                </c:pt>
                <c:pt idx="2639">
                  <c:v>8.375</c:v>
                </c:pt>
                <c:pt idx="2640">
                  <c:v>8.375</c:v>
                </c:pt>
                <c:pt idx="2641">
                  <c:v>8.375</c:v>
                </c:pt>
                <c:pt idx="2642">
                  <c:v>8.4375</c:v>
                </c:pt>
                <c:pt idx="2643">
                  <c:v>8.4375</c:v>
                </c:pt>
                <c:pt idx="2644">
                  <c:v>8.4375</c:v>
                </c:pt>
                <c:pt idx="2645">
                  <c:v>8.4375</c:v>
                </c:pt>
                <c:pt idx="2646">
                  <c:v>8.4375</c:v>
                </c:pt>
                <c:pt idx="2647">
                  <c:v>8.4375</c:v>
                </c:pt>
                <c:pt idx="2648">
                  <c:v>8.4375</c:v>
                </c:pt>
                <c:pt idx="2649">
                  <c:v>8.4375</c:v>
                </c:pt>
                <c:pt idx="2650">
                  <c:v>8.4375</c:v>
                </c:pt>
                <c:pt idx="2651">
                  <c:v>8.4375</c:v>
                </c:pt>
                <c:pt idx="2652">
                  <c:v>8.4375</c:v>
                </c:pt>
                <c:pt idx="2653">
                  <c:v>8.4375</c:v>
                </c:pt>
                <c:pt idx="2654">
                  <c:v>8.4375</c:v>
                </c:pt>
                <c:pt idx="2655">
                  <c:v>8.4375</c:v>
                </c:pt>
                <c:pt idx="2656">
                  <c:v>8.4375</c:v>
                </c:pt>
                <c:pt idx="2657">
                  <c:v>8.5</c:v>
                </c:pt>
                <c:pt idx="2658">
                  <c:v>8.5</c:v>
                </c:pt>
                <c:pt idx="2659">
                  <c:v>8.5</c:v>
                </c:pt>
                <c:pt idx="2660">
                  <c:v>8.5</c:v>
                </c:pt>
                <c:pt idx="2661">
                  <c:v>8.5</c:v>
                </c:pt>
                <c:pt idx="2662">
                  <c:v>8.5</c:v>
                </c:pt>
                <c:pt idx="2663">
                  <c:v>8.5</c:v>
                </c:pt>
                <c:pt idx="2664">
                  <c:v>8.5</c:v>
                </c:pt>
                <c:pt idx="2665">
                  <c:v>8.5</c:v>
                </c:pt>
                <c:pt idx="2666">
                  <c:v>8.5</c:v>
                </c:pt>
                <c:pt idx="2667">
                  <c:v>8.5</c:v>
                </c:pt>
                <c:pt idx="2668">
                  <c:v>8.5</c:v>
                </c:pt>
                <c:pt idx="2669">
                  <c:v>8.5</c:v>
                </c:pt>
                <c:pt idx="2670">
                  <c:v>8.5</c:v>
                </c:pt>
                <c:pt idx="2671">
                  <c:v>8.5625</c:v>
                </c:pt>
                <c:pt idx="2672">
                  <c:v>8.5625</c:v>
                </c:pt>
                <c:pt idx="2673">
                  <c:v>8.5625</c:v>
                </c:pt>
                <c:pt idx="2674">
                  <c:v>8.5625</c:v>
                </c:pt>
                <c:pt idx="2675">
                  <c:v>8.5625</c:v>
                </c:pt>
                <c:pt idx="2676">
                  <c:v>8.5625</c:v>
                </c:pt>
                <c:pt idx="2677">
                  <c:v>8.5625</c:v>
                </c:pt>
                <c:pt idx="2678">
                  <c:v>8.5625</c:v>
                </c:pt>
                <c:pt idx="2679">
                  <c:v>8.5625</c:v>
                </c:pt>
                <c:pt idx="2680">
                  <c:v>8.5625</c:v>
                </c:pt>
                <c:pt idx="2681">
                  <c:v>8.5625</c:v>
                </c:pt>
                <c:pt idx="2682">
                  <c:v>8.5625</c:v>
                </c:pt>
                <c:pt idx="2683">
                  <c:v>8.5625</c:v>
                </c:pt>
                <c:pt idx="2684">
                  <c:v>8.625</c:v>
                </c:pt>
                <c:pt idx="2685">
                  <c:v>8.625</c:v>
                </c:pt>
                <c:pt idx="2686">
                  <c:v>8.625</c:v>
                </c:pt>
                <c:pt idx="2687">
                  <c:v>8.625</c:v>
                </c:pt>
                <c:pt idx="2688">
                  <c:v>8.625</c:v>
                </c:pt>
                <c:pt idx="2689">
                  <c:v>8.625</c:v>
                </c:pt>
                <c:pt idx="2690">
                  <c:v>8.625</c:v>
                </c:pt>
                <c:pt idx="2691">
                  <c:v>8.625</c:v>
                </c:pt>
                <c:pt idx="2692">
                  <c:v>8.625</c:v>
                </c:pt>
                <c:pt idx="2693">
                  <c:v>8.625</c:v>
                </c:pt>
                <c:pt idx="2694">
                  <c:v>8.625</c:v>
                </c:pt>
                <c:pt idx="2695">
                  <c:v>8.625</c:v>
                </c:pt>
                <c:pt idx="2696">
                  <c:v>8.625</c:v>
                </c:pt>
                <c:pt idx="2697">
                  <c:v>8.6875</c:v>
                </c:pt>
                <c:pt idx="2698">
                  <c:v>8.6875</c:v>
                </c:pt>
                <c:pt idx="2699">
                  <c:v>8.6875</c:v>
                </c:pt>
                <c:pt idx="2700">
                  <c:v>8.6875</c:v>
                </c:pt>
                <c:pt idx="2701">
                  <c:v>8.6875</c:v>
                </c:pt>
                <c:pt idx="2702">
                  <c:v>8.6875</c:v>
                </c:pt>
                <c:pt idx="2703">
                  <c:v>8.6875</c:v>
                </c:pt>
                <c:pt idx="2704">
                  <c:v>8.6875</c:v>
                </c:pt>
                <c:pt idx="2705">
                  <c:v>8.6875</c:v>
                </c:pt>
                <c:pt idx="2706">
                  <c:v>8.6875</c:v>
                </c:pt>
                <c:pt idx="2707">
                  <c:v>8.6875</c:v>
                </c:pt>
                <c:pt idx="2708">
                  <c:v>8.6875</c:v>
                </c:pt>
                <c:pt idx="2709">
                  <c:v>8.6875</c:v>
                </c:pt>
                <c:pt idx="2710">
                  <c:v>8.75</c:v>
                </c:pt>
                <c:pt idx="2711">
                  <c:v>8.75</c:v>
                </c:pt>
                <c:pt idx="2712">
                  <c:v>8.75</c:v>
                </c:pt>
                <c:pt idx="2713">
                  <c:v>8.75</c:v>
                </c:pt>
                <c:pt idx="2714">
                  <c:v>8.75</c:v>
                </c:pt>
                <c:pt idx="2715">
                  <c:v>8.75</c:v>
                </c:pt>
                <c:pt idx="2716">
                  <c:v>8.75</c:v>
                </c:pt>
                <c:pt idx="2717">
                  <c:v>8.75</c:v>
                </c:pt>
                <c:pt idx="2718">
                  <c:v>8.75</c:v>
                </c:pt>
                <c:pt idx="2719">
                  <c:v>8.75</c:v>
                </c:pt>
                <c:pt idx="2720">
                  <c:v>8.75</c:v>
                </c:pt>
                <c:pt idx="2721">
                  <c:v>8.75</c:v>
                </c:pt>
                <c:pt idx="2722">
                  <c:v>8.8125</c:v>
                </c:pt>
                <c:pt idx="2723">
                  <c:v>8.8125</c:v>
                </c:pt>
                <c:pt idx="2724">
                  <c:v>8.8125</c:v>
                </c:pt>
                <c:pt idx="2725">
                  <c:v>8.8125</c:v>
                </c:pt>
                <c:pt idx="2726">
                  <c:v>8.8125</c:v>
                </c:pt>
                <c:pt idx="2727">
                  <c:v>8.8125</c:v>
                </c:pt>
                <c:pt idx="2728">
                  <c:v>8.8125</c:v>
                </c:pt>
                <c:pt idx="2729">
                  <c:v>8.8125</c:v>
                </c:pt>
                <c:pt idx="2730">
                  <c:v>8.8125</c:v>
                </c:pt>
                <c:pt idx="2731">
                  <c:v>8.8125</c:v>
                </c:pt>
                <c:pt idx="2732">
                  <c:v>8.8125</c:v>
                </c:pt>
                <c:pt idx="2733">
                  <c:v>8.8125</c:v>
                </c:pt>
                <c:pt idx="2734">
                  <c:v>8.8125</c:v>
                </c:pt>
                <c:pt idx="2735">
                  <c:v>8.875</c:v>
                </c:pt>
                <c:pt idx="2736">
                  <c:v>8.875</c:v>
                </c:pt>
                <c:pt idx="2737">
                  <c:v>8.875</c:v>
                </c:pt>
                <c:pt idx="2738">
                  <c:v>8.875</c:v>
                </c:pt>
                <c:pt idx="2739">
                  <c:v>8.875</c:v>
                </c:pt>
                <c:pt idx="2740">
                  <c:v>8.875</c:v>
                </c:pt>
                <c:pt idx="2741">
                  <c:v>8.875</c:v>
                </c:pt>
                <c:pt idx="2742">
                  <c:v>8.875</c:v>
                </c:pt>
                <c:pt idx="2743">
                  <c:v>8.875</c:v>
                </c:pt>
                <c:pt idx="2744">
                  <c:v>8.875</c:v>
                </c:pt>
                <c:pt idx="2745">
                  <c:v>8.875</c:v>
                </c:pt>
                <c:pt idx="2746">
                  <c:v>8.9375</c:v>
                </c:pt>
                <c:pt idx="2747">
                  <c:v>8.9375</c:v>
                </c:pt>
                <c:pt idx="2748">
                  <c:v>8.9375</c:v>
                </c:pt>
                <c:pt idx="2749">
                  <c:v>8.9375</c:v>
                </c:pt>
                <c:pt idx="2750">
                  <c:v>8.9375</c:v>
                </c:pt>
                <c:pt idx="2751">
                  <c:v>8.9375</c:v>
                </c:pt>
                <c:pt idx="2752">
                  <c:v>8.9375</c:v>
                </c:pt>
                <c:pt idx="2753">
                  <c:v>8.9375</c:v>
                </c:pt>
                <c:pt idx="2754">
                  <c:v>8.9375</c:v>
                </c:pt>
                <c:pt idx="2755">
                  <c:v>8.9375</c:v>
                </c:pt>
                <c:pt idx="2756">
                  <c:v>8.9375</c:v>
                </c:pt>
                <c:pt idx="2757">
                  <c:v>8.9375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9.0625</c:v>
                </c:pt>
                <c:pt idx="2768">
                  <c:v>9.0625</c:v>
                </c:pt>
                <c:pt idx="2769">
                  <c:v>9.0625</c:v>
                </c:pt>
                <c:pt idx="2770">
                  <c:v>9.0625</c:v>
                </c:pt>
                <c:pt idx="2771">
                  <c:v>9.0625</c:v>
                </c:pt>
                <c:pt idx="2772">
                  <c:v>9.0625</c:v>
                </c:pt>
                <c:pt idx="2773">
                  <c:v>9.0625</c:v>
                </c:pt>
                <c:pt idx="2774">
                  <c:v>9.0625</c:v>
                </c:pt>
                <c:pt idx="2775">
                  <c:v>9.0625</c:v>
                </c:pt>
                <c:pt idx="2776">
                  <c:v>9.0625</c:v>
                </c:pt>
                <c:pt idx="2777">
                  <c:v>9.0625</c:v>
                </c:pt>
                <c:pt idx="2778">
                  <c:v>9.0625</c:v>
                </c:pt>
                <c:pt idx="2779">
                  <c:v>9.125</c:v>
                </c:pt>
                <c:pt idx="2780">
                  <c:v>9.125</c:v>
                </c:pt>
                <c:pt idx="2781">
                  <c:v>9.125</c:v>
                </c:pt>
                <c:pt idx="2782">
                  <c:v>9.125</c:v>
                </c:pt>
                <c:pt idx="2783">
                  <c:v>9.125</c:v>
                </c:pt>
                <c:pt idx="2784">
                  <c:v>9.125</c:v>
                </c:pt>
                <c:pt idx="2785">
                  <c:v>9.125</c:v>
                </c:pt>
                <c:pt idx="2786">
                  <c:v>9.125</c:v>
                </c:pt>
                <c:pt idx="2787">
                  <c:v>9.125</c:v>
                </c:pt>
                <c:pt idx="2788">
                  <c:v>9.1875</c:v>
                </c:pt>
                <c:pt idx="2789">
                  <c:v>9.1875</c:v>
                </c:pt>
                <c:pt idx="2790">
                  <c:v>9.1875</c:v>
                </c:pt>
                <c:pt idx="2791">
                  <c:v>9.1875</c:v>
                </c:pt>
                <c:pt idx="2792">
                  <c:v>9.1875</c:v>
                </c:pt>
                <c:pt idx="2793">
                  <c:v>9.1875</c:v>
                </c:pt>
                <c:pt idx="2794">
                  <c:v>9.1875</c:v>
                </c:pt>
                <c:pt idx="2795">
                  <c:v>9.1875</c:v>
                </c:pt>
                <c:pt idx="2796">
                  <c:v>9.25</c:v>
                </c:pt>
                <c:pt idx="2797">
                  <c:v>9.25</c:v>
                </c:pt>
                <c:pt idx="2798">
                  <c:v>9.25</c:v>
                </c:pt>
                <c:pt idx="2799">
                  <c:v>9.25</c:v>
                </c:pt>
                <c:pt idx="2800">
                  <c:v>9.25</c:v>
                </c:pt>
                <c:pt idx="2801">
                  <c:v>9.25</c:v>
                </c:pt>
                <c:pt idx="2802">
                  <c:v>9.3125</c:v>
                </c:pt>
                <c:pt idx="2803">
                  <c:v>9.3125</c:v>
                </c:pt>
                <c:pt idx="2804">
                  <c:v>9.3125</c:v>
                </c:pt>
                <c:pt idx="2805">
                  <c:v>9.3125</c:v>
                </c:pt>
                <c:pt idx="2806">
                  <c:v>9.3125</c:v>
                </c:pt>
                <c:pt idx="2807">
                  <c:v>9.3125</c:v>
                </c:pt>
                <c:pt idx="2808">
                  <c:v>9.375</c:v>
                </c:pt>
                <c:pt idx="2809">
                  <c:v>9.375</c:v>
                </c:pt>
                <c:pt idx="2810">
                  <c:v>9.375</c:v>
                </c:pt>
                <c:pt idx="2811">
                  <c:v>9.375</c:v>
                </c:pt>
                <c:pt idx="2812">
                  <c:v>9.375</c:v>
                </c:pt>
                <c:pt idx="2813">
                  <c:v>9.375</c:v>
                </c:pt>
                <c:pt idx="2814">
                  <c:v>9.4375</c:v>
                </c:pt>
                <c:pt idx="2815">
                  <c:v>9.4375</c:v>
                </c:pt>
                <c:pt idx="2816">
                  <c:v>9.4375</c:v>
                </c:pt>
                <c:pt idx="2817">
                  <c:v>9.4375</c:v>
                </c:pt>
                <c:pt idx="2818">
                  <c:v>9.4375</c:v>
                </c:pt>
                <c:pt idx="2819">
                  <c:v>9.4375</c:v>
                </c:pt>
                <c:pt idx="2820">
                  <c:v>9.5</c:v>
                </c:pt>
                <c:pt idx="2821">
                  <c:v>9.5</c:v>
                </c:pt>
                <c:pt idx="2822">
                  <c:v>9.5</c:v>
                </c:pt>
                <c:pt idx="2823">
                  <c:v>9.5</c:v>
                </c:pt>
                <c:pt idx="2824">
                  <c:v>9.5</c:v>
                </c:pt>
                <c:pt idx="2825">
                  <c:v>9.5</c:v>
                </c:pt>
                <c:pt idx="2826">
                  <c:v>9.5625</c:v>
                </c:pt>
                <c:pt idx="2827">
                  <c:v>9.5625</c:v>
                </c:pt>
                <c:pt idx="2828">
                  <c:v>9.5625</c:v>
                </c:pt>
                <c:pt idx="2829">
                  <c:v>9.5625</c:v>
                </c:pt>
                <c:pt idx="2830">
                  <c:v>9.5625</c:v>
                </c:pt>
                <c:pt idx="2831">
                  <c:v>9.5625</c:v>
                </c:pt>
                <c:pt idx="2832">
                  <c:v>9.625</c:v>
                </c:pt>
                <c:pt idx="2833">
                  <c:v>9.625</c:v>
                </c:pt>
                <c:pt idx="2834">
                  <c:v>9.625</c:v>
                </c:pt>
                <c:pt idx="2835">
                  <c:v>9.625</c:v>
                </c:pt>
                <c:pt idx="2836">
                  <c:v>9.625</c:v>
                </c:pt>
                <c:pt idx="2837">
                  <c:v>9.625</c:v>
                </c:pt>
                <c:pt idx="2838">
                  <c:v>9.6875</c:v>
                </c:pt>
                <c:pt idx="2839">
                  <c:v>9.6875</c:v>
                </c:pt>
                <c:pt idx="2840">
                  <c:v>9.6875</c:v>
                </c:pt>
                <c:pt idx="2841">
                  <c:v>9.6875</c:v>
                </c:pt>
                <c:pt idx="2842">
                  <c:v>9.6875</c:v>
                </c:pt>
                <c:pt idx="2843">
                  <c:v>9.75</c:v>
                </c:pt>
                <c:pt idx="2844">
                  <c:v>9.75</c:v>
                </c:pt>
                <c:pt idx="2845">
                  <c:v>9.75</c:v>
                </c:pt>
                <c:pt idx="2846">
                  <c:v>9.75</c:v>
                </c:pt>
                <c:pt idx="2847">
                  <c:v>9.75</c:v>
                </c:pt>
                <c:pt idx="2848">
                  <c:v>9.75</c:v>
                </c:pt>
                <c:pt idx="2849">
                  <c:v>9.75</c:v>
                </c:pt>
                <c:pt idx="2850">
                  <c:v>9.8125</c:v>
                </c:pt>
                <c:pt idx="2851">
                  <c:v>9.8125</c:v>
                </c:pt>
                <c:pt idx="2852">
                  <c:v>9.8125</c:v>
                </c:pt>
                <c:pt idx="2853">
                  <c:v>9.8125</c:v>
                </c:pt>
                <c:pt idx="2854">
                  <c:v>9.8125</c:v>
                </c:pt>
                <c:pt idx="2855">
                  <c:v>9.8125</c:v>
                </c:pt>
                <c:pt idx="2856">
                  <c:v>9.875</c:v>
                </c:pt>
                <c:pt idx="2857">
                  <c:v>9.875</c:v>
                </c:pt>
                <c:pt idx="2858">
                  <c:v>9.875</c:v>
                </c:pt>
                <c:pt idx="2859">
                  <c:v>9.875</c:v>
                </c:pt>
                <c:pt idx="2860">
                  <c:v>9.875</c:v>
                </c:pt>
                <c:pt idx="2861">
                  <c:v>9.875</c:v>
                </c:pt>
                <c:pt idx="2862">
                  <c:v>9.9375</c:v>
                </c:pt>
                <c:pt idx="2863">
                  <c:v>9.9375</c:v>
                </c:pt>
                <c:pt idx="2864">
                  <c:v>9.9375</c:v>
                </c:pt>
                <c:pt idx="2865">
                  <c:v>9.9375</c:v>
                </c:pt>
                <c:pt idx="2866">
                  <c:v>9.9375</c:v>
                </c:pt>
                <c:pt idx="2867">
                  <c:v>9.9375</c:v>
                </c:pt>
                <c:pt idx="2868">
                  <c:v>9.9375</c:v>
                </c:pt>
                <c:pt idx="2869">
                  <c:v>10</c:v>
                </c:pt>
                <c:pt idx="2870">
                  <c:v>10</c:v>
                </c:pt>
                <c:pt idx="2871">
                  <c:v>10</c:v>
                </c:pt>
                <c:pt idx="2872">
                  <c:v>10</c:v>
                </c:pt>
                <c:pt idx="2873">
                  <c:v>10</c:v>
                </c:pt>
                <c:pt idx="2874">
                  <c:v>10</c:v>
                </c:pt>
                <c:pt idx="2875">
                  <c:v>10.0625</c:v>
                </c:pt>
                <c:pt idx="2876">
                  <c:v>10.0625</c:v>
                </c:pt>
                <c:pt idx="2877">
                  <c:v>10.0625</c:v>
                </c:pt>
                <c:pt idx="2878">
                  <c:v>10.0625</c:v>
                </c:pt>
                <c:pt idx="2879">
                  <c:v>10.0625</c:v>
                </c:pt>
                <c:pt idx="2880">
                  <c:v>10.0625</c:v>
                </c:pt>
                <c:pt idx="2881">
                  <c:v>10.125</c:v>
                </c:pt>
                <c:pt idx="2882">
                  <c:v>10.125</c:v>
                </c:pt>
                <c:pt idx="2883">
                  <c:v>10.125</c:v>
                </c:pt>
                <c:pt idx="2884">
                  <c:v>10.125</c:v>
                </c:pt>
                <c:pt idx="2885">
                  <c:v>10.125</c:v>
                </c:pt>
                <c:pt idx="2886">
                  <c:v>10.125</c:v>
                </c:pt>
                <c:pt idx="2887">
                  <c:v>10.125</c:v>
                </c:pt>
                <c:pt idx="2888">
                  <c:v>10.125</c:v>
                </c:pt>
                <c:pt idx="2889">
                  <c:v>10.1875</c:v>
                </c:pt>
                <c:pt idx="2890">
                  <c:v>10.1875</c:v>
                </c:pt>
                <c:pt idx="2891">
                  <c:v>10.1875</c:v>
                </c:pt>
                <c:pt idx="2892">
                  <c:v>10.1875</c:v>
                </c:pt>
                <c:pt idx="2893">
                  <c:v>10.1875</c:v>
                </c:pt>
                <c:pt idx="2894">
                  <c:v>10.1875</c:v>
                </c:pt>
                <c:pt idx="2895">
                  <c:v>10.25</c:v>
                </c:pt>
                <c:pt idx="2896">
                  <c:v>10.25</c:v>
                </c:pt>
                <c:pt idx="2897">
                  <c:v>10.25</c:v>
                </c:pt>
                <c:pt idx="2898">
                  <c:v>10.25</c:v>
                </c:pt>
                <c:pt idx="2899">
                  <c:v>10.25</c:v>
                </c:pt>
                <c:pt idx="2900">
                  <c:v>10.25</c:v>
                </c:pt>
                <c:pt idx="2901">
                  <c:v>10.25</c:v>
                </c:pt>
                <c:pt idx="2902">
                  <c:v>10.3125</c:v>
                </c:pt>
                <c:pt idx="2903">
                  <c:v>10.3125</c:v>
                </c:pt>
                <c:pt idx="2904">
                  <c:v>10.3125</c:v>
                </c:pt>
                <c:pt idx="2905">
                  <c:v>10.3125</c:v>
                </c:pt>
                <c:pt idx="2906">
                  <c:v>10.3125</c:v>
                </c:pt>
                <c:pt idx="2907">
                  <c:v>10.3125</c:v>
                </c:pt>
                <c:pt idx="2908">
                  <c:v>10.3125</c:v>
                </c:pt>
                <c:pt idx="2909">
                  <c:v>10.375</c:v>
                </c:pt>
                <c:pt idx="2910">
                  <c:v>10.375</c:v>
                </c:pt>
                <c:pt idx="2911">
                  <c:v>10.375</c:v>
                </c:pt>
                <c:pt idx="2912">
                  <c:v>10.375</c:v>
                </c:pt>
                <c:pt idx="2913">
                  <c:v>10.375</c:v>
                </c:pt>
                <c:pt idx="2914">
                  <c:v>10.375</c:v>
                </c:pt>
                <c:pt idx="2915">
                  <c:v>10.375</c:v>
                </c:pt>
                <c:pt idx="2916">
                  <c:v>10.375</c:v>
                </c:pt>
                <c:pt idx="2917">
                  <c:v>10.4375</c:v>
                </c:pt>
                <c:pt idx="2918">
                  <c:v>10.4375</c:v>
                </c:pt>
                <c:pt idx="2919">
                  <c:v>10.4375</c:v>
                </c:pt>
                <c:pt idx="2920">
                  <c:v>10.4375</c:v>
                </c:pt>
                <c:pt idx="2921">
                  <c:v>10.4375</c:v>
                </c:pt>
                <c:pt idx="2922">
                  <c:v>10.4375</c:v>
                </c:pt>
                <c:pt idx="2923">
                  <c:v>10.5</c:v>
                </c:pt>
                <c:pt idx="2924">
                  <c:v>10.5</c:v>
                </c:pt>
                <c:pt idx="2925">
                  <c:v>10.5</c:v>
                </c:pt>
                <c:pt idx="2926">
                  <c:v>10.5</c:v>
                </c:pt>
                <c:pt idx="2927">
                  <c:v>10.5</c:v>
                </c:pt>
                <c:pt idx="2928">
                  <c:v>10.5</c:v>
                </c:pt>
                <c:pt idx="2929">
                  <c:v>10.5</c:v>
                </c:pt>
                <c:pt idx="2930">
                  <c:v>10.5625</c:v>
                </c:pt>
                <c:pt idx="2931">
                  <c:v>10.5625</c:v>
                </c:pt>
                <c:pt idx="2932">
                  <c:v>10.5625</c:v>
                </c:pt>
                <c:pt idx="2933">
                  <c:v>10.5625</c:v>
                </c:pt>
                <c:pt idx="2934">
                  <c:v>10.5625</c:v>
                </c:pt>
                <c:pt idx="2935">
                  <c:v>10.5625</c:v>
                </c:pt>
                <c:pt idx="2936">
                  <c:v>10.5625</c:v>
                </c:pt>
                <c:pt idx="2937">
                  <c:v>10.625</c:v>
                </c:pt>
                <c:pt idx="2938">
                  <c:v>10.625</c:v>
                </c:pt>
                <c:pt idx="2939">
                  <c:v>10.625</c:v>
                </c:pt>
                <c:pt idx="2940">
                  <c:v>10.625</c:v>
                </c:pt>
                <c:pt idx="2941">
                  <c:v>10.625</c:v>
                </c:pt>
                <c:pt idx="2942">
                  <c:v>10.625</c:v>
                </c:pt>
                <c:pt idx="2943">
                  <c:v>10.625</c:v>
                </c:pt>
                <c:pt idx="2944">
                  <c:v>10.625</c:v>
                </c:pt>
                <c:pt idx="2945">
                  <c:v>10.6875</c:v>
                </c:pt>
                <c:pt idx="2946">
                  <c:v>10.6875</c:v>
                </c:pt>
                <c:pt idx="2947">
                  <c:v>10.6875</c:v>
                </c:pt>
                <c:pt idx="2948">
                  <c:v>10.6875</c:v>
                </c:pt>
                <c:pt idx="2949">
                  <c:v>10.6875</c:v>
                </c:pt>
                <c:pt idx="2950">
                  <c:v>10.6875</c:v>
                </c:pt>
                <c:pt idx="2951">
                  <c:v>10.6875</c:v>
                </c:pt>
                <c:pt idx="2952">
                  <c:v>10.75</c:v>
                </c:pt>
                <c:pt idx="2953">
                  <c:v>10.75</c:v>
                </c:pt>
                <c:pt idx="2954">
                  <c:v>10.75</c:v>
                </c:pt>
                <c:pt idx="2955">
                  <c:v>10.75</c:v>
                </c:pt>
                <c:pt idx="2956">
                  <c:v>10.75</c:v>
                </c:pt>
                <c:pt idx="2957">
                  <c:v>10.75</c:v>
                </c:pt>
                <c:pt idx="2958">
                  <c:v>10.75</c:v>
                </c:pt>
                <c:pt idx="2959">
                  <c:v>10.8125</c:v>
                </c:pt>
                <c:pt idx="2960">
                  <c:v>10.8125</c:v>
                </c:pt>
                <c:pt idx="2961">
                  <c:v>10.8125</c:v>
                </c:pt>
                <c:pt idx="2962">
                  <c:v>10.8125</c:v>
                </c:pt>
                <c:pt idx="2963">
                  <c:v>10.8125</c:v>
                </c:pt>
                <c:pt idx="2964">
                  <c:v>10.875</c:v>
                </c:pt>
                <c:pt idx="2965">
                  <c:v>10.875</c:v>
                </c:pt>
                <c:pt idx="2966">
                  <c:v>10.875</c:v>
                </c:pt>
                <c:pt idx="2967">
                  <c:v>10.875</c:v>
                </c:pt>
                <c:pt idx="2968">
                  <c:v>10.875</c:v>
                </c:pt>
                <c:pt idx="2969">
                  <c:v>10.875</c:v>
                </c:pt>
                <c:pt idx="2970">
                  <c:v>10.9375</c:v>
                </c:pt>
                <c:pt idx="2971">
                  <c:v>10.9375</c:v>
                </c:pt>
                <c:pt idx="2972">
                  <c:v>10.9375</c:v>
                </c:pt>
                <c:pt idx="2973">
                  <c:v>10.9375</c:v>
                </c:pt>
                <c:pt idx="2974">
                  <c:v>10.9375</c:v>
                </c:pt>
                <c:pt idx="2975">
                  <c:v>11</c:v>
                </c:pt>
                <c:pt idx="2976">
                  <c:v>11</c:v>
                </c:pt>
                <c:pt idx="2977">
                  <c:v>11</c:v>
                </c:pt>
                <c:pt idx="2978">
                  <c:v>11</c:v>
                </c:pt>
                <c:pt idx="2979">
                  <c:v>11</c:v>
                </c:pt>
                <c:pt idx="2980">
                  <c:v>11</c:v>
                </c:pt>
                <c:pt idx="2981">
                  <c:v>11.0625</c:v>
                </c:pt>
                <c:pt idx="2982">
                  <c:v>11.0625</c:v>
                </c:pt>
                <c:pt idx="2983">
                  <c:v>11.0625</c:v>
                </c:pt>
                <c:pt idx="2984">
                  <c:v>11.0625</c:v>
                </c:pt>
                <c:pt idx="2985">
                  <c:v>11.0625</c:v>
                </c:pt>
                <c:pt idx="2986">
                  <c:v>11.0625</c:v>
                </c:pt>
                <c:pt idx="2987">
                  <c:v>11.125</c:v>
                </c:pt>
                <c:pt idx="2988">
                  <c:v>11.125</c:v>
                </c:pt>
                <c:pt idx="2989">
                  <c:v>11.125</c:v>
                </c:pt>
                <c:pt idx="2990">
                  <c:v>11.125</c:v>
                </c:pt>
                <c:pt idx="2991">
                  <c:v>11.125</c:v>
                </c:pt>
                <c:pt idx="2992">
                  <c:v>11.125</c:v>
                </c:pt>
                <c:pt idx="2993">
                  <c:v>11.1875</c:v>
                </c:pt>
                <c:pt idx="2994">
                  <c:v>11.1875</c:v>
                </c:pt>
                <c:pt idx="2995">
                  <c:v>11.1875</c:v>
                </c:pt>
                <c:pt idx="2996">
                  <c:v>11.1875</c:v>
                </c:pt>
                <c:pt idx="2997">
                  <c:v>11.1875</c:v>
                </c:pt>
                <c:pt idx="2998">
                  <c:v>11.1875</c:v>
                </c:pt>
                <c:pt idx="2999">
                  <c:v>11.25</c:v>
                </c:pt>
                <c:pt idx="3000">
                  <c:v>11.25</c:v>
                </c:pt>
                <c:pt idx="3001">
                  <c:v>11.25</c:v>
                </c:pt>
                <c:pt idx="3002">
                  <c:v>11.25</c:v>
                </c:pt>
                <c:pt idx="3003">
                  <c:v>11.25</c:v>
                </c:pt>
                <c:pt idx="3004">
                  <c:v>11.25</c:v>
                </c:pt>
                <c:pt idx="3005">
                  <c:v>11.25</c:v>
                </c:pt>
                <c:pt idx="3006">
                  <c:v>11.25</c:v>
                </c:pt>
                <c:pt idx="3007">
                  <c:v>11.3125</c:v>
                </c:pt>
                <c:pt idx="3008">
                  <c:v>11.3125</c:v>
                </c:pt>
                <c:pt idx="3009">
                  <c:v>11.3125</c:v>
                </c:pt>
                <c:pt idx="3010">
                  <c:v>11.3125</c:v>
                </c:pt>
                <c:pt idx="3011">
                  <c:v>11.3125</c:v>
                </c:pt>
                <c:pt idx="3012">
                  <c:v>11.3125</c:v>
                </c:pt>
                <c:pt idx="3013">
                  <c:v>11.375</c:v>
                </c:pt>
                <c:pt idx="3014">
                  <c:v>11.375</c:v>
                </c:pt>
                <c:pt idx="3015">
                  <c:v>11.375</c:v>
                </c:pt>
                <c:pt idx="3016">
                  <c:v>11.375</c:v>
                </c:pt>
                <c:pt idx="3017">
                  <c:v>11.375</c:v>
                </c:pt>
                <c:pt idx="3018">
                  <c:v>11.375</c:v>
                </c:pt>
                <c:pt idx="3019">
                  <c:v>11.375</c:v>
                </c:pt>
                <c:pt idx="3020">
                  <c:v>11.4375</c:v>
                </c:pt>
                <c:pt idx="3021">
                  <c:v>11.4375</c:v>
                </c:pt>
                <c:pt idx="3022">
                  <c:v>11.4375</c:v>
                </c:pt>
                <c:pt idx="3023">
                  <c:v>11.4375</c:v>
                </c:pt>
                <c:pt idx="3024">
                  <c:v>11.4375</c:v>
                </c:pt>
                <c:pt idx="3025">
                  <c:v>11.4375</c:v>
                </c:pt>
                <c:pt idx="3026">
                  <c:v>11.4375</c:v>
                </c:pt>
                <c:pt idx="3027">
                  <c:v>11.4375</c:v>
                </c:pt>
                <c:pt idx="3028">
                  <c:v>11.5</c:v>
                </c:pt>
                <c:pt idx="3029">
                  <c:v>11.5</c:v>
                </c:pt>
                <c:pt idx="3030">
                  <c:v>11.5</c:v>
                </c:pt>
                <c:pt idx="3031">
                  <c:v>11.5</c:v>
                </c:pt>
                <c:pt idx="3032">
                  <c:v>11.5</c:v>
                </c:pt>
                <c:pt idx="3033">
                  <c:v>11.5</c:v>
                </c:pt>
                <c:pt idx="3034">
                  <c:v>11.5</c:v>
                </c:pt>
                <c:pt idx="3035">
                  <c:v>11.5</c:v>
                </c:pt>
                <c:pt idx="3036">
                  <c:v>11.5625</c:v>
                </c:pt>
                <c:pt idx="3037">
                  <c:v>11.5625</c:v>
                </c:pt>
                <c:pt idx="3038">
                  <c:v>11.5625</c:v>
                </c:pt>
                <c:pt idx="3039">
                  <c:v>11.5625</c:v>
                </c:pt>
                <c:pt idx="3040">
                  <c:v>11.5625</c:v>
                </c:pt>
                <c:pt idx="3041">
                  <c:v>11.5625</c:v>
                </c:pt>
                <c:pt idx="3042">
                  <c:v>11.5625</c:v>
                </c:pt>
                <c:pt idx="3043">
                  <c:v>11.5625</c:v>
                </c:pt>
                <c:pt idx="3044">
                  <c:v>11.5625</c:v>
                </c:pt>
                <c:pt idx="3045">
                  <c:v>11.5625</c:v>
                </c:pt>
                <c:pt idx="3046">
                  <c:v>11.5625</c:v>
                </c:pt>
                <c:pt idx="3047">
                  <c:v>11.625</c:v>
                </c:pt>
                <c:pt idx="3048">
                  <c:v>11.625</c:v>
                </c:pt>
                <c:pt idx="3049">
                  <c:v>11.625</c:v>
                </c:pt>
                <c:pt idx="3050">
                  <c:v>11.625</c:v>
                </c:pt>
                <c:pt idx="3051">
                  <c:v>11.625</c:v>
                </c:pt>
                <c:pt idx="3052">
                  <c:v>11.625</c:v>
                </c:pt>
                <c:pt idx="3053">
                  <c:v>11.625</c:v>
                </c:pt>
                <c:pt idx="3054">
                  <c:v>11.625</c:v>
                </c:pt>
                <c:pt idx="3055">
                  <c:v>11.625</c:v>
                </c:pt>
                <c:pt idx="3056">
                  <c:v>11.625</c:v>
                </c:pt>
                <c:pt idx="3057">
                  <c:v>11.625</c:v>
                </c:pt>
                <c:pt idx="3058">
                  <c:v>11.6875</c:v>
                </c:pt>
                <c:pt idx="3059">
                  <c:v>11.6875</c:v>
                </c:pt>
                <c:pt idx="3060">
                  <c:v>11.6875</c:v>
                </c:pt>
                <c:pt idx="3061">
                  <c:v>11.6875</c:v>
                </c:pt>
                <c:pt idx="3062">
                  <c:v>11.6875</c:v>
                </c:pt>
                <c:pt idx="3063">
                  <c:v>11.6875</c:v>
                </c:pt>
                <c:pt idx="3064">
                  <c:v>11.6875</c:v>
                </c:pt>
                <c:pt idx="3065">
                  <c:v>11.6875</c:v>
                </c:pt>
                <c:pt idx="3066">
                  <c:v>11.6875</c:v>
                </c:pt>
                <c:pt idx="3067">
                  <c:v>11.6875</c:v>
                </c:pt>
                <c:pt idx="3068">
                  <c:v>11.6875</c:v>
                </c:pt>
                <c:pt idx="3069">
                  <c:v>11.6875</c:v>
                </c:pt>
                <c:pt idx="3070">
                  <c:v>11.6875</c:v>
                </c:pt>
                <c:pt idx="3071">
                  <c:v>11.6875</c:v>
                </c:pt>
                <c:pt idx="3072">
                  <c:v>11.6875</c:v>
                </c:pt>
                <c:pt idx="3073">
                  <c:v>11.6875</c:v>
                </c:pt>
                <c:pt idx="3074">
                  <c:v>11.6875</c:v>
                </c:pt>
                <c:pt idx="3075">
                  <c:v>11.6875</c:v>
                </c:pt>
                <c:pt idx="3076">
                  <c:v>11.6875</c:v>
                </c:pt>
                <c:pt idx="3077">
                  <c:v>11.6875</c:v>
                </c:pt>
                <c:pt idx="3078">
                  <c:v>11.6875</c:v>
                </c:pt>
                <c:pt idx="3079">
                  <c:v>11.75</c:v>
                </c:pt>
                <c:pt idx="3080">
                  <c:v>11.75</c:v>
                </c:pt>
                <c:pt idx="3081">
                  <c:v>11.75</c:v>
                </c:pt>
                <c:pt idx="3082">
                  <c:v>11.75</c:v>
                </c:pt>
                <c:pt idx="3083">
                  <c:v>11.75</c:v>
                </c:pt>
                <c:pt idx="3084">
                  <c:v>11.75</c:v>
                </c:pt>
                <c:pt idx="3085">
                  <c:v>11.75</c:v>
                </c:pt>
                <c:pt idx="3086">
                  <c:v>11.75</c:v>
                </c:pt>
                <c:pt idx="3087">
                  <c:v>11.75</c:v>
                </c:pt>
                <c:pt idx="3088">
                  <c:v>11.75</c:v>
                </c:pt>
                <c:pt idx="3089">
                  <c:v>11.75</c:v>
                </c:pt>
                <c:pt idx="3090">
                  <c:v>11.75</c:v>
                </c:pt>
                <c:pt idx="3091">
                  <c:v>11.75</c:v>
                </c:pt>
                <c:pt idx="3092">
                  <c:v>11.75</c:v>
                </c:pt>
                <c:pt idx="3093">
                  <c:v>11.75</c:v>
                </c:pt>
                <c:pt idx="3094">
                  <c:v>11.75</c:v>
                </c:pt>
                <c:pt idx="3095">
                  <c:v>11.75</c:v>
                </c:pt>
                <c:pt idx="3096">
                  <c:v>11.75</c:v>
                </c:pt>
                <c:pt idx="3097">
                  <c:v>11.75</c:v>
                </c:pt>
                <c:pt idx="3098">
                  <c:v>11.75</c:v>
                </c:pt>
                <c:pt idx="3099">
                  <c:v>11.75</c:v>
                </c:pt>
                <c:pt idx="3100">
                  <c:v>11.75</c:v>
                </c:pt>
                <c:pt idx="3101">
                  <c:v>11.75</c:v>
                </c:pt>
                <c:pt idx="3102">
                  <c:v>11.75</c:v>
                </c:pt>
                <c:pt idx="3103">
                  <c:v>11.75</c:v>
                </c:pt>
                <c:pt idx="3104">
                  <c:v>11.75</c:v>
                </c:pt>
                <c:pt idx="3105">
                  <c:v>11.75</c:v>
                </c:pt>
                <c:pt idx="3106">
                  <c:v>11.75</c:v>
                </c:pt>
                <c:pt idx="3107">
                  <c:v>11.75</c:v>
                </c:pt>
                <c:pt idx="3108">
                  <c:v>11.75</c:v>
                </c:pt>
                <c:pt idx="3109">
                  <c:v>11.75</c:v>
                </c:pt>
                <c:pt idx="3110">
                  <c:v>11.75</c:v>
                </c:pt>
                <c:pt idx="3111">
                  <c:v>11.75</c:v>
                </c:pt>
                <c:pt idx="3112">
                  <c:v>11.6875</c:v>
                </c:pt>
                <c:pt idx="3113">
                  <c:v>11.75</c:v>
                </c:pt>
                <c:pt idx="3114">
                  <c:v>11.6875</c:v>
                </c:pt>
                <c:pt idx="3115">
                  <c:v>11.6875</c:v>
                </c:pt>
                <c:pt idx="3116">
                  <c:v>11.6875</c:v>
                </c:pt>
                <c:pt idx="3117">
                  <c:v>11.6875</c:v>
                </c:pt>
                <c:pt idx="3118">
                  <c:v>11.6875</c:v>
                </c:pt>
                <c:pt idx="3119">
                  <c:v>11.6875</c:v>
                </c:pt>
                <c:pt idx="3120">
                  <c:v>11.6875</c:v>
                </c:pt>
                <c:pt idx="3121">
                  <c:v>11.6875</c:v>
                </c:pt>
                <c:pt idx="3122">
                  <c:v>11.6875</c:v>
                </c:pt>
                <c:pt idx="3123">
                  <c:v>11.6875</c:v>
                </c:pt>
                <c:pt idx="3124">
                  <c:v>11.6875</c:v>
                </c:pt>
                <c:pt idx="3125">
                  <c:v>11.6875</c:v>
                </c:pt>
                <c:pt idx="3126">
                  <c:v>11.6875</c:v>
                </c:pt>
                <c:pt idx="3127">
                  <c:v>11.6875</c:v>
                </c:pt>
                <c:pt idx="3128">
                  <c:v>11.6875</c:v>
                </c:pt>
                <c:pt idx="3129">
                  <c:v>11.6875</c:v>
                </c:pt>
                <c:pt idx="3130">
                  <c:v>11.6875</c:v>
                </c:pt>
                <c:pt idx="3131">
                  <c:v>11.6875</c:v>
                </c:pt>
                <c:pt idx="3132">
                  <c:v>11.6875</c:v>
                </c:pt>
                <c:pt idx="3133">
                  <c:v>11.6875</c:v>
                </c:pt>
                <c:pt idx="3134">
                  <c:v>11.6875</c:v>
                </c:pt>
                <c:pt idx="3135">
                  <c:v>11.6875</c:v>
                </c:pt>
                <c:pt idx="3136">
                  <c:v>11.6875</c:v>
                </c:pt>
                <c:pt idx="3137">
                  <c:v>11.6875</c:v>
                </c:pt>
                <c:pt idx="3138">
                  <c:v>11.6875</c:v>
                </c:pt>
                <c:pt idx="3139">
                  <c:v>11.6875</c:v>
                </c:pt>
                <c:pt idx="3140">
                  <c:v>11.6875</c:v>
                </c:pt>
                <c:pt idx="3141">
                  <c:v>11.625</c:v>
                </c:pt>
                <c:pt idx="3142">
                  <c:v>11.625</c:v>
                </c:pt>
                <c:pt idx="3143">
                  <c:v>11.625</c:v>
                </c:pt>
                <c:pt idx="3144">
                  <c:v>11.625</c:v>
                </c:pt>
                <c:pt idx="3145">
                  <c:v>11.625</c:v>
                </c:pt>
                <c:pt idx="3146">
                  <c:v>11.625</c:v>
                </c:pt>
                <c:pt idx="3147">
                  <c:v>11.625</c:v>
                </c:pt>
                <c:pt idx="3148">
                  <c:v>11.625</c:v>
                </c:pt>
                <c:pt idx="3149">
                  <c:v>11.625</c:v>
                </c:pt>
                <c:pt idx="3150">
                  <c:v>11.625</c:v>
                </c:pt>
                <c:pt idx="3151">
                  <c:v>11.625</c:v>
                </c:pt>
                <c:pt idx="3152">
                  <c:v>11.625</c:v>
                </c:pt>
                <c:pt idx="3153">
                  <c:v>11.625</c:v>
                </c:pt>
                <c:pt idx="3154">
                  <c:v>11.625</c:v>
                </c:pt>
                <c:pt idx="3155">
                  <c:v>11.625</c:v>
                </c:pt>
                <c:pt idx="3156">
                  <c:v>11.625</c:v>
                </c:pt>
                <c:pt idx="3157">
                  <c:v>11.625</c:v>
                </c:pt>
                <c:pt idx="3158">
                  <c:v>11.625</c:v>
                </c:pt>
                <c:pt idx="3159">
                  <c:v>11.5625</c:v>
                </c:pt>
                <c:pt idx="3160">
                  <c:v>11.5625</c:v>
                </c:pt>
                <c:pt idx="3161">
                  <c:v>11.5625</c:v>
                </c:pt>
                <c:pt idx="3162">
                  <c:v>11.5625</c:v>
                </c:pt>
                <c:pt idx="3163">
                  <c:v>11.5625</c:v>
                </c:pt>
                <c:pt idx="3164">
                  <c:v>11.5625</c:v>
                </c:pt>
                <c:pt idx="3165">
                  <c:v>11.5625</c:v>
                </c:pt>
                <c:pt idx="3166">
                  <c:v>11.5625</c:v>
                </c:pt>
                <c:pt idx="3167">
                  <c:v>11.5625</c:v>
                </c:pt>
                <c:pt idx="3168">
                  <c:v>11.5625</c:v>
                </c:pt>
                <c:pt idx="3169">
                  <c:v>11.5625</c:v>
                </c:pt>
                <c:pt idx="3170">
                  <c:v>11.5625</c:v>
                </c:pt>
                <c:pt idx="3171">
                  <c:v>11.5625</c:v>
                </c:pt>
                <c:pt idx="3172">
                  <c:v>11.5625</c:v>
                </c:pt>
                <c:pt idx="3173">
                  <c:v>11.5625</c:v>
                </c:pt>
                <c:pt idx="3174">
                  <c:v>11.5625</c:v>
                </c:pt>
                <c:pt idx="3175">
                  <c:v>11.5</c:v>
                </c:pt>
                <c:pt idx="3176">
                  <c:v>11.5</c:v>
                </c:pt>
                <c:pt idx="3177">
                  <c:v>11.5</c:v>
                </c:pt>
                <c:pt idx="3178">
                  <c:v>11.5</c:v>
                </c:pt>
                <c:pt idx="3179">
                  <c:v>11.5</c:v>
                </c:pt>
                <c:pt idx="3180">
                  <c:v>11.5</c:v>
                </c:pt>
                <c:pt idx="3181">
                  <c:v>11.5</c:v>
                </c:pt>
                <c:pt idx="3182">
                  <c:v>11.5</c:v>
                </c:pt>
                <c:pt idx="3183">
                  <c:v>11.5</c:v>
                </c:pt>
                <c:pt idx="3184">
                  <c:v>11.5</c:v>
                </c:pt>
                <c:pt idx="3185">
                  <c:v>11.5</c:v>
                </c:pt>
                <c:pt idx="3186">
                  <c:v>11.5</c:v>
                </c:pt>
                <c:pt idx="3187">
                  <c:v>11.5</c:v>
                </c:pt>
                <c:pt idx="3188">
                  <c:v>11.5</c:v>
                </c:pt>
                <c:pt idx="3189">
                  <c:v>11.4375</c:v>
                </c:pt>
                <c:pt idx="3190">
                  <c:v>11.4375</c:v>
                </c:pt>
                <c:pt idx="3191">
                  <c:v>11.4375</c:v>
                </c:pt>
                <c:pt idx="3192">
                  <c:v>11.4375</c:v>
                </c:pt>
                <c:pt idx="3193">
                  <c:v>11.4375</c:v>
                </c:pt>
                <c:pt idx="3194">
                  <c:v>11.4375</c:v>
                </c:pt>
                <c:pt idx="3195">
                  <c:v>11.4375</c:v>
                </c:pt>
                <c:pt idx="3196">
                  <c:v>11.4375</c:v>
                </c:pt>
                <c:pt idx="3197">
                  <c:v>11.4375</c:v>
                </c:pt>
                <c:pt idx="3198">
                  <c:v>11.4375</c:v>
                </c:pt>
                <c:pt idx="3199">
                  <c:v>11.4375</c:v>
                </c:pt>
                <c:pt idx="3200">
                  <c:v>11.375</c:v>
                </c:pt>
                <c:pt idx="3201">
                  <c:v>11.375</c:v>
                </c:pt>
                <c:pt idx="3202">
                  <c:v>11.375</c:v>
                </c:pt>
                <c:pt idx="3203">
                  <c:v>11.375</c:v>
                </c:pt>
                <c:pt idx="3204">
                  <c:v>11.375</c:v>
                </c:pt>
                <c:pt idx="3205">
                  <c:v>11.375</c:v>
                </c:pt>
                <c:pt idx="3206">
                  <c:v>11.375</c:v>
                </c:pt>
                <c:pt idx="3207">
                  <c:v>11.375</c:v>
                </c:pt>
                <c:pt idx="3208">
                  <c:v>11.375</c:v>
                </c:pt>
                <c:pt idx="3209">
                  <c:v>11.375</c:v>
                </c:pt>
                <c:pt idx="3210">
                  <c:v>11.3125</c:v>
                </c:pt>
                <c:pt idx="3211">
                  <c:v>11.3125</c:v>
                </c:pt>
                <c:pt idx="3212">
                  <c:v>11.3125</c:v>
                </c:pt>
                <c:pt idx="3213">
                  <c:v>11.3125</c:v>
                </c:pt>
                <c:pt idx="3214">
                  <c:v>11.3125</c:v>
                </c:pt>
                <c:pt idx="3215">
                  <c:v>11.3125</c:v>
                </c:pt>
                <c:pt idx="3216">
                  <c:v>11.3125</c:v>
                </c:pt>
                <c:pt idx="3217">
                  <c:v>11.3125</c:v>
                </c:pt>
                <c:pt idx="3218">
                  <c:v>11.3125</c:v>
                </c:pt>
                <c:pt idx="3219">
                  <c:v>11.3125</c:v>
                </c:pt>
                <c:pt idx="3220">
                  <c:v>11.3125</c:v>
                </c:pt>
                <c:pt idx="3221">
                  <c:v>11.25</c:v>
                </c:pt>
                <c:pt idx="3222">
                  <c:v>11.25</c:v>
                </c:pt>
                <c:pt idx="3223">
                  <c:v>11.25</c:v>
                </c:pt>
                <c:pt idx="3224">
                  <c:v>11.25</c:v>
                </c:pt>
                <c:pt idx="3225">
                  <c:v>11.25</c:v>
                </c:pt>
                <c:pt idx="3226">
                  <c:v>11.25</c:v>
                </c:pt>
                <c:pt idx="3227">
                  <c:v>11.25</c:v>
                </c:pt>
                <c:pt idx="3228">
                  <c:v>11.25</c:v>
                </c:pt>
                <c:pt idx="3229">
                  <c:v>11.25</c:v>
                </c:pt>
                <c:pt idx="3230">
                  <c:v>11.1875</c:v>
                </c:pt>
                <c:pt idx="3231">
                  <c:v>11.1875</c:v>
                </c:pt>
                <c:pt idx="3232">
                  <c:v>11.1875</c:v>
                </c:pt>
                <c:pt idx="3233">
                  <c:v>11.1875</c:v>
                </c:pt>
                <c:pt idx="3234">
                  <c:v>11.1875</c:v>
                </c:pt>
                <c:pt idx="3235">
                  <c:v>11.1875</c:v>
                </c:pt>
                <c:pt idx="3236">
                  <c:v>11.1875</c:v>
                </c:pt>
                <c:pt idx="3237">
                  <c:v>11.1875</c:v>
                </c:pt>
                <c:pt idx="3238">
                  <c:v>11.1875</c:v>
                </c:pt>
                <c:pt idx="3239">
                  <c:v>11.125</c:v>
                </c:pt>
                <c:pt idx="3240">
                  <c:v>11.125</c:v>
                </c:pt>
                <c:pt idx="3241">
                  <c:v>11.125</c:v>
                </c:pt>
                <c:pt idx="3242">
                  <c:v>11.125</c:v>
                </c:pt>
                <c:pt idx="3243">
                  <c:v>11.125</c:v>
                </c:pt>
                <c:pt idx="3244">
                  <c:v>11.125</c:v>
                </c:pt>
                <c:pt idx="3245">
                  <c:v>11.125</c:v>
                </c:pt>
                <c:pt idx="3246">
                  <c:v>11.0625</c:v>
                </c:pt>
                <c:pt idx="3247">
                  <c:v>11.0625</c:v>
                </c:pt>
                <c:pt idx="3248">
                  <c:v>11.0625</c:v>
                </c:pt>
                <c:pt idx="3249">
                  <c:v>11.0625</c:v>
                </c:pt>
                <c:pt idx="3250">
                  <c:v>11.0625</c:v>
                </c:pt>
                <c:pt idx="3251">
                  <c:v>11.0625</c:v>
                </c:pt>
                <c:pt idx="3252">
                  <c:v>11.0625</c:v>
                </c:pt>
                <c:pt idx="3253">
                  <c:v>11.0625</c:v>
                </c:pt>
                <c:pt idx="3254">
                  <c:v>11.0625</c:v>
                </c:pt>
                <c:pt idx="3255">
                  <c:v>11</c:v>
                </c:pt>
                <c:pt idx="3256">
                  <c:v>11</c:v>
                </c:pt>
                <c:pt idx="3257">
                  <c:v>11</c:v>
                </c:pt>
                <c:pt idx="3258">
                  <c:v>11</c:v>
                </c:pt>
                <c:pt idx="3259">
                  <c:v>11</c:v>
                </c:pt>
                <c:pt idx="3260">
                  <c:v>11</c:v>
                </c:pt>
                <c:pt idx="3261">
                  <c:v>11</c:v>
                </c:pt>
                <c:pt idx="3262">
                  <c:v>11</c:v>
                </c:pt>
                <c:pt idx="3263">
                  <c:v>10.9375</c:v>
                </c:pt>
                <c:pt idx="3264">
                  <c:v>10.9375</c:v>
                </c:pt>
                <c:pt idx="3265">
                  <c:v>10.9375</c:v>
                </c:pt>
                <c:pt idx="3266">
                  <c:v>10.9375</c:v>
                </c:pt>
                <c:pt idx="3267">
                  <c:v>10.9375</c:v>
                </c:pt>
                <c:pt idx="3268">
                  <c:v>10.9375</c:v>
                </c:pt>
                <c:pt idx="3269">
                  <c:v>10.9375</c:v>
                </c:pt>
                <c:pt idx="3270">
                  <c:v>10.875</c:v>
                </c:pt>
                <c:pt idx="3271">
                  <c:v>10.875</c:v>
                </c:pt>
                <c:pt idx="3272">
                  <c:v>10.875</c:v>
                </c:pt>
                <c:pt idx="3273">
                  <c:v>10.875</c:v>
                </c:pt>
                <c:pt idx="3274">
                  <c:v>10.875</c:v>
                </c:pt>
                <c:pt idx="3275">
                  <c:v>10.875</c:v>
                </c:pt>
                <c:pt idx="3276">
                  <c:v>10.875</c:v>
                </c:pt>
                <c:pt idx="3277">
                  <c:v>10.8125</c:v>
                </c:pt>
                <c:pt idx="3278">
                  <c:v>10.8125</c:v>
                </c:pt>
                <c:pt idx="3279">
                  <c:v>10.8125</c:v>
                </c:pt>
                <c:pt idx="3280">
                  <c:v>10.8125</c:v>
                </c:pt>
                <c:pt idx="3281">
                  <c:v>10.8125</c:v>
                </c:pt>
                <c:pt idx="3282">
                  <c:v>10.8125</c:v>
                </c:pt>
                <c:pt idx="3283">
                  <c:v>10.8125</c:v>
                </c:pt>
                <c:pt idx="3284">
                  <c:v>10.75</c:v>
                </c:pt>
                <c:pt idx="3285">
                  <c:v>10.75</c:v>
                </c:pt>
                <c:pt idx="3286">
                  <c:v>10.75</c:v>
                </c:pt>
                <c:pt idx="3287">
                  <c:v>10.75</c:v>
                </c:pt>
                <c:pt idx="3288">
                  <c:v>10.75</c:v>
                </c:pt>
                <c:pt idx="3289">
                  <c:v>10.75</c:v>
                </c:pt>
                <c:pt idx="3290">
                  <c:v>10.75</c:v>
                </c:pt>
                <c:pt idx="3291">
                  <c:v>10.6875</c:v>
                </c:pt>
                <c:pt idx="3292">
                  <c:v>10.6875</c:v>
                </c:pt>
                <c:pt idx="3293">
                  <c:v>10.6875</c:v>
                </c:pt>
                <c:pt idx="3294">
                  <c:v>10.6875</c:v>
                </c:pt>
                <c:pt idx="3295">
                  <c:v>10.6875</c:v>
                </c:pt>
                <c:pt idx="3296">
                  <c:v>10.6875</c:v>
                </c:pt>
                <c:pt idx="3297">
                  <c:v>10.6875</c:v>
                </c:pt>
                <c:pt idx="3298">
                  <c:v>10.625</c:v>
                </c:pt>
                <c:pt idx="3299">
                  <c:v>10.625</c:v>
                </c:pt>
                <c:pt idx="3300">
                  <c:v>10.625</c:v>
                </c:pt>
                <c:pt idx="3301">
                  <c:v>10.625</c:v>
                </c:pt>
                <c:pt idx="3302">
                  <c:v>10.625</c:v>
                </c:pt>
                <c:pt idx="3303">
                  <c:v>10.625</c:v>
                </c:pt>
                <c:pt idx="3304">
                  <c:v>10.625</c:v>
                </c:pt>
                <c:pt idx="3305">
                  <c:v>10.5625</c:v>
                </c:pt>
                <c:pt idx="3306">
                  <c:v>10.5625</c:v>
                </c:pt>
                <c:pt idx="3307">
                  <c:v>10.5625</c:v>
                </c:pt>
                <c:pt idx="3308">
                  <c:v>10.5625</c:v>
                </c:pt>
                <c:pt idx="3309">
                  <c:v>10.5625</c:v>
                </c:pt>
                <c:pt idx="3310">
                  <c:v>10.5625</c:v>
                </c:pt>
                <c:pt idx="3311">
                  <c:v>10.5625</c:v>
                </c:pt>
                <c:pt idx="3312">
                  <c:v>10.5</c:v>
                </c:pt>
                <c:pt idx="3313">
                  <c:v>10.5</c:v>
                </c:pt>
                <c:pt idx="3314">
                  <c:v>10.5</c:v>
                </c:pt>
                <c:pt idx="3315">
                  <c:v>10.5</c:v>
                </c:pt>
                <c:pt idx="3316">
                  <c:v>10.5</c:v>
                </c:pt>
                <c:pt idx="3317">
                  <c:v>10.5</c:v>
                </c:pt>
                <c:pt idx="3318">
                  <c:v>10.4375</c:v>
                </c:pt>
                <c:pt idx="3319">
                  <c:v>10.4375</c:v>
                </c:pt>
                <c:pt idx="3320">
                  <c:v>10.4375</c:v>
                </c:pt>
                <c:pt idx="3321">
                  <c:v>10.4375</c:v>
                </c:pt>
                <c:pt idx="3322">
                  <c:v>10.4375</c:v>
                </c:pt>
                <c:pt idx="3323">
                  <c:v>10.4375</c:v>
                </c:pt>
                <c:pt idx="3324">
                  <c:v>10.375</c:v>
                </c:pt>
                <c:pt idx="3325">
                  <c:v>10.375</c:v>
                </c:pt>
                <c:pt idx="3326">
                  <c:v>10.375</c:v>
                </c:pt>
                <c:pt idx="3327">
                  <c:v>10.375</c:v>
                </c:pt>
                <c:pt idx="3328">
                  <c:v>10.375</c:v>
                </c:pt>
                <c:pt idx="3329">
                  <c:v>10.375</c:v>
                </c:pt>
                <c:pt idx="3330">
                  <c:v>10.375</c:v>
                </c:pt>
                <c:pt idx="3331">
                  <c:v>10.3125</c:v>
                </c:pt>
                <c:pt idx="3332">
                  <c:v>10.3125</c:v>
                </c:pt>
                <c:pt idx="3333">
                  <c:v>10.3125</c:v>
                </c:pt>
                <c:pt idx="3334">
                  <c:v>10.3125</c:v>
                </c:pt>
                <c:pt idx="3335">
                  <c:v>10.3125</c:v>
                </c:pt>
                <c:pt idx="3336">
                  <c:v>10.3125</c:v>
                </c:pt>
                <c:pt idx="3337">
                  <c:v>10.25</c:v>
                </c:pt>
                <c:pt idx="3338">
                  <c:v>10.25</c:v>
                </c:pt>
                <c:pt idx="3339">
                  <c:v>10.25</c:v>
                </c:pt>
                <c:pt idx="3340">
                  <c:v>10.25</c:v>
                </c:pt>
                <c:pt idx="3341">
                  <c:v>10.25</c:v>
                </c:pt>
                <c:pt idx="3342">
                  <c:v>10.25</c:v>
                </c:pt>
                <c:pt idx="3343">
                  <c:v>10.1875</c:v>
                </c:pt>
                <c:pt idx="3344">
                  <c:v>10.1875</c:v>
                </c:pt>
                <c:pt idx="3345">
                  <c:v>10.1875</c:v>
                </c:pt>
                <c:pt idx="3346">
                  <c:v>10.1875</c:v>
                </c:pt>
                <c:pt idx="3347">
                  <c:v>10.1875</c:v>
                </c:pt>
                <c:pt idx="3348">
                  <c:v>10.1875</c:v>
                </c:pt>
                <c:pt idx="3349">
                  <c:v>10.125</c:v>
                </c:pt>
                <c:pt idx="3350">
                  <c:v>10.125</c:v>
                </c:pt>
                <c:pt idx="3351">
                  <c:v>10.125</c:v>
                </c:pt>
                <c:pt idx="3352">
                  <c:v>10.125</c:v>
                </c:pt>
                <c:pt idx="3353">
                  <c:v>10.125</c:v>
                </c:pt>
                <c:pt idx="3354">
                  <c:v>10.125</c:v>
                </c:pt>
                <c:pt idx="3355">
                  <c:v>10.0625</c:v>
                </c:pt>
                <c:pt idx="3356">
                  <c:v>10.0625</c:v>
                </c:pt>
                <c:pt idx="3357">
                  <c:v>10.0625</c:v>
                </c:pt>
                <c:pt idx="3358">
                  <c:v>10.0625</c:v>
                </c:pt>
                <c:pt idx="3359">
                  <c:v>10.0625</c:v>
                </c:pt>
                <c:pt idx="3360">
                  <c:v>10.0625</c:v>
                </c:pt>
                <c:pt idx="3361">
                  <c:v>10</c:v>
                </c:pt>
                <c:pt idx="3362">
                  <c:v>10</c:v>
                </c:pt>
                <c:pt idx="3363">
                  <c:v>10</c:v>
                </c:pt>
                <c:pt idx="3364">
                  <c:v>10</c:v>
                </c:pt>
                <c:pt idx="3365">
                  <c:v>10</c:v>
                </c:pt>
                <c:pt idx="3366">
                  <c:v>10</c:v>
                </c:pt>
                <c:pt idx="3367">
                  <c:v>9.9375</c:v>
                </c:pt>
                <c:pt idx="3368">
                  <c:v>9.9375</c:v>
                </c:pt>
                <c:pt idx="3369">
                  <c:v>9.9375</c:v>
                </c:pt>
                <c:pt idx="3370">
                  <c:v>9.9375</c:v>
                </c:pt>
                <c:pt idx="3371">
                  <c:v>9.9375</c:v>
                </c:pt>
                <c:pt idx="3372">
                  <c:v>9.9375</c:v>
                </c:pt>
                <c:pt idx="3373">
                  <c:v>9.875</c:v>
                </c:pt>
                <c:pt idx="3374">
                  <c:v>9.875</c:v>
                </c:pt>
                <c:pt idx="3375">
                  <c:v>9.875</c:v>
                </c:pt>
                <c:pt idx="3376">
                  <c:v>9.875</c:v>
                </c:pt>
                <c:pt idx="3377">
                  <c:v>9.875</c:v>
                </c:pt>
                <c:pt idx="3378">
                  <c:v>9.875</c:v>
                </c:pt>
                <c:pt idx="3379">
                  <c:v>9.8125</c:v>
                </c:pt>
                <c:pt idx="3380">
                  <c:v>9.8125</c:v>
                </c:pt>
                <c:pt idx="3381">
                  <c:v>9.8125</c:v>
                </c:pt>
                <c:pt idx="3382">
                  <c:v>9.8125</c:v>
                </c:pt>
                <c:pt idx="3383">
                  <c:v>9.8125</c:v>
                </c:pt>
                <c:pt idx="3384">
                  <c:v>9.8125</c:v>
                </c:pt>
                <c:pt idx="3385">
                  <c:v>9.75</c:v>
                </c:pt>
                <c:pt idx="3386">
                  <c:v>9.75</c:v>
                </c:pt>
                <c:pt idx="3387">
                  <c:v>9.75</c:v>
                </c:pt>
                <c:pt idx="3388">
                  <c:v>9.75</c:v>
                </c:pt>
                <c:pt idx="3389">
                  <c:v>9.75</c:v>
                </c:pt>
                <c:pt idx="3390">
                  <c:v>9.75</c:v>
                </c:pt>
                <c:pt idx="3391">
                  <c:v>9.6875</c:v>
                </c:pt>
                <c:pt idx="3392">
                  <c:v>9.6875</c:v>
                </c:pt>
                <c:pt idx="3393">
                  <c:v>9.6875</c:v>
                </c:pt>
                <c:pt idx="3394">
                  <c:v>9.6875</c:v>
                </c:pt>
                <c:pt idx="3395">
                  <c:v>9.6875</c:v>
                </c:pt>
                <c:pt idx="3396">
                  <c:v>9.6875</c:v>
                </c:pt>
                <c:pt idx="3397">
                  <c:v>9.625</c:v>
                </c:pt>
                <c:pt idx="3398">
                  <c:v>9.625</c:v>
                </c:pt>
                <c:pt idx="3399">
                  <c:v>9.625</c:v>
                </c:pt>
                <c:pt idx="3400">
                  <c:v>9.625</c:v>
                </c:pt>
                <c:pt idx="3401">
                  <c:v>9.625</c:v>
                </c:pt>
                <c:pt idx="3402">
                  <c:v>9.625</c:v>
                </c:pt>
                <c:pt idx="3403">
                  <c:v>9.5625</c:v>
                </c:pt>
                <c:pt idx="3404">
                  <c:v>9.5625</c:v>
                </c:pt>
                <c:pt idx="3405">
                  <c:v>9.5625</c:v>
                </c:pt>
                <c:pt idx="3406">
                  <c:v>9.5625</c:v>
                </c:pt>
                <c:pt idx="3407">
                  <c:v>9.5625</c:v>
                </c:pt>
                <c:pt idx="3408">
                  <c:v>9.5625</c:v>
                </c:pt>
                <c:pt idx="3409">
                  <c:v>9.5</c:v>
                </c:pt>
                <c:pt idx="3410">
                  <c:v>9.5</c:v>
                </c:pt>
                <c:pt idx="3411">
                  <c:v>9.5</c:v>
                </c:pt>
                <c:pt idx="3412">
                  <c:v>9.5</c:v>
                </c:pt>
                <c:pt idx="3413">
                  <c:v>9.5</c:v>
                </c:pt>
                <c:pt idx="3414">
                  <c:v>9.5</c:v>
                </c:pt>
                <c:pt idx="3415">
                  <c:v>9.4375</c:v>
                </c:pt>
                <c:pt idx="3416">
                  <c:v>9.4375</c:v>
                </c:pt>
                <c:pt idx="3417">
                  <c:v>9.4375</c:v>
                </c:pt>
                <c:pt idx="3418">
                  <c:v>9.4375</c:v>
                </c:pt>
                <c:pt idx="3419">
                  <c:v>9.4375</c:v>
                </c:pt>
                <c:pt idx="3420">
                  <c:v>9.4375</c:v>
                </c:pt>
                <c:pt idx="3421">
                  <c:v>9.375</c:v>
                </c:pt>
                <c:pt idx="3422">
                  <c:v>9.375</c:v>
                </c:pt>
                <c:pt idx="3423">
                  <c:v>9.375</c:v>
                </c:pt>
                <c:pt idx="3424">
                  <c:v>9.375</c:v>
                </c:pt>
                <c:pt idx="3425">
                  <c:v>9.375</c:v>
                </c:pt>
                <c:pt idx="3426">
                  <c:v>9.375</c:v>
                </c:pt>
                <c:pt idx="3427">
                  <c:v>9.375</c:v>
                </c:pt>
                <c:pt idx="3428">
                  <c:v>9.3125</c:v>
                </c:pt>
                <c:pt idx="3429">
                  <c:v>9.3125</c:v>
                </c:pt>
                <c:pt idx="3430">
                  <c:v>9.3125</c:v>
                </c:pt>
                <c:pt idx="3431">
                  <c:v>9.3125</c:v>
                </c:pt>
                <c:pt idx="3432">
                  <c:v>9.3125</c:v>
                </c:pt>
                <c:pt idx="3433">
                  <c:v>9.25</c:v>
                </c:pt>
                <c:pt idx="3434">
                  <c:v>9.25</c:v>
                </c:pt>
                <c:pt idx="3435">
                  <c:v>9.25</c:v>
                </c:pt>
                <c:pt idx="3436">
                  <c:v>9.25</c:v>
                </c:pt>
                <c:pt idx="3437">
                  <c:v>9.25</c:v>
                </c:pt>
                <c:pt idx="3438">
                  <c:v>9.25</c:v>
                </c:pt>
                <c:pt idx="3439">
                  <c:v>9.1875</c:v>
                </c:pt>
                <c:pt idx="3440">
                  <c:v>9.1875</c:v>
                </c:pt>
                <c:pt idx="3441">
                  <c:v>9.1875</c:v>
                </c:pt>
                <c:pt idx="3442">
                  <c:v>9.1875</c:v>
                </c:pt>
                <c:pt idx="3443">
                  <c:v>9.1875</c:v>
                </c:pt>
                <c:pt idx="3444">
                  <c:v>9.1875</c:v>
                </c:pt>
                <c:pt idx="3445">
                  <c:v>9.125</c:v>
                </c:pt>
                <c:pt idx="3446">
                  <c:v>9.125</c:v>
                </c:pt>
                <c:pt idx="3447">
                  <c:v>9.125</c:v>
                </c:pt>
                <c:pt idx="3448">
                  <c:v>9.125</c:v>
                </c:pt>
                <c:pt idx="3449">
                  <c:v>9.125</c:v>
                </c:pt>
                <c:pt idx="3450">
                  <c:v>9.125</c:v>
                </c:pt>
                <c:pt idx="3451">
                  <c:v>9.125</c:v>
                </c:pt>
                <c:pt idx="3452">
                  <c:v>9.0625</c:v>
                </c:pt>
                <c:pt idx="3453">
                  <c:v>9.0625</c:v>
                </c:pt>
                <c:pt idx="3454">
                  <c:v>9.0625</c:v>
                </c:pt>
                <c:pt idx="3455">
                  <c:v>9.0625</c:v>
                </c:pt>
                <c:pt idx="3456">
                  <c:v>9.0625</c:v>
                </c:pt>
                <c:pt idx="3457">
                  <c:v>9.0625</c:v>
                </c:pt>
                <c:pt idx="3458">
                  <c:v>9</c:v>
                </c:pt>
                <c:pt idx="3459">
                  <c:v>9</c:v>
                </c:pt>
                <c:pt idx="3460">
                  <c:v>9</c:v>
                </c:pt>
                <c:pt idx="3461">
                  <c:v>9</c:v>
                </c:pt>
                <c:pt idx="3462">
                  <c:v>9</c:v>
                </c:pt>
                <c:pt idx="3463">
                  <c:v>9</c:v>
                </c:pt>
                <c:pt idx="3464">
                  <c:v>8.9375</c:v>
                </c:pt>
                <c:pt idx="3465">
                  <c:v>8.9375</c:v>
                </c:pt>
                <c:pt idx="3466">
                  <c:v>8.9375</c:v>
                </c:pt>
                <c:pt idx="3467">
                  <c:v>8.9375</c:v>
                </c:pt>
                <c:pt idx="3468">
                  <c:v>8.9375</c:v>
                </c:pt>
                <c:pt idx="3469">
                  <c:v>8.9375</c:v>
                </c:pt>
                <c:pt idx="3470">
                  <c:v>8.9375</c:v>
                </c:pt>
                <c:pt idx="3471">
                  <c:v>8.875</c:v>
                </c:pt>
                <c:pt idx="3472">
                  <c:v>8.875</c:v>
                </c:pt>
                <c:pt idx="3473">
                  <c:v>8.875</c:v>
                </c:pt>
                <c:pt idx="3474">
                  <c:v>8.875</c:v>
                </c:pt>
                <c:pt idx="3475">
                  <c:v>8.875</c:v>
                </c:pt>
                <c:pt idx="3476">
                  <c:v>8.875</c:v>
                </c:pt>
                <c:pt idx="3477">
                  <c:v>8.8125</c:v>
                </c:pt>
                <c:pt idx="3478">
                  <c:v>8.8125</c:v>
                </c:pt>
                <c:pt idx="3479">
                  <c:v>8.8125</c:v>
                </c:pt>
                <c:pt idx="3480">
                  <c:v>8.8125</c:v>
                </c:pt>
                <c:pt idx="3481">
                  <c:v>8.8125</c:v>
                </c:pt>
                <c:pt idx="3482">
                  <c:v>8.8125</c:v>
                </c:pt>
                <c:pt idx="3483">
                  <c:v>8.8125</c:v>
                </c:pt>
                <c:pt idx="3484">
                  <c:v>8.75</c:v>
                </c:pt>
                <c:pt idx="3485">
                  <c:v>8.75</c:v>
                </c:pt>
                <c:pt idx="3486">
                  <c:v>8.75</c:v>
                </c:pt>
                <c:pt idx="3487">
                  <c:v>8.75</c:v>
                </c:pt>
                <c:pt idx="3488">
                  <c:v>8.75</c:v>
                </c:pt>
                <c:pt idx="3489">
                  <c:v>8.75</c:v>
                </c:pt>
                <c:pt idx="3490">
                  <c:v>8.6875</c:v>
                </c:pt>
                <c:pt idx="3491">
                  <c:v>8.6875</c:v>
                </c:pt>
                <c:pt idx="3492">
                  <c:v>8.6875</c:v>
                </c:pt>
                <c:pt idx="3493">
                  <c:v>8.6875</c:v>
                </c:pt>
                <c:pt idx="3494">
                  <c:v>8.6875</c:v>
                </c:pt>
                <c:pt idx="3495">
                  <c:v>8.6875</c:v>
                </c:pt>
                <c:pt idx="3496">
                  <c:v>8.6875</c:v>
                </c:pt>
                <c:pt idx="3497">
                  <c:v>8.625</c:v>
                </c:pt>
                <c:pt idx="3498">
                  <c:v>8.625</c:v>
                </c:pt>
                <c:pt idx="3499">
                  <c:v>8.625</c:v>
                </c:pt>
                <c:pt idx="3500">
                  <c:v>8.625</c:v>
                </c:pt>
                <c:pt idx="3501">
                  <c:v>8.625</c:v>
                </c:pt>
                <c:pt idx="3502">
                  <c:v>8.625</c:v>
                </c:pt>
                <c:pt idx="3503">
                  <c:v>8.625</c:v>
                </c:pt>
                <c:pt idx="3504">
                  <c:v>8.5625</c:v>
                </c:pt>
                <c:pt idx="3505">
                  <c:v>8.5625</c:v>
                </c:pt>
                <c:pt idx="3506">
                  <c:v>8.5625</c:v>
                </c:pt>
                <c:pt idx="3507">
                  <c:v>8.5625</c:v>
                </c:pt>
                <c:pt idx="3508">
                  <c:v>8.5625</c:v>
                </c:pt>
                <c:pt idx="3509">
                  <c:v>8.5625</c:v>
                </c:pt>
                <c:pt idx="3510">
                  <c:v>8.5</c:v>
                </c:pt>
                <c:pt idx="3511">
                  <c:v>8.5</c:v>
                </c:pt>
                <c:pt idx="3512">
                  <c:v>8.5</c:v>
                </c:pt>
                <c:pt idx="3513">
                  <c:v>8.5</c:v>
                </c:pt>
                <c:pt idx="3514">
                  <c:v>8.5</c:v>
                </c:pt>
                <c:pt idx="3515">
                  <c:v>8.5</c:v>
                </c:pt>
                <c:pt idx="3516">
                  <c:v>8.5</c:v>
                </c:pt>
                <c:pt idx="3517">
                  <c:v>8.4375</c:v>
                </c:pt>
                <c:pt idx="3518">
                  <c:v>8.4375</c:v>
                </c:pt>
                <c:pt idx="3519">
                  <c:v>8.4375</c:v>
                </c:pt>
                <c:pt idx="3520">
                  <c:v>8.4375</c:v>
                </c:pt>
                <c:pt idx="3521">
                  <c:v>8.4375</c:v>
                </c:pt>
                <c:pt idx="3522">
                  <c:v>8.4375</c:v>
                </c:pt>
                <c:pt idx="3523">
                  <c:v>8.4375</c:v>
                </c:pt>
                <c:pt idx="3524">
                  <c:v>8.375</c:v>
                </c:pt>
                <c:pt idx="3525">
                  <c:v>8.375</c:v>
                </c:pt>
                <c:pt idx="3526">
                  <c:v>8.375</c:v>
                </c:pt>
                <c:pt idx="3527">
                  <c:v>8.375</c:v>
                </c:pt>
                <c:pt idx="3528">
                  <c:v>8.375</c:v>
                </c:pt>
                <c:pt idx="3529">
                  <c:v>8.375</c:v>
                </c:pt>
                <c:pt idx="3530">
                  <c:v>8.375</c:v>
                </c:pt>
                <c:pt idx="3531">
                  <c:v>8.375</c:v>
                </c:pt>
                <c:pt idx="3532">
                  <c:v>8.3125</c:v>
                </c:pt>
                <c:pt idx="3533">
                  <c:v>8.3125</c:v>
                </c:pt>
                <c:pt idx="3534">
                  <c:v>8.3125</c:v>
                </c:pt>
                <c:pt idx="3535">
                  <c:v>8.3125</c:v>
                </c:pt>
                <c:pt idx="3536">
                  <c:v>8.3125</c:v>
                </c:pt>
                <c:pt idx="3537">
                  <c:v>8.3125</c:v>
                </c:pt>
                <c:pt idx="3538">
                  <c:v>8.25</c:v>
                </c:pt>
                <c:pt idx="3539">
                  <c:v>8.25</c:v>
                </c:pt>
                <c:pt idx="3540">
                  <c:v>8.25</c:v>
                </c:pt>
                <c:pt idx="3541">
                  <c:v>8.25</c:v>
                </c:pt>
                <c:pt idx="3542">
                  <c:v>8.25</c:v>
                </c:pt>
                <c:pt idx="3543">
                  <c:v>8.25</c:v>
                </c:pt>
                <c:pt idx="3544">
                  <c:v>8.25</c:v>
                </c:pt>
                <c:pt idx="3545">
                  <c:v>8.25</c:v>
                </c:pt>
                <c:pt idx="3546">
                  <c:v>8.1875</c:v>
                </c:pt>
                <c:pt idx="3547">
                  <c:v>8.1875</c:v>
                </c:pt>
                <c:pt idx="3548">
                  <c:v>8.1875</c:v>
                </c:pt>
                <c:pt idx="3549">
                  <c:v>8.1875</c:v>
                </c:pt>
                <c:pt idx="3550">
                  <c:v>8.1875</c:v>
                </c:pt>
                <c:pt idx="3551">
                  <c:v>8.1875</c:v>
                </c:pt>
                <c:pt idx="3552">
                  <c:v>8.125</c:v>
                </c:pt>
                <c:pt idx="3553">
                  <c:v>8.125</c:v>
                </c:pt>
                <c:pt idx="3554">
                  <c:v>8.125</c:v>
                </c:pt>
                <c:pt idx="3555">
                  <c:v>8.125</c:v>
                </c:pt>
                <c:pt idx="3556">
                  <c:v>8.125</c:v>
                </c:pt>
                <c:pt idx="3557">
                  <c:v>8.125</c:v>
                </c:pt>
                <c:pt idx="3558">
                  <c:v>8.125</c:v>
                </c:pt>
                <c:pt idx="3559">
                  <c:v>8.125</c:v>
                </c:pt>
                <c:pt idx="3560">
                  <c:v>8.0625</c:v>
                </c:pt>
                <c:pt idx="3561">
                  <c:v>8.0625</c:v>
                </c:pt>
                <c:pt idx="3562">
                  <c:v>8.0625</c:v>
                </c:pt>
                <c:pt idx="3563">
                  <c:v>8.0625</c:v>
                </c:pt>
                <c:pt idx="3564">
                  <c:v>8.0625</c:v>
                </c:pt>
                <c:pt idx="3565">
                  <c:v>8.0625</c:v>
                </c:pt>
                <c:pt idx="3566">
                  <c:v>8.0625</c:v>
                </c:pt>
                <c:pt idx="3567">
                  <c:v>8.0625</c:v>
                </c:pt>
                <c:pt idx="3568">
                  <c:v>8</c:v>
                </c:pt>
                <c:pt idx="3569">
                  <c:v>8</c:v>
                </c:pt>
                <c:pt idx="3570">
                  <c:v>8</c:v>
                </c:pt>
                <c:pt idx="3571">
                  <c:v>8</c:v>
                </c:pt>
                <c:pt idx="3572">
                  <c:v>8</c:v>
                </c:pt>
                <c:pt idx="3573">
                  <c:v>8</c:v>
                </c:pt>
                <c:pt idx="3574">
                  <c:v>8</c:v>
                </c:pt>
                <c:pt idx="3575">
                  <c:v>8</c:v>
                </c:pt>
                <c:pt idx="3576">
                  <c:v>7.9375</c:v>
                </c:pt>
                <c:pt idx="3577">
                  <c:v>7.9375</c:v>
                </c:pt>
                <c:pt idx="3578">
                  <c:v>7.9375</c:v>
                </c:pt>
                <c:pt idx="3579">
                  <c:v>7.9375</c:v>
                </c:pt>
                <c:pt idx="3580">
                  <c:v>7.9375</c:v>
                </c:pt>
                <c:pt idx="3581">
                  <c:v>7.9375</c:v>
                </c:pt>
                <c:pt idx="3582">
                  <c:v>7.9375</c:v>
                </c:pt>
                <c:pt idx="3583">
                  <c:v>7.9375</c:v>
                </c:pt>
                <c:pt idx="3584">
                  <c:v>7.875</c:v>
                </c:pt>
                <c:pt idx="3585">
                  <c:v>7.875</c:v>
                </c:pt>
                <c:pt idx="3586">
                  <c:v>7.875</c:v>
                </c:pt>
                <c:pt idx="3587">
                  <c:v>7.875</c:v>
                </c:pt>
                <c:pt idx="3588">
                  <c:v>7.875</c:v>
                </c:pt>
                <c:pt idx="3589">
                  <c:v>7.875</c:v>
                </c:pt>
                <c:pt idx="3590">
                  <c:v>7.875</c:v>
                </c:pt>
                <c:pt idx="3591">
                  <c:v>7.875</c:v>
                </c:pt>
                <c:pt idx="3592">
                  <c:v>7.875</c:v>
                </c:pt>
                <c:pt idx="3593">
                  <c:v>7.8125</c:v>
                </c:pt>
                <c:pt idx="3594">
                  <c:v>7.8125</c:v>
                </c:pt>
                <c:pt idx="3595">
                  <c:v>7.8125</c:v>
                </c:pt>
                <c:pt idx="3596">
                  <c:v>7.8125</c:v>
                </c:pt>
                <c:pt idx="3597">
                  <c:v>7.8125</c:v>
                </c:pt>
                <c:pt idx="3598">
                  <c:v>7.8125</c:v>
                </c:pt>
                <c:pt idx="3599">
                  <c:v>7.8125</c:v>
                </c:pt>
                <c:pt idx="3600">
                  <c:v>7.8125</c:v>
                </c:pt>
                <c:pt idx="3601">
                  <c:v>7.8125</c:v>
                </c:pt>
                <c:pt idx="3602">
                  <c:v>7.75</c:v>
                </c:pt>
                <c:pt idx="3603">
                  <c:v>7.75</c:v>
                </c:pt>
                <c:pt idx="3604">
                  <c:v>7.75</c:v>
                </c:pt>
                <c:pt idx="3605">
                  <c:v>7.75</c:v>
                </c:pt>
                <c:pt idx="3606">
                  <c:v>7.75</c:v>
                </c:pt>
                <c:pt idx="3607">
                  <c:v>7.75</c:v>
                </c:pt>
                <c:pt idx="3608">
                  <c:v>7.75</c:v>
                </c:pt>
                <c:pt idx="3609">
                  <c:v>7.75</c:v>
                </c:pt>
                <c:pt idx="3610">
                  <c:v>7.75</c:v>
                </c:pt>
                <c:pt idx="3611">
                  <c:v>7.75</c:v>
                </c:pt>
                <c:pt idx="3612">
                  <c:v>7.6875</c:v>
                </c:pt>
                <c:pt idx="3613">
                  <c:v>7.6875</c:v>
                </c:pt>
                <c:pt idx="3614">
                  <c:v>7.6875</c:v>
                </c:pt>
                <c:pt idx="3615">
                  <c:v>7.6875</c:v>
                </c:pt>
                <c:pt idx="3616">
                  <c:v>7.6875</c:v>
                </c:pt>
                <c:pt idx="3617">
                  <c:v>7.6875</c:v>
                </c:pt>
                <c:pt idx="3618">
                  <c:v>7.6875</c:v>
                </c:pt>
                <c:pt idx="3619">
                  <c:v>7.6875</c:v>
                </c:pt>
                <c:pt idx="3620">
                  <c:v>7.625</c:v>
                </c:pt>
                <c:pt idx="3621">
                  <c:v>7.625</c:v>
                </c:pt>
                <c:pt idx="3622">
                  <c:v>7.625</c:v>
                </c:pt>
                <c:pt idx="3623">
                  <c:v>7.625</c:v>
                </c:pt>
                <c:pt idx="3624">
                  <c:v>7.625</c:v>
                </c:pt>
                <c:pt idx="3625">
                  <c:v>7.625</c:v>
                </c:pt>
                <c:pt idx="3626">
                  <c:v>7.625</c:v>
                </c:pt>
                <c:pt idx="3627">
                  <c:v>7.625</c:v>
                </c:pt>
                <c:pt idx="3628">
                  <c:v>7.625</c:v>
                </c:pt>
                <c:pt idx="3629">
                  <c:v>7.5625</c:v>
                </c:pt>
                <c:pt idx="3630">
                  <c:v>7.5625</c:v>
                </c:pt>
                <c:pt idx="3631">
                  <c:v>7.5625</c:v>
                </c:pt>
                <c:pt idx="3632">
                  <c:v>7.5625</c:v>
                </c:pt>
                <c:pt idx="3633">
                  <c:v>7.5625</c:v>
                </c:pt>
                <c:pt idx="3634">
                  <c:v>7.5625</c:v>
                </c:pt>
                <c:pt idx="3635">
                  <c:v>7.5625</c:v>
                </c:pt>
                <c:pt idx="3636">
                  <c:v>7.5625</c:v>
                </c:pt>
                <c:pt idx="3637">
                  <c:v>7.5625</c:v>
                </c:pt>
                <c:pt idx="3638">
                  <c:v>7.5</c:v>
                </c:pt>
                <c:pt idx="3639">
                  <c:v>7.5</c:v>
                </c:pt>
                <c:pt idx="3640">
                  <c:v>7.5</c:v>
                </c:pt>
                <c:pt idx="3641">
                  <c:v>7.5</c:v>
                </c:pt>
                <c:pt idx="3642">
                  <c:v>7.5</c:v>
                </c:pt>
                <c:pt idx="3643">
                  <c:v>7.5</c:v>
                </c:pt>
                <c:pt idx="3644">
                  <c:v>7.5</c:v>
                </c:pt>
                <c:pt idx="3645">
                  <c:v>7.5</c:v>
                </c:pt>
                <c:pt idx="3646">
                  <c:v>7.5</c:v>
                </c:pt>
                <c:pt idx="3647">
                  <c:v>7.5</c:v>
                </c:pt>
                <c:pt idx="3648">
                  <c:v>7.4375</c:v>
                </c:pt>
                <c:pt idx="3649">
                  <c:v>7.4375</c:v>
                </c:pt>
                <c:pt idx="3650">
                  <c:v>7.4375</c:v>
                </c:pt>
                <c:pt idx="3651">
                  <c:v>7.4375</c:v>
                </c:pt>
                <c:pt idx="3652">
                  <c:v>7.4375</c:v>
                </c:pt>
                <c:pt idx="3653">
                  <c:v>7.4375</c:v>
                </c:pt>
                <c:pt idx="3654">
                  <c:v>7.4375</c:v>
                </c:pt>
                <c:pt idx="3655">
                  <c:v>7.4375</c:v>
                </c:pt>
                <c:pt idx="3656">
                  <c:v>7.4375</c:v>
                </c:pt>
                <c:pt idx="3657">
                  <c:v>7.375</c:v>
                </c:pt>
                <c:pt idx="3658">
                  <c:v>7.375</c:v>
                </c:pt>
                <c:pt idx="3659">
                  <c:v>7.375</c:v>
                </c:pt>
                <c:pt idx="3660">
                  <c:v>7.375</c:v>
                </c:pt>
                <c:pt idx="3661">
                  <c:v>7.375</c:v>
                </c:pt>
                <c:pt idx="3662">
                  <c:v>7.375</c:v>
                </c:pt>
                <c:pt idx="3663">
                  <c:v>7.375</c:v>
                </c:pt>
                <c:pt idx="3664">
                  <c:v>7.375</c:v>
                </c:pt>
                <c:pt idx="3665">
                  <c:v>7.375</c:v>
                </c:pt>
                <c:pt idx="3666">
                  <c:v>7.375</c:v>
                </c:pt>
                <c:pt idx="3667">
                  <c:v>7.3125</c:v>
                </c:pt>
                <c:pt idx="3668">
                  <c:v>7.3125</c:v>
                </c:pt>
                <c:pt idx="3669">
                  <c:v>7.3125</c:v>
                </c:pt>
                <c:pt idx="3670">
                  <c:v>7.3125</c:v>
                </c:pt>
                <c:pt idx="3671">
                  <c:v>7.3125</c:v>
                </c:pt>
                <c:pt idx="3672">
                  <c:v>7.3125</c:v>
                </c:pt>
                <c:pt idx="3673">
                  <c:v>7.3125</c:v>
                </c:pt>
                <c:pt idx="3674">
                  <c:v>7.3125</c:v>
                </c:pt>
                <c:pt idx="3675">
                  <c:v>7.3125</c:v>
                </c:pt>
                <c:pt idx="3676">
                  <c:v>7.25</c:v>
                </c:pt>
                <c:pt idx="3677">
                  <c:v>7.25</c:v>
                </c:pt>
                <c:pt idx="3678">
                  <c:v>7.25</c:v>
                </c:pt>
                <c:pt idx="3679">
                  <c:v>7.25</c:v>
                </c:pt>
                <c:pt idx="3680">
                  <c:v>7.25</c:v>
                </c:pt>
                <c:pt idx="3681">
                  <c:v>7.25</c:v>
                </c:pt>
                <c:pt idx="3682">
                  <c:v>7.25</c:v>
                </c:pt>
                <c:pt idx="3683">
                  <c:v>7.25</c:v>
                </c:pt>
                <c:pt idx="3684">
                  <c:v>7.25</c:v>
                </c:pt>
                <c:pt idx="3685">
                  <c:v>7.25</c:v>
                </c:pt>
                <c:pt idx="3686">
                  <c:v>7.1875</c:v>
                </c:pt>
                <c:pt idx="3687">
                  <c:v>7.1875</c:v>
                </c:pt>
                <c:pt idx="3688">
                  <c:v>7.1875</c:v>
                </c:pt>
                <c:pt idx="3689">
                  <c:v>7.1875</c:v>
                </c:pt>
                <c:pt idx="3690">
                  <c:v>7.1875</c:v>
                </c:pt>
                <c:pt idx="3691">
                  <c:v>7.1875</c:v>
                </c:pt>
                <c:pt idx="3692">
                  <c:v>7.1875</c:v>
                </c:pt>
                <c:pt idx="3693">
                  <c:v>7.1875</c:v>
                </c:pt>
                <c:pt idx="3694">
                  <c:v>7.1875</c:v>
                </c:pt>
                <c:pt idx="3695">
                  <c:v>7.125</c:v>
                </c:pt>
                <c:pt idx="3696">
                  <c:v>7.125</c:v>
                </c:pt>
                <c:pt idx="3697">
                  <c:v>7.125</c:v>
                </c:pt>
                <c:pt idx="3698">
                  <c:v>7.125</c:v>
                </c:pt>
                <c:pt idx="3699">
                  <c:v>7.125</c:v>
                </c:pt>
                <c:pt idx="3700">
                  <c:v>7.125</c:v>
                </c:pt>
                <c:pt idx="3701">
                  <c:v>7.125</c:v>
                </c:pt>
                <c:pt idx="3702">
                  <c:v>7.125</c:v>
                </c:pt>
                <c:pt idx="3703">
                  <c:v>7.125</c:v>
                </c:pt>
                <c:pt idx="3704">
                  <c:v>7.125</c:v>
                </c:pt>
                <c:pt idx="3705">
                  <c:v>7.0625</c:v>
                </c:pt>
                <c:pt idx="3706">
                  <c:v>7.0625</c:v>
                </c:pt>
                <c:pt idx="3707">
                  <c:v>7.0625</c:v>
                </c:pt>
                <c:pt idx="3708">
                  <c:v>7.0625</c:v>
                </c:pt>
                <c:pt idx="3709">
                  <c:v>7.0625</c:v>
                </c:pt>
                <c:pt idx="3710">
                  <c:v>7.0625</c:v>
                </c:pt>
                <c:pt idx="3711">
                  <c:v>7.0625</c:v>
                </c:pt>
                <c:pt idx="3712">
                  <c:v>7.0625</c:v>
                </c:pt>
                <c:pt idx="3713">
                  <c:v>7.0625</c:v>
                </c:pt>
                <c:pt idx="3714">
                  <c:v>7</c:v>
                </c:pt>
                <c:pt idx="3715">
                  <c:v>7</c:v>
                </c:pt>
                <c:pt idx="3716">
                  <c:v>7</c:v>
                </c:pt>
                <c:pt idx="3717">
                  <c:v>7</c:v>
                </c:pt>
                <c:pt idx="3718">
                  <c:v>7</c:v>
                </c:pt>
                <c:pt idx="3719">
                  <c:v>7</c:v>
                </c:pt>
                <c:pt idx="3720">
                  <c:v>7</c:v>
                </c:pt>
                <c:pt idx="3721">
                  <c:v>7</c:v>
                </c:pt>
                <c:pt idx="3722">
                  <c:v>7</c:v>
                </c:pt>
                <c:pt idx="3723">
                  <c:v>7</c:v>
                </c:pt>
                <c:pt idx="3724">
                  <c:v>6.9375</c:v>
                </c:pt>
                <c:pt idx="3725">
                  <c:v>6.9375</c:v>
                </c:pt>
                <c:pt idx="3726">
                  <c:v>6.9375</c:v>
                </c:pt>
                <c:pt idx="3727">
                  <c:v>6.9375</c:v>
                </c:pt>
                <c:pt idx="3728">
                  <c:v>6.9375</c:v>
                </c:pt>
                <c:pt idx="3729">
                  <c:v>6.9375</c:v>
                </c:pt>
                <c:pt idx="3730">
                  <c:v>6.9375</c:v>
                </c:pt>
                <c:pt idx="3731">
                  <c:v>6.9375</c:v>
                </c:pt>
                <c:pt idx="3732">
                  <c:v>6.9375</c:v>
                </c:pt>
                <c:pt idx="3733">
                  <c:v>6.9375</c:v>
                </c:pt>
                <c:pt idx="3734">
                  <c:v>6.875</c:v>
                </c:pt>
                <c:pt idx="3735">
                  <c:v>6.875</c:v>
                </c:pt>
                <c:pt idx="3736">
                  <c:v>6.875</c:v>
                </c:pt>
                <c:pt idx="3737">
                  <c:v>6.875</c:v>
                </c:pt>
                <c:pt idx="3738">
                  <c:v>6.875</c:v>
                </c:pt>
                <c:pt idx="3739">
                  <c:v>6.875</c:v>
                </c:pt>
                <c:pt idx="3740">
                  <c:v>6.875</c:v>
                </c:pt>
                <c:pt idx="3741">
                  <c:v>6.875</c:v>
                </c:pt>
                <c:pt idx="3742">
                  <c:v>6.875</c:v>
                </c:pt>
                <c:pt idx="3743">
                  <c:v>6.8125</c:v>
                </c:pt>
                <c:pt idx="3744">
                  <c:v>6.8125</c:v>
                </c:pt>
                <c:pt idx="3745">
                  <c:v>6.8125</c:v>
                </c:pt>
                <c:pt idx="3746">
                  <c:v>6.8125</c:v>
                </c:pt>
                <c:pt idx="3747">
                  <c:v>6.8125</c:v>
                </c:pt>
                <c:pt idx="3748">
                  <c:v>6.8125</c:v>
                </c:pt>
                <c:pt idx="3749">
                  <c:v>6.8125</c:v>
                </c:pt>
                <c:pt idx="3750">
                  <c:v>6.8125</c:v>
                </c:pt>
                <c:pt idx="3751">
                  <c:v>6.8125</c:v>
                </c:pt>
                <c:pt idx="3752">
                  <c:v>6.8125</c:v>
                </c:pt>
                <c:pt idx="3753">
                  <c:v>6.75</c:v>
                </c:pt>
                <c:pt idx="3754">
                  <c:v>6.75</c:v>
                </c:pt>
                <c:pt idx="3755">
                  <c:v>6.75</c:v>
                </c:pt>
                <c:pt idx="3756">
                  <c:v>6.75</c:v>
                </c:pt>
                <c:pt idx="3757">
                  <c:v>6.75</c:v>
                </c:pt>
                <c:pt idx="3758">
                  <c:v>6.75</c:v>
                </c:pt>
                <c:pt idx="3759">
                  <c:v>6.75</c:v>
                </c:pt>
                <c:pt idx="3760">
                  <c:v>6.75</c:v>
                </c:pt>
                <c:pt idx="3761">
                  <c:v>6.75</c:v>
                </c:pt>
                <c:pt idx="3762">
                  <c:v>6.75</c:v>
                </c:pt>
                <c:pt idx="3763">
                  <c:v>6.6875</c:v>
                </c:pt>
                <c:pt idx="3764">
                  <c:v>6.6875</c:v>
                </c:pt>
                <c:pt idx="3765">
                  <c:v>6.6875</c:v>
                </c:pt>
                <c:pt idx="3766">
                  <c:v>6.6875</c:v>
                </c:pt>
                <c:pt idx="3767">
                  <c:v>6.6875</c:v>
                </c:pt>
                <c:pt idx="3768">
                  <c:v>6.6875</c:v>
                </c:pt>
                <c:pt idx="3769">
                  <c:v>6.6875</c:v>
                </c:pt>
                <c:pt idx="3770">
                  <c:v>6.6875</c:v>
                </c:pt>
                <c:pt idx="3771">
                  <c:v>6.6875</c:v>
                </c:pt>
                <c:pt idx="3772">
                  <c:v>6.6875</c:v>
                </c:pt>
                <c:pt idx="3773">
                  <c:v>6.625</c:v>
                </c:pt>
                <c:pt idx="3774">
                  <c:v>6.625</c:v>
                </c:pt>
                <c:pt idx="3775">
                  <c:v>6.625</c:v>
                </c:pt>
                <c:pt idx="3776">
                  <c:v>6.625</c:v>
                </c:pt>
                <c:pt idx="3777">
                  <c:v>6.625</c:v>
                </c:pt>
                <c:pt idx="3778">
                  <c:v>6.625</c:v>
                </c:pt>
                <c:pt idx="3779">
                  <c:v>6.625</c:v>
                </c:pt>
                <c:pt idx="3780">
                  <c:v>6.625</c:v>
                </c:pt>
                <c:pt idx="3781">
                  <c:v>6.625</c:v>
                </c:pt>
                <c:pt idx="3782">
                  <c:v>6.625</c:v>
                </c:pt>
                <c:pt idx="3783">
                  <c:v>6.5625</c:v>
                </c:pt>
                <c:pt idx="3784">
                  <c:v>6.5625</c:v>
                </c:pt>
                <c:pt idx="3785">
                  <c:v>6.5625</c:v>
                </c:pt>
                <c:pt idx="3786">
                  <c:v>6.5625</c:v>
                </c:pt>
                <c:pt idx="3787">
                  <c:v>6.5625</c:v>
                </c:pt>
                <c:pt idx="3788">
                  <c:v>6.5625</c:v>
                </c:pt>
                <c:pt idx="3789">
                  <c:v>6.5625</c:v>
                </c:pt>
                <c:pt idx="3790">
                  <c:v>6.5625</c:v>
                </c:pt>
                <c:pt idx="3791">
                  <c:v>6.5625</c:v>
                </c:pt>
                <c:pt idx="3792">
                  <c:v>6.5625</c:v>
                </c:pt>
                <c:pt idx="3793">
                  <c:v>6.5</c:v>
                </c:pt>
                <c:pt idx="3794">
                  <c:v>6.5</c:v>
                </c:pt>
                <c:pt idx="3795">
                  <c:v>6.5</c:v>
                </c:pt>
                <c:pt idx="3796">
                  <c:v>6.5</c:v>
                </c:pt>
                <c:pt idx="3797">
                  <c:v>6.5</c:v>
                </c:pt>
                <c:pt idx="3798">
                  <c:v>6.5</c:v>
                </c:pt>
                <c:pt idx="3799">
                  <c:v>6.5</c:v>
                </c:pt>
                <c:pt idx="3800">
                  <c:v>6.5</c:v>
                </c:pt>
                <c:pt idx="3801">
                  <c:v>6.5</c:v>
                </c:pt>
                <c:pt idx="3802">
                  <c:v>6.4375</c:v>
                </c:pt>
                <c:pt idx="3803">
                  <c:v>6.4375</c:v>
                </c:pt>
                <c:pt idx="3804">
                  <c:v>6.4375</c:v>
                </c:pt>
                <c:pt idx="3805">
                  <c:v>6.4375</c:v>
                </c:pt>
                <c:pt idx="3806">
                  <c:v>6.4375</c:v>
                </c:pt>
                <c:pt idx="3807">
                  <c:v>6.4375</c:v>
                </c:pt>
                <c:pt idx="3808">
                  <c:v>6.4375</c:v>
                </c:pt>
                <c:pt idx="3809">
                  <c:v>6.4375</c:v>
                </c:pt>
                <c:pt idx="3810">
                  <c:v>6.4375</c:v>
                </c:pt>
                <c:pt idx="3811">
                  <c:v>6.4375</c:v>
                </c:pt>
                <c:pt idx="3812">
                  <c:v>6.4375</c:v>
                </c:pt>
                <c:pt idx="3813">
                  <c:v>6.375</c:v>
                </c:pt>
                <c:pt idx="3814">
                  <c:v>6.375</c:v>
                </c:pt>
                <c:pt idx="3815">
                  <c:v>6.375</c:v>
                </c:pt>
                <c:pt idx="3816">
                  <c:v>6.375</c:v>
                </c:pt>
                <c:pt idx="3817">
                  <c:v>6.375</c:v>
                </c:pt>
                <c:pt idx="3818">
                  <c:v>6.375</c:v>
                </c:pt>
                <c:pt idx="3819">
                  <c:v>6.375</c:v>
                </c:pt>
                <c:pt idx="3820">
                  <c:v>6.375</c:v>
                </c:pt>
                <c:pt idx="3821">
                  <c:v>6.375</c:v>
                </c:pt>
                <c:pt idx="3822">
                  <c:v>6.375</c:v>
                </c:pt>
                <c:pt idx="3823">
                  <c:v>6.3125</c:v>
                </c:pt>
                <c:pt idx="3824">
                  <c:v>6.3125</c:v>
                </c:pt>
                <c:pt idx="3825">
                  <c:v>6.3125</c:v>
                </c:pt>
                <c:pt idx="3826">
                  <c:v>6.3125</c:v>
                </c:pt>
                <c:pt idx="3827">
                  <c:v>6.3125</c:v>
                </c:pt>
                <c:pt idx="3828">
                  <c:v>6.3125</c:v>
                </c:pt>
                <c:pt idx="3829">
                  <c:v>6.3125</c:v>
                </c:pt>
                <c:pt idx="3830">
                  <c:v>6.3125</c:v>
                </c:pt>
                <c:pt idx="3831">
                  <c:v>6.3125</c:v>
                </c:pt>
                <c:pt idx="3832">
                  <c:v>6.3125</c:v>
                </c:pt>
                <c:pt idx="3833">
                  <c:v>6.25</c:v>
                </c:pt>
                <c:pt idx="3834">
                  <c:v>6.25</c:v>
                </c:pt>
                <c:pt idx="3835">
                  <c:v>6.25</c:v>
                </c:pt>
                <c:pt idx="3836">
                  <c:v>6.25</c:v>
                </c:pt>
                <c:pt idx="3837">
                  <c:v>6.25</c:v>
                </c:pt>
                <c:pt idx="3838">
                  <c:v>6.25</c:v>
                </c:pt>
                <c:pt idx="3839">
                  <c:v>6.25</c:v>
                </c:pt>
                <c:pt idx="3840">
                  <c:v>6.25</c:v>
                </c:pt>
                <c:pt idx="3841">
                  <c:v>6.25</c:v>
                </c:pt>
                <c:pt idx="3842">
                  <c:v>6.25</c:v>
                </c:pt>
                <c:pt idx="3843">
                  <c:v>6.1875</c:v>
                </c:pt>
                <c:pt idx="3844">
                  <c:v>6.1875</c:v>
                </c:pt>
                <c:pt idx="3845">
                  <c:v>6.1875</c:v>
                </c:pt>
                <c:pt idx="3846">
                  <c:v>6.1875</c:v>
                </c:pt>
                <c:pt idx="3847">
                  <c:v>6.1875</c:v>
                </c:pt>
                <c:pt idx="3848">
                  <c:v>6.1875</c:v>
                </c:pt>
                <c:pt idx="3849">
                  <c:v>6.1875</c:v>
                </c:pt>
                <c:pt idx="3850">
                  <c:v>6.1875</c:v>
                </c:pt>
                <c:pt idx="3851">
                  <c:v>6.1875</c:v>
                </c:pt>
                <c:pt idx="3852">
                  <c:v>6.1875</c:v>
                </c:pt>
                <c:pt idx="3853">
                  <c:v>6.1875</c:v>
                </c:pt>
                <c:pt idx="3854">
                  <c:v>6.125</c:v>
                </c:pt>
                <c:pt idx="3855">
                  <c:v>6.125</c:v>
                </c:pt>
                <c:pt idx="3856">
                  <c:v>6.125</c:v>
                </c:pt>
                <c:pt idx="3857">
                  <c:v>6.125</c:v>
                </c:pt>
                <c:pt idx="3858">
                  <c:v>6.125</c:v>
                </c:pt>
                <c:pt idx="3859">
                  <c:v>6.125</c:v>
                </c:pt>
                <c:pt idx="3860">
                  <c:v>6.125</c:v>
                </c:pt>
                <c:pt idx="3861">
                  <c:v>6.125</c:v>
                </c:pt>
                <c:pt idx="3862">
                  <c:v>6.125</c:v>
                </c:pt>
                <c:pt idx="3863">
                  <c:v>6.125</c:v>
                </c:pt>
                <c:pt idx="3864">
                  <c:v>6.125</c:v>
                </c:pt>
                <c:pt idx="3865">
                  <c:v>6.0625</c:v>
                </c:pt>
                <c:pt idx="3866">
                  <c:v>6.0625</c:v>
                </c:pt>
                <c:pt idx="3867">
                  <c:v>6.0625</c:v>
                </c:pt>
                <c:pt idx="3868">
                  <c:v>6.0625</c:v>
                </c:pt>
                <c:pt idx="3869">
                  <c:v>6.0625</c:v>
                </c:pt>
                <c:pt idx="3870">
                  <c:v>6.0625</c:v>
                </c:pt>
                <c:pt idx="3871">
                  <c:v>6.0625</c:v>
                </c:pt>
                <c:pt idx="3872">
                  <c:v>6.0625</c:v>
                </c:pt>
                <c:pt idx="3873">
                  <c:v>6.0625</c:v>
                </c:pt>
                <c:pt idx="3874">
                  <c:v>6</c:v>
                </c:pt>
                <c:pt idx="3875">
                  <c:v>6</c:v>
                </c:pt>
                <c:pt idx="3876">
                  <c:v>6</c:v>
                </c:pt>
                <c:pt idx="3877">
                  <c:v>6</c:v>
                </c:pt>
                <c:pt idx="3878">
                  <c:v>6</c:v>
                </c:pt>
                <c:pt idx="3879">
                  <c:v>6</c:v>
                </c:pt>
                <c:pt idx="3880">
                  <c:v>6</c:v>
                </c:pt>
                <c:pt idx="3881">
                  <c:v>6</c:v>
                </c:pt>
                <c:pt idx="3882">
                  <c:v>6</c:v>
                </c:pt>
                <c:pt idx="3883">
                  <c:v>6</c:v>
                </c:pt>
                <c:pt idx="3884">
                  <c:v>6</c:v>
                </c:pt>
                <c:pt idx="3885">
                  <c:v>5.9375</c:v>
                </c:pt>
                <c:pt idx="3886">
                  <c:v>5.9375</c:v>
                </c:pt>
                <c:pt idx="3887">
                  <c:v>5.9375</c:v>
                </c:pt>
                <c:pt idx="3888">
                  <c:v>5.9375</c:v>
                </c:pt>
                <c:pt idx="3889">
                  <c:v>5.9375</c:v>
                </c:pt>
                <c:pt idx="3890">
                  <c:v>5.9375</c:v>
                </c:pt>
                <c:pt idx="3891">
                  <c:v>5.9375</c:v>
                </c:pt>
                <c:pt idx="3892">
                  <c:v>5.9375</c:v>
                </c:pt>
                <c:pt idx="3893">
                  <c:v>5.9375</c:v>
                </c:pt>
                <c:pt idx="3894">
                  <c:v>5.9375</c:v>
                </c:pt>
                <c:pt idx="3895">
                  <c:v>5.9375</c:v>
                </c:pt>
                <c:pt idx="3896">
                  <c:v>5.875</c:v>
                </c:pt>
                <c:pt idx="3897">
                  <c:v>5.875</c:v>
                </c:pt>
                <c:pt idx="3898">
                  <c:v>5.875</c:v>
                </c:pt>
                <c:pt idx="3899">
                  <c:v>5.875</c:v>
                </c:pt>
                <c:pt idx="3900">
                  <c:v>5.875</c:v>
                </c:pt>
                <c:pt idx="3901">
                  <c:v>5.875</c:v>
                </c:pt>
                <c:pt idx="3902">
                  <c:v>5.875</c:v>
                </c:pt>
                <c:pt idx="3903">
                  <c:v>5.875</c:v>
                </c:pt>
                <c:pt idx="3904">
                  <c:v>5.875</c:v>
                </c:pt>
                <c:pt idx="3905">
                  <c:v>5.875</c:v>
                </c:pt>
                <c:pt idx="3906">
                  <c:v>5.875</c:v>
                </c:pt>
                <c:pt idx="3907">
                  <c:v>5.8125</c:v>
                </c:pt>
                <c:pt idx="3908">
                  <c:v>5.8125</c:v>
                </c:pt>
                <c:pt idx="3909">
                  <c:v>5.8125</c:v>
                </c:pt>
                <c:pt idx="3910">
                  <c:v>5.8125</c:v>
                </c:pt>
                <c:pt idx="3911">
                  <c:v>5.8125</c:v>
                </c:pt>
                <c:pt idx="3912">
                  <c:v>5.8125</c:v>
                </c:pt>
                <c:pt idx="3913">
                  <c:v>5.8125</c:v>
                </c:pt>
                <c:pt idx="3914">
                  <c:v>5.8125</c:v>
                </c:pt>
                <c:pt idx="3915">
                  <c:v>5.8125</c:v>
                </c:pt>
                <c:pt idx="3916">
                  <c:v>5.8125</c:v>
                </c:pt>
                <c:pt idx="3917">
                  <c:v>5.75</c:v>
                </c:pt>
                <c:pt idx="3918">
                  <c:v>5.75</c:v>
                </c:pt>
                <c:pt idx="3919">
                  <c:v>5.75</c:v>
                </c:pt>
                <c:pt idx="3920">
                  <c:v>5.75</c:v>
                </c:pt>
                <c:pt idx="3921">
                  <c:v>5.75</c:v>
                </c:pt>
                <c:pt idx="3922">
                  <c:v>5.75</c:v>
                </c:pt>
                <c:pt idx="3923">
                  <c:v>5.75</c:v>
                </c:pt>
                <c:pt idx="3924">
                  <c:v>5.75</c:v>
                </c:pt>
                <c:pt idx="3925">
                  <c:v>5.75</c:v>
                </c:pt>
                <c:pt idx="3926">
                  <c:v>5.75</c:v>
                </c:pt>
                <c:pt idx="3927">
                  <c:v>5.75</c:v>
                </c:pt>
                <c:pt idx="3928">
                  <c:v>5.6875</c:v>
                </c:pt>
                <c:pt idx="3929">
                  <c:v>5.6875</c:v>
                </c:pt>
                <c:pt idx="3930">
                  <c:v>5.6875</c:v>
                </c:pt>
                <c:pt idx="3931">
                  <c:v>5.6875</c:v>
                </c:pt>
                <c:pt idx="3932">
                  <c:v>5.6875</c:v>
                </c:pt>
                <c:pt idx="3933">
                  <c:v>5.6875</c:v>
                </c:pt>
                <c:pt idx="3934">
                  <c:v>5.6875</c:v>
                </c:pt>
                <c:pt idx="3935">
                  <c:v>5.6875</c:v>
                </c:pt>
                <c:pt idx="3936">
                  <c:v>5.6875</c:v>
                </c:pt>
                <c:pt idx="3937">
                  <c:v>5.6875</c:v>
                </c:pt>
                <c:pt idx="3938">
                  <c:v>5.625</c:v>
                </c:pt>
                <c:pt idx="3939">
                  <c:v>5.625</c:v>
                </c:pt>
                <c:pt idx="3940">
                  <c:v>5.625</c:v>
                </c:pt>
                <c:pt idx="3941">
                  <c:v>5.625</c:v>
                </c:pt>
                <c:pt idx="3942">
                  <c:v>5.625</c:v>
                </c:pt>
                <c:pt idx="3943">
                  <c:v>5.625</c:v>
                </c:pt>
                <c:pt idx="3944">
                  <c:v>5.625</c:v>
                </c:pt>
                <c:pt idx="3945">
                  <c:v>5.625</c:v>
                </c:pt>
                <c:pt idx="3946">
                  <c:v>5.625</c:v>
                </c:pt>
                <c:pt idx="3947">
                  <c:v>5.625</c:v>
                </c:pt>
                <c:pt idx="3948">
                  <c:v>5.625</c:v>
                </c:pt>
                <c:pt idx="3949">
                  <c:v>5.625</c:v>
                </c:pt>
                <c:pt idx="3950">
                  <c:v>5.5625</c:v>
                </c:pt>
                <c:pt idx="3951">
                  <c:v>5.5625</c:v>
                </c:pt>
                <c:pt idx="3952">
                  <c:v>5.5625</c:v>
                </c:pt>
                <c:pt idx="3953">
                  <c:v>5.5625</c:v>
                </c:pt>
                <c:pt idx="3954">
                  <c:v>5.5625</c:v>
                </c:pt>
                <c:pt idx="3955">
                  <c:v>5.5625</c:v>
                </c:pt>
                <c:pt idx="3956">
                  <c:v>5.5625</c:v>
                </c:pt>
                <c:pt idx="3957">
                  <c:v>5.5625</c:v>
                </c:pt>
                <c:pt idx="3958">
                  <c:v>5.5625</c:v>
                </c:pt>
                <c:pt idx="3959">
                  <c:v>5.5625</c:v>
                </c:pt>
                <c:pt idx="3960">
                  <c:v>5.5</c:v>
                </c:pt>
                <c:pt idx="3961">
                  <c:v>5.5</c:v>
                </c:pt>
                <c:pt idx="3962">
                  <c:v>5.5</c:v>
                </c:pt>
                <c:pt idx="3963">
                  <c:v>5.5</c:v>
                </c:pt>
                <c:pt idx="3964">
                  <c:v>5.5</c:v>
                </c:pt>
                <c:pt idx="3965">
                  <c:v>5.5</c:v>
                </c:pt>
                <c:pt idx="3966">
                  <c:v>5.5</c:v>
                </c:pt>
                <c:pt idx="3967">
                  <c:v>5.5</c:v>
                </c:pt>
                <c:pt idx="3968">
                  <c:v>5.5</c:v>
                </c:pt>
                <c:pt idx="3969">
                  <c:v>5.5</c:v>
                </c:pt>
                <c:pt idx="3970">
                  <c:v>5.5</c:v>
                </c:pt>
                <c:pt idx="3971">
                  <c:v>5.4375</c:v>
                </c:pt>
                <c:pt idx="3972">
                  <c:v>5.4375</c:v>
                </c:pt>
                <c:pt idx="3973">
                  <c:v>5.4375</c:v>
                </c:pt>
                <c:pt idx="3974">
                  <c:v>5.4375</c:v>
                </c:pt>
                <c:pt idx="3975">
                  <c:v>5.4375</c:v>
                </c:pt>
                <c:pt idx="3976">
                  <c:v>5.4375</c:v>
                </c:pt>
                <c:pt idx="3977">
                  <c:v>5.4375</c:v>
                </c:pt>
                <c:pt idx="3978">
                  <c:v>5.4375</c:v>
                </c:pt>
                <c:pt idx="3979">
                  <c:v>5.4375</c:v>
                </c:pt>
                <c:pt idx="3980">
                  <c:v>5.4375</c:v>
                </c:pt>
                <c:pt idx="3981">
                  <c:v>5.4375</c:v>
                </c:pt>
                <c:pt idx="3982">
                  <c:v>5.4375</c:v>
                </c:pt>
                <c:pt idx="3983">
                  <c:v>5.4375</c:v>
                </c:pt>
                <c:pt idx="3984">
                  <c:v>5.375</c:v>
                </c:pt>
                <c:pt idx="3985">
                  <c:v>5.375</c:v>
                </c:pt>
                <c:pt idx="3986">
                  <c:v>5.375</c:v>
                </c:pt>
                <c:pt idx="3987">
                  <c:v>5.375</c:v>
                </c:pt>
                <c:pt idx="3988">
                  <c:v>5.375</c:v>
                </c:pt>
                <c:pt idx="3989">
                  <c:v>5.375</c:v>
                </c:pt>
                <c:pt idx="3990">
                  <c:v>5.375</c:v>
                </c:pt>
                <c:pt idx="3991">
                  <c:v>5.375</c:v>
                </c:pt>
                <c:pt idx="3992">
                  <c:v>5.375</c:v>
                </c:pt>
                <c:pt idx="3993">
                  <c:v>5.375</c:v>
                </c:pt>
                <c:pt idx="3994">
                  <c:v>5.375</c:v>
                </c:pt>
                <c:pt idx="3995">
                  <c:v>5.375</c:v>
                </c:pt>
                <c:pt idx="3996">
                  <c:v>5.3125</c:v>
                </c:pt>
                <c:pt idx="3997">
                  <c:v>5.3125</c:v>
                </c:pt>
                <c:pt idx="3998">
                  <c:v>5.3125</c:v>
                </c:pt>
                <c:pt idx="3999">
                  <c:v>5.3125</c:v>
                </c:pt>
                <c:pt idx="4000">
                  <c:v>5.3125</c:v>
                </c:pt>
                <c:pt idx="4001">
                  <c:v>5.3125</c:v>
                </c:pt>
                <c:pt idx="4002">
                  <c:v>5.3125</c:v>
                </c:pt>
                <c:pt idx="4003">
                  <c:v>5.3125</c:v>
                </c:pt>
                <c:pt idx="4004">
                  <c:v>5.3125</c:v>
                </c:pt>
                <c:pt idx="4005">
                  <c:v>5.3125</c:v>
                </c:pt>
                <c:pt idx="4006">
                  <c:v>5.3125</c:v>
                </c:pt>
                <c:pt idx="4007">
                  <c:v>5.3125</c:v>
                </c:pt>
                <c:pt idx="4008">
                  <c:v>5.3125</c:v>
                </c:pt>
                <c:pt idx="4009">
                  <c:v>5.25</c:v>
                </c:pt>
                <c:pt idx="4010">
                  <c:v>5.25</c:v>
                </c:pt>
                <c:pt idx="4011">
                  <c:v>5.25</c:v>
                </c:pt>
                <c:pt idx="4012">
                  <c:v>5.25</c:v>
                </c:pt>
                <c:pt idx="4013">
                  <c:v>5.25</c:v>
                </c:pt>
                <c:pt idx="4014">
                  <c:v>5.25</c:v>
                </c:pt>
                <c:pt idx="4015">
                  <c:v>5.25</c:v>
                </c:pt>
                <c:pt idx="4016">
                  <c:v>5.25</c:v>
                </c:pt>
                <c:pt idx="4017">
                  <c:v>5.25</c:v>
                </c:pt>
                <c:pt idx="4018">
                  <c:v>5.25</c:v>
                </c:pt>
                <c:pt idx="4019">
                  <c:v>5.25</c:v>
                </c:pt>
                <c:pt idx="4020">
                  <c:v>5.25</c:v>
                </c:pt>
                <c:pt idx="4021">
                  <c:v>5.25</c:v>
                </c:pt>
                <c:pt idx="4022">
                  <c:v>5.1875</c:v>
                </c:pt>
                <c:pt idx="4023">
                  <c:v>5.1875</c:v>
                </c:pt>
                <c:pt idx="4024">
                  <c:v>5.1875</c:v>
                </c:pt>
                <c:pt idx="4025">
                  <c:v>5.1875</c:v>
                </c:pt>
                <c:pt idx="4026">
                  <c:v>5.1875</c:v>
                </c:pt>
                <c:pt idx="4027">
                  <c:v>5.1875</c:v>
                </c:pt>
                <c:pt idx="4028">
                  <c:v>5.1875</c:v>
                </c:pt>
                <c:pt idx="4029">
                  <c:v>5.1875</c:v>
                </c:pt>
                <c:pt idx="4030">
                  <c:v>5.1875</c:v>
                </c:pt>
                <c:pt idx="4031">
                  <c:v>5.1875</c:v>
                </c:pt>
                <c:pt idx="4032">
                  <c:v>5.1875</c:v>
                </c:pt>
                <c:pt idx="4033">
                  <c:v>5.1875</c:v>
                </c:pt>
                <c:pt idx="4034">
                  <c:v>5.1875</c:v>
                </c:pt>
                <c:pt idx="4035">
                  <c:v>5.1875</c:v>
                </c:pt>
                <c:pt idx="4036">
                  <c:v>5.1875</c:v>
                </c:pt>
                <c:pt idx="4037">
                  <c:v>5.125</c:v>
                </c:pt>
                <c:pt idx="4038">
                  <c:v>5.125</c:v>
                </c:pt>
                <c:pt idx="4039">
                  <c:v>5.125</c:v>
                </c:pt>
                <c:pt idx="4040">
                  <c:v>5.125</c:v>
                </c:pt>
                <c:pt idx="4041">
                  <c:v>5.125</c:v>
                </c:pt>
                <c:pt idx="4042">
                  <c:v>5.125</c:v>
                </c:pt>
                <c:pt idx="4043">
                  <c:v>5.125</c:v>
                </c:pt>
                <c:pt idx="4044">
                  <c:v>5.125</c:v>
                </c:pt>
                <c:pt idx="4045">
                  <c:v>5.125</c:v>
                </c:pt>
                <c:pt idx="4046">
                  <c:v>5.125</c:v>
                </c:pt>
                <c:pt idx="4047">
                  <c:v>5.125</c:v>
                </c:pt>
                <c:pt idx="4048">
                  <c:v>5.125</c:v>
                </c:pt>
                <c:pt idx="4049">
                  <c:v>5.125</c:v>
                </c:pt>
                <c:pt idx="4050">
                  <c:v>5.125</c:v>
                </c:pt>
                <c:pt idx="4051">
                  <c:v>5.0625</c:v>
                </c:pt>
                <c:pt idx="4052">
                  <c:v>5.0625</c:v>
                </c:pt>
                <c:pt idx="4053">
                  <c:v>5.0625</c:v>
                </c:pt>
                <c:pt idx="4054">
                  <c:v>5.0625</c:v>
                </c:pt>
                <c:pt idx="4055">
                  <c:v>5.0625</c:v>
                </c:pt>
                <c:pt idx="4056">
                  <c:v>5.0625</c:v>
                </c:pt>
                <c:pt idx="4057">
                  <c:v>5.0625</c:v>
                </c:pt>
                <c:pt idx="4058">
                  <c:v>5.0625</c:v>
                </c:pt>
                <c:pt idx="4059">
                  <c:v>5.0625</c:v>
                </c:pt>
                <c:pt idx="4060">
                  <c:v>5.0625</c:v>
                </c:pt>
                <c:pt idx="4061">
                  <c:v>5.0625</c:v>
                </c:pt>
                <c:pt idx="4062">
                  <c:v>5.0625</c:v>
                </c:pt>
                <c:pt idx="4063">
                  <c:v>5.0625</c:v>
                </c:pt>
                <c:pt idx="4064">
                  <c:v>5.0625</c:v>
                </c:pt>
                <c:pt idx="4065">
                  <c:v>5.0625</c:v>
                </c:pt>
                <c:pt idx="4066">
                  <c:v>5.0625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5</c:v>
                </c:pt>
                <c:pt idx="4073">
                  <c:v>5</c:v>
                </c:pt>
                <c:pt idx="4074">
                  <c:v>5</c:v>
                </c:pt>
                <c:pt idx="4075">
                  <c:v>5</c:v>
                </c:pt>
                <c:pt idx="4076">
                  <c:v>5</c:v>
                </c:pt>
                <c:pt idx="4077">
                  <c:v>5</c:v>
                </c:pt>
                <c:pt idx="4078">
                  <c:v>5</c:v>
                </c:pt>
                <c:pt idx="4079">
                  <c:v>5</c:v>
                </c:pt>
                <c:pt idx="4080">
                  <c:v>5</c:v>
                </c:pt>
                <c:pt idx="4081">
                  <c:v>5</c:v>
                </c:pt>
                <c:pt idx="4082">
                  <c:v>4.9375</c:v>
                </c:pt>
                <c:pt idx="4083">
                  <c:v>4.9375</c:v>
                </c:pt>
                <c:pt idx="4084">
                  <c:v>4.9375</c:v>
                </c:pt>
                <c:pt idx="4085">
                  <c:v>4.9375</c:v>
                </c:pt>
                <c:pt idx="4086">
                  <c:v>4.9375</c:v>
                </c:pt>
                <c:pt idx="4087">
                  <c:v>4.9375</c:v>
                </c:pt>
                <c:pt idx="4088">
                  <c:v>4.9375</c:v>
                </c:pt>
                <c:pt idx="4089">
                  <c:v>4.9375</c:v>
                </c:pt>
                <c:pt idx="4090">
                  <c:v>4.9375</c:v>
                </c:pt>
                <c:pt idx="4091">
                  <c:v>4.9375</c:v>
                </c:pt>
                <c:pt idx="4092">
                  <c:v>4.9375</c:v>
                </c:pt>
                <c:pt idx="4093">
                  <c:v>4.9375</c:v>
                </c:pt>
                <c:pt idx="4094">
                  <c:v>4.9375</c:v>
                </c:pt>
                <c:pt idx="4095">
                  <c:v>4.9375</c:v>
                </c:pt>
                <c:pt idx="4096">
                  <c:v>4.9375</c:v>
                </c:pt>
                <c:pt idx="4097">
                  <c:v>4.9375</c:v>
                </c:pt>
                <c:pt idx="4098">
                  <c:v>4.875</c:v>
                </c:pt>
                <c:pt idx="4099">
                  <c:v>4.875</c:v>
                </c:pt>
                <c:pt idx="4100">
                  <c:v>4.875</c:v>
                </c:pt>
                <c:pt idx="4101">
                  <c:v>4.875</c:v>
                </c:pt>
                <c:pt idx="4102">
                  <c:v>4.875</c:v>
                </c:pt>
                <c:pt idx="4103">
                  <c:v>4.875</c:v>
                </c:pt>
                <c:pt idx="4104">
                  <c:v>4.875</c:v>
                </c:pt>
                <c:pt idx="4105">
                  <c:v>4.875</c:v>
                </c:pt>
                <c:pt idx="4106">
                  <c:v>4.875</c:v>
                </c:pt>
                <c:pt idx="4107">
                  <c:v>4.875</c:v>
                </c:pt>
                <c:pt idx="4108">
                  <c:v>4.875</c:v>
                </c:pt>
                <c:pt idx="4109">
                  <c:v>4.875</c:v>
                </c:pt>
                <c:pt idx="4110">
                  <c:v>4.875</c:v>
                </c:pt>
                <c:pt idx="4111">
                  <c:v>4.875</c:v>
                </c:pt>
                <c:pt idx="4112">
                  <c:v>4.875</c:v>
                </c:pt>
                <c:pt idx="4113">
                  <c:v>4.875</c:v>
                </c:pt>
                <c:pt idx="4114">
                  <c:v>4.875</c:v>
                </c:pt>
                <c:pt idx="4115">
                  <c:v>4.8125</c:v>
                </c:pt>
                <c:pt idx="4116">
                  <c:v>4.8125</c:v>
                </c:pt>
                <c:pt idx="4117">
                  <c:v>4.8125</c:v>
                </c:pt>
                <c:pt idx="4118">
                  <c:v>4.8125</c:v>
                </c:pt>
                <c:pt idx="4119">
                  <c:v>4.8125</c:v>
                </c:pt>
                <c:pt idx="4120">
                  <c:v>4.8125</c:v>
                </c:pt>
                <c:pt idx="4121">
                  <c:v>4.8125</c:v>
                </c:pt>
                <c:pt idx="4122">
                  <c:v>4.8125</c:v>
                </c:pt>
                <c:pt idx="4123">
                  <c:v>4.8125</c:v>
                </c:pt>
                <c:pt idx="4124">
                  <c:v>4.8125</c:v>
                </c:pt>
                <c:pt idx="4125">
                  <c:v>4.8125</c:v>
                </c:pt>
                <c:pt idx="4126">
                  <c:v>4.8125</c:v>
                </c:pt>
                <c:pt idx="4127">
                  <c:v>4.8125</c:v>
                </c:pt>
                <c:pt idx="4128">
                  <c:v>4.8125</c:v>
                </c:pt>
                <c:pt idx="4129">
                  <c:v>4.8125</c:v>
                </c:pt>
                <c:pt idx="4130">
                  <c:v>4.8125</c:v>
                </c:pt>
                <c:pt idx="4131">
                  <c:v>4.8125</c:v>
                </c:pt>
                <c:pt idx="4132">
                  <c:v>4.75</c:v>
                </c:pt>
                <c:pt idx="4133">
                  <c:v>4.75</c:v>
                </c:pt>
                <c:pt idx="4134">
                  <c:v>4.75</c:v>
                </c:pt>
                <c:pt idx="4135">
                  <c:v>4.75</c:v>
                </c:pt>
                <c:pt idx="4136">
                  <c:v>4.75</c:v>
                </c:pt>
                <c:pt idx="4137">
                  <c:v>4.75</c:v>
                </c:pt>
                <c:pt idx="4138">
                  <c:v>4.75</c:v>
                </c:pt>
                <c:pt idx="4139">
                  <c:v>4.75</c:v>
                </c:pt>
                <c:pt idx="4140">
                  <c:v>4.75</c:v>
                </c:pt>
                <c:pt idx="4141">
                  <c:v>4.75</c:v>
                </c:pt>
                <c:pt idx="4142">
                  <c:v>4.75</c:v>
                </c:pt>
                <c:pt idx="4143">
                  <c:v>4.75</c:v>
                </c:pt>
                <c:pt idx="4144">
                  <c:v>4.75</c:v>
                </c:pt>
                <c:pt idx="4145">
                  <c:v>4.75</c:v>
                </c:pt>
                <c:pt idx="4146">
                  <c:v>4.75</c:v>
                </c:pt>
                <c:pt idx="4147">
                  <c:v>4.75</c:v>
                </c:pt>
                <c:pt idx="4148">
                  <c:v>4.75</c:v>
                </c:pt>
                <c:pt idx="4149">
                  <c:v>4.75</c:v>
                </c:pt>
                <c:pt idx="4150">
                  <c:v>4.75</c:v>
                </c:pt>
                <c:pt idx="4151">
                  <c:v>4.6875</c:v>
                </c:pt>
                <c:pt idx="4152">
                  <c:v>4.6875</c:v>
                </c:pt>
                <c:pt idx="4153">
                  <c:v>4.6875</c:v>
                </c:pt>
                <c:pt idx="4154">
                  <c:v>4.6875</c:v>
                </c:pt>
                <c:pt idx="4155">
                  <c:v>4.6875</c:v>
                </c:pt>
                <c:pt idx="4156">
                  <c:v>4.6875</c:v>
                </c:pt>
                <c:pt idx="4157">
                  <c:v>4.6875</c:v>
                </c:pt>
                <c:pt idx="4158">
                  <c:v>4.6875</c:v>
                </c:pt>
                <c:pt idx="4159">
                  <c:v>4.6875</c:v>
                </c:pt>
                <c:pt idx="4160">
                  <c:v>4.6875</c:v>
                </c:pt>
                <c:pt idx="4161">
                  <c:v>4.6875</c:v>
                </c:pt>
                <c:pt idx="4162">
                  <c:v>4.6875</c:v>
                </c:pt>
                <c:pt idx="4163">
                  <c:v>4.6875</c:v>
                </c:pt>
                <c:pt idx="4164">
                  <c:v>4.6875</c:v>
                </c:pt>
                <c:pt idx="4165">
                  <c:v>4.6875</c:v>
                </c:pt>
                <c:pt idx="4166">
                  <c:v>4.6875</c:v>
                </c:pt>
                <c:pt idx="4167">
                  <c:v>4.6875</c:v>
                </c:pt>
                <c:pt idx="4168">
                  <c:v>4.6875</c:v>
                </c:pt>
                <c:pt idx="4169">
                  <c:v>4.625</c:v>
                </c:pt>
                <c:pt idx="4170">
                  <c:v>4.625</c:v>
                </c:pt>
                <c:pt idx="4171">
                  <c:v>4.625</c:v>
                </c:pt>
                <c:pt idx="4172">
                  <c:v>4.625</c:v>
                </c:pt>
                <c:pt idx="4173">
                  <c:v>4.625</c:v>
                </c:pt>
                <c:pt idx="4174">
                  <c:v>4.625</c:v>
                </c:pt>
                <c:pt idx="4175">
                  <c:v>4.625</c:v>
                </c:pt>
                <c:pt idx="4176">
                  <c:v>4.625</c:v>
                </c:pt>
                <c:pt idx="4177">
                  <c:v>4.625</c:v>
                </c:pt>
                <c:pt idx="4178">
                  <c:v>4.625</c:v>
                </c:pt>
                <c:pt idx="4179">
                  <c:v>4.625</c:v>
                </c:pt>
                <c:pt idx="4180">
                  <c:v>4.625</c:v>
                </c:pt>
                <c:pt idx="4181">
                  <c:v>4.625</c:v>
                </c:pt>
                <c:pt idx="4182">
                  <c:v>4.625</c:v>
                </c:pt>
                <c:pt idx="4183">
                  <c:v>4.625</c:v>
                </c:pt>
                <c:pt idx="4184">
                  <c:v>4.625</c:v>
                </c:pt>
                <c:pt idx="4185">
                  <c:v>4.625</c:v>
                </c:pt>
                <c:pt idx="4186">
                  <c:v>4.625</c:v>
                </c:pt>
                <c:pt idx="4187">
                  <c:v>4.625</c:v>
                </c:pt>
                <c:pt idx="4188">
                  <c:v>4.625</c:v>
                </c:pt>
                <c:pt idx="4189">
                  <c:v>4.5625</c:v>
                </c:pt>
                <c:pt idx="4190">
                  <c:v>4.5625</c:v>
                </c:pt>
                <c:pt idx="4191">
                  <c:v>4.5625</c:v>
                </c:pt>
                <c:pt idx="4192">
                  <c:v>4.5625</c:v>
                </c:pt>
                <c:pt idx="4193">
                  <c:v>4.5625</c:v>
                </c:pt>
                <c:pt idx="4194">
                  <c:v>4.5625</c:v>
                </c:pt>
                <c:pt idx="4195">
                  <c:v>4.5625</c:v>
                </c:pt>
                <c:pt idx="4196">
                  <c:v>4.5625</c:v>
                </c:pt>
                <c:pt idx="4197">
                  <c:v>4.5625</c:v>
                </c:pt>
                <c:pt idx="4198">
                  <c:v>4.5625</c:v>
                </c:pt>
                <c:pt idx="4199">
                  <c:v>4.5625</c:v>
                </c:pt>
                <c:pt idx="4200">
                  <c:v>4.5625</c:v>
                </c:pt>
                <c:pt idx="4201">
                  <c:v>4.5625</c:v>
                </c:pt>
                <c:pt idx="4202">
                  <c:v>4.5625</c:v>
                </c:pt>
                <c:pt idx="4203">
                  <c:v>4.5625</c:v>
                </c:pt>
                <c:pt idx="4204">
                  <c:v>4.5625</c:v>
                </c:pt>
                <c:pt idx="4205">
                  <c:v>4.5625</c:v>
                </c:pt>
                <c:pt idx="4206">
                  <c:v>4.5625</c:v>
                </c:pt>
                <c:pt idx="4207">
                  <c:v>4.5</c:v>
                </c:pt>
                <c:pt idx="4208">
                  <c:v>4.5</c:v>
                </c:pt>
                <c:pt idx="4209">
                  <c:v>4.5</c:v>
                </c:pt>
                <c:pt idx="4210">
                  <c:v>4.5</c:v>
                </c:pt>
                <c:pt idx="4211">
                  <c:v>4.5</c:v>
                </c:pt>
                <c:pt idx="4212">
                  <c:v>4.5</c:v>
                </c:pt>
                <c:pt idx="4213">
                  <c:v>4.5</c:v>
                </c:pt>
                <c:pt idx="4214">
                  <c:v>4.5</c:v>
                </c:pt>
                <c:pt idx="4215">
                  <c:v>4.5</c:v>
                </c:pt>
                <c:pt idx="4216">
                  <c:v>4.5</c:v>
                </c:pt>
                <c:pt idx="4217">
                  <c:v>4.5</c:v>
                </c:pt>
                <c:pt idx="4218">
                  <c:v>4.5</c:v>
                </c:pt>
                <c:pt idx="4219">
                  <c:v>4.5</c:v>
                </c:pt>
                <c:pt idx="4220">
                  <c:v>4.5</c:v>
                </c:pt>
                <c:pt idx="4221">
                  <c:v>4.5</c:v>
                </c:pt>
                <c:pt idx="4222">
                  <c:v>4.5</c:v>
                </c:pt>
                <c:pt idx="4223">
                  <c:v>4.5</c:v>
                </c:pt>
                <c:pt idx="4224">
                  <c:v>4.5</c:v>
                </c:pt>
                <c:pt idx="4225">
                  <c:v>4.4375</c:v>
                </c:pt>
                <c:pt idx="4226">
                  <c:v>4.4375</c:v>
                </c:pt>
                <c:pt idx="4227">
                  <c:v>4.4375</c:v>
                </c:pt>
                <c:pt idx="4228">
                  <c:v>4.4375</c:v>
                </c:pt>
                <c:pt idx="4229">
                  <c:v>4.4375</c:v>
                </c:pt>
                <c:pt idx="4230">
                  <c:v>4.4375</c:v>
                </c:pt>
                <c:pt idx="4231">
                  <c:v>4.4375</c:v>
                </c:pt>
                <c:pt idx="4232">
                  <c:v>4.4375</c:v>
                </c:pt>
                <c:pt idx="4233">
                  <c:v>4.4375</c:v>
                </c:pt>
                <c:pt idx="4234">
                  <c:v>4.4375</c:v>
                </c:pt>
                <c:pt idx="4235">
                  <c:v>4.4375</c:v>
                </c:pt>
                <c:pt idx="4236">
                  <c:v>4.4375</c:v>
                </c:pt>
                <c:pt idx="4237">
                  <c:v>4.4375</c:v>
                </c:pt>
                <c:pt idx="4238">
                  <c:v>4.4375</c:v>
                </c:pt>
                <c:pt idx="4239">
                  <c:v>4.4375</c:v>
                </c:pt>
                <c:pt idx="4240">
                  <c:v>4.4375</c:v>
                </c:pt>
                <c:pt idx="4241">
                  <c:v>4.4375</c:v>
                </c:pt>
                <c:pt idx="4242">
                  <c:v>4.4375</c:v>
                </c:pt>
                <c:pt idx="4243">
                  <c:v>4.4375</c:v>
                </c:pt>
                <c:pt idx="4244">
                  <c:v>4.375</c:v>
                </c:pt>
                <c:pt idx="4245">
                  <c:v>4.375</c:v>
                </c:pt>
                <c:pt idx="4246">
                  <c:v>4.375</c:v>
                </c:pt>
                <c:pt idx="4247">
                  <c:v>4.375</c:v>
                </c:pt>
                <c:pt idx="4248">
                  <c:v>4.375</c:v>
                </c:pt>
                <c:pt idx="4249">
                  <c:v>4.375</c:v>
                </c:pt>
                <c:pt idx="4250">
                  <c:v>4.375</c:v>
                </c:pt>
                <c:pt idx="4251">
                  <c:v>4.375</c:v>
                </c:pt>
                <c:pt idx="4252">
                  <c:v>4.375</c:v>
                </c:pt>
                <c:pt idx="4253">
                  <c:v>4.375</c:v>
                </c:pt>
                <c:pt idx="4254">
                  <c:v>4.375</c:v>
                </c:pt>
                <c:pt idx="4255">
                  <c:v>4.375</c:v>
                </c:pt>
                <c:pt idx="4256">
                  <c:v>4.375</c:v>
                </c:pt>
                <c:pt idx="4257">
                  <c:v>4.375</c:v>
                </c:pt>
                <c:pt idx="4258">
                  <c:v>4.375</c:v>
                </c:pt>
                <c:pt idx="4259">
                  <c:v>4.375</c:v>
                </c:pt>
                <c:pt idx="4260">
                  <c:v>4.375</c:v>
                </c:pt>
                <c:pt idx="4261">
                  <c:v>4.375</c:v>
                </c:pt>
                <c:pt idx="4262">
                  <c:v>4.375</c:v>
                </c:pt>
                <c:pt idx="4263">
                  <c:v>4.3125</c:v>
                </c:pt>
                <c:pt idx="4264">
                  <c:v>4.3125</c:v>
                </c:pt>
                <c:pt idx="4265">
                  <c:v>4.3125</c:v>
                </c:pt>
                <c:pt idx="4266">
                  <c:v>4.3125</c:v>
                </c:pt>
                <c:pt idx="4267">
                  <c:v>4.3125</c:v>
                </c:pt>
                <c:pt idx="4268">
                  <c:v>4.3125</c:v>
                </c:pt>
                <c:pt idx="4269">
                  <c:v>4.3125</c:v>
                </c:pt>
                <c:pt idx="4270">
                  <c:v>4.3125</c:v>
                </c:pt>
                <c:pt idx="4271">
                  <c:v>4.3125</c:v>
                </c:pt>
                <c:pt idx="4272">
                  <c:v>4.3125</c:v>
                </c:pt>
                <c:pt idx="4273">
                  <c:v>4.3125</c:v>
                </c:pt>
                <c:pt idx="4274">
                  <c:v>4.3125</c:v>
                </c:pt>
                <c:pt idx="4275">
                  <c:v>4.3125</c:v>
                </c:pt>
                <c:pt idx="4276">
                  <c:v>4.3125</c:v>
                </c:pt>
                <c:pt idx="4277">
                  <c:v>4.3125</c:v>
                </c:pt>
                <c:pt idx="4278">
                  <c:v>4.3125</c:v>
                </c:pt>
                <c:pt idx="4279">
                  <c:v>4.3125</c:v>
                </c:pt>
                <c:pt idx="4280">
                  <c:v>4.3125</c:v>
                </c:pt>
                <c:pt idx="4281">
                  <c:v>4.3125</c:v>
                </c:pt>
                <c:pt idx="4282">
                  <c:v>4.3125</c:v>
                </c:pt>
                <c:pt idx="4283">
                  <c:v>4.3125</c:v>
                </c:pt>
                <c:pt idx="4284">
                  <c:v>4.25</c:v>
                </c:pt>
                <c:pt idx="4285">
                  <c:v>4.25</c:v>
                </c:pt>
                <c:pt idx="4286">
                  <c:v>4.25</c:v>
                </c:pt>
                <c:pt idx="4287">
                  <c:v>4.25</c:v>
                </c:pt>
                <c:pt idx="4288">
                  <c:v>4.25</c:v>
                </c:pt>
                <c:pt idx="4289">
                  <c:v>4.25</c:v>
                </c:pt>
                <c:pt idx="4290">
                  <c:v>4.25</c:v>
                </c:pt>
                <c:pt idx="4291">
                  <c:v>4.25</c:v>
                </c:pt>
                <c:pt idx="4292">
                  <c:v>4.25</c:v>
                </c:pt>
                <c:pt idx="4293">
                  <c:v>4.25</c:v>
                </c:pt>
                <c:pt idx="4294">
                  <c:v>4.25</c:v>
                </c:pt>
                <c:pt idx="4295">
                  <c:v>4.25</c:v>
                </c:pt>
                <c:pt idx="4296">
                  <c:v>4.25</c:v>
                </c:pt>
                <c:pt idx="4297">
                  <c:v>4.25</c:v>
                </c:pt>
                <c:pt idx="4298">
                  <c:v>4.25</c:v>
                </c:pt>
                <c:pt idx="4299">
                  <c:v>4.25</c:v>
                </c:pt>
                <c:pt idx="4300">
                  <c:v>4.25</c:v>
                </c:pt>
                <c:pt idx="4301">
                  <c:v>4.25</c:v>
                </c:pt>
                <c:pt idx="4302">
                  <c:v>4.25</c:v>
                </c:pt>
                <c:pt idx="4303">
                  <c:v>4.25</c:v>
                </c:pt>
                <c:pt idx="4304">
                  <c:v>4.25</c:v>
                </c:pt>
                <c:pt idx="4305">
                  <c:v>4.25</c:v>
                </c:pt>
                <c:pt idx="4306">
                  <c:v>4.25</c:v>
                </c:pt>
                <c:pt idx="4307">
                  <c:v>4.25</c:v>
                </c:pt>
                <c:pt idx="4308">
                  <c:v>4.1875</c:v>
                </c:pt>
                <c:pt idx="4309">
                  <c:v>4.1875</c:v>
                </c:pt>
                <c:pt idx="4310">
                  <c:v>4.1875</c:v>
                </c:pt>
                <c:pt idx="4311">
                  <c:v>4.1875</c:v>
                </c:pt>
                <c:pt idx="4312">
                  <c:v>4.1875</c:v>
                </c:pt>
                <c:pt idx="4313">
                  <c:v>4.1875</c:v>
                </c:pt>
                <c:pt idx="4314">
                  <c:v>4.1875</c:v>
                </c:pt>
                <c:pt idx="4315">
                  <c:v>4.1875</c:v>
                </c:pt>
                <c:pt idx="4316">
                  <c:v>4.1875</c:v>
                </c:pt>
                <c:pt idx="4317">
                  <c:v>4.1875</c:v>
                </c:pt>
                <c:pt idx="4318">
                  <c:v>4.1875</c:v>
                </c:pt>
                <c:pt idx="4319">
                  <c:v>4.1875</c:v>
                </c:pt>
                <c:pt idx="4320">
                  <c:v>4.1875</c:v>
                </c:pt>
                <c:pt idx="4321">
                  <c:v>4.1875</c:v>
                </c:pt>
                <c:pt idx="4322">
                  <c:v>4.1875</c:v>
                </c:pt>
                <c:pt idx="4323">
                  <c:v>4.1875</c:v>
                </c:pt>
                <c:pt idx="4324">
                  <c:v>4.1875</c:v>
                </c:pt>
                <c:pt idx="4325">
                  <c:v>4.1875</c:v>
                </c:pt>
                <c:pt idx="4326">
                  <c:v>4.1875</c:v>
                </c:pt>
                <c:pt idx="4327">
                  <c:v>4.1875</c:v>
                </c:pt>
                <c:pt idx="4328">
                  <c:v>4.1875</c:v>
                </c:pt>
                <c:pt idx="4329">
                  <c:v>4.1875</c:v>
                </c:pt>
                <c:pt idx="4330">
                  <c:v>4.1875</c:v>
                </c:pt>
                <c:pt idx="4331">
                  <c:v>4.1875</c:v>
                </c:pt>
                <c:pt idx="4332">
                  <c:v>4.1875</c:v>
                </c:pt>
                <c:pt idx="4333">
                  <c:v>4.1875</c:v>
                </c:pt>
                <c:pt idx="4334">
                  <c:v>4.1875</c:v>
                </c:pt>
                <c:pt idx="4335">
                  <c:v>4.1875</c:v>
                </c:pt>
                <c:pt idx="4336">
                  <c:v>4.1875</c:v>
                </c:pt>
                <c:pt idx="4337">
                  <c:v>4.125</c:v>
                </c:pt>
                <c:pt idx="4338">
                  <c:v>4.125</c:v>
                </c:pt>
                <c:pt idx="4339">
                  <c:v>4.125</c:v>
                </c:pt>
                <c:pt idx="4340">
                  <c:v>4.125</c:v>
                </c:pt>
                <c:pt idx="4341">
                  <c:v>4.125</c:v>
                </c:pt>
                <c:pt idx="4342">
                  <c:v>4.125</c:v>
                </c:pt>
                <c:pt idx="4343">
                  <c:v>4.125</c:v>
                </c:pt>
                <c:pt idx="4344">
                  <c:v>4.125</c:v>
                </c:pt>
                <c:pt idx="4345">
                  <c:v>4.125</c:v>
                </c:pt>
                <c:pt idx="4346">
                  <c:v>4.125</c:v>
                </c:pt>
                <c:pt idx="4347">
                  <c:v>4.125</c:v>
                </c:pt>
                <c:pt idx="4348">
                  <c:v>4.125</c:v>
                </c:pt>
                <c:pt idx="4349">
                  <c:v>4.125</c:v>
                </c:pt>
                <c:pt idx="4350">
                  <c:v>4.125</c:v>
                </c:pt>
                <c:pt idx="4351">
                  <c:v>4.125</c:v>
                </c:pt>
                <c:pt idx="4352">
                  <c:v>4.125</c:v>
                </c:pt>
                <c:pt idx="4353">
                  <c:v>4.125</c:v>
                </c:pt>
                <c:pt idx="4354">
                  <c:v>4.125</c:v>
                </c:pt>
                <c:pt idx="4355">
                  <c:v>4.125</c:v>
                </c:pt>
                <c:pt idx="4356">
                  <c:v>4.125</c:v>
                </c:pt>
                <c:pt idx="4357">
                  <c:v>4.125</c:v>
                </c:pt>
                <c:pt idx="4358">
                  <c:v>4.125</c:v>
                </c:pt>
                <c:pt idx="4359">
                  <c:v>4.125</c:v>
                </c:pt>
                <c:pt idx="4360">
                  <c:v>4.125</c:v>
                </c:pt>
                <c:pt idx="4361">
                  <c:v>4.125</c:v>
                </c:pt>
                <c:pt idx="4362">
                  <c:v>4.125</c:v>
                </c:pt>
                <c:pt idx="4363">
                  <c:v>4.125</c:v>
                </c:pt>
                <c:pt idx="4364">
                  <c:v>4.125</c:v>
                </c:pt>
                <c:pt idx="4365">
                  <c:v>4.125</c:v>
                </c:pt>
                <c:pt idx="4366">
                  <c:v>4.0625</c:v>
                </c:pt>
                <c:pt idx="4367">
                  <c:v>4.0625</c:v>
                </c:pt>
                <c:pt idx="4368">
                  <c:v>4.0625</c:v>
                </c:pt>
                <c:pt idx="4369">
                  <c:v>4.0625</c:v>
                </c:pt>
                <c:pt idx="4370">
                  <c:v>4.0625</c:v>
                </c:pt>
                <c:pt idx="4371">
                  <c:v>4.0625</c:v>
                </c:pt>
                <c:pt idx="4372">
                  <c:v>4.0625</c:v>
                </c:pt>
                <c:pt idx="4373">
                  <c:v>4.0625</c:v>
                </c:pt>
                <c:pt idx="4374">
                  <c:v>4.0625</c:v>
                </c:pt>
                <c:pt idx="4375">
                  <c:v>4.0625</c:v>
                </c:pt>
                <c:pt idx="4376">
                  <c:v>4.0625</c:v>
                </c:pt>
                <c:pt idx="4377">
                  <c:v>4.0625</c:v>
                </c:pt>
                <c:pt idx="4378">
                  <c:v>4.0625</c:v>
                </c:pt>
                <c:pt idx="4379">
                  <c:v>4.0625</c:v>
                </c:pt>
                <c:pt idx="4380">
                  <c:v>4.0625</c:v>
                </c:pt>
                <c:pt idx="4381">
                  <c:v>4.0625</c:v>
                </c:pt>
                <c:pt idx="4382">
                  <c:v>4.0625</c:v>
                </c:pt>
                <c:pt idx="4383">
                  <c:v>4.0625</c:v>
                </c:pt>
                <c:pt idx="4384">
                  <c:v>4.0625</c:v>
                </c:pt>
                <c:pt idx="4385">
                  <c:v>4.0625</c:v>
                </c:pt>
                <c:pt idx="4386">
                  <c:v>4.0625</c:v>
                </c:pt>
                <c:pt idx="4387">
                  <c:v>4.0625</c:v>
                </c:pt>
                <c:pt idx="4388">
                  <c:v>4.0625</c:v>
                </c:pt>
                <c:pt idx="4389">
                  <c:v>4.0625</c:v>
                </c:pt>
                <c:pt idx="4390">
                  <c:v>4.0625</c:v>
                </c:pt>
                <c:pt idx="4391">
                  <c:v>4.0625</c:v>
                </c:pt>
                <c:pt idx="4392">
                  <c:v>4.0625</c:v>
                </c:pt>
                <c:pt idx="4393">
                  <c:v>4.0625</c:v>
                </c:pt>
                <c:pt idx="4394">
                  <c:v>4.0625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3.9375</c:v>
                </c:pt>
                <c:pt idx="4424">
                  <c:v>3.9375</c:v>
                </c:pt>
                <c:pt idx="4425">
                  <c:v>3.9375</c:v>
                </c:pt>
                <c:pt idx="4426">
                  <c:v>3.9375</c:v>
                </c:pt>
                <c:pt idx="4427">
                  <c:v>3.9375</c:v>
                </c:pt>
                <c:pt idx="4428">
                  <c:v>3.9375</c:v>
                </c:pt>
                <c:pt idx="4429">
                  <c:v>3.9375</c:v>
                </c:pt>
                <c:pt idx="4430">
                  <c:v>3.9375</c:v>
                </c:pt>
                <c:pt idx="4431">
                  <c:v>3.9375</c:v>
                </c:pt>
                <c:pt idx="4432">
                  <c:v>3.9375</c:v>
                </c:pt>
                <c:pt idx="4433">
                  <c:v>3.9375</c:v>
                </c:pt>
                <c:pt idx="4434">
                  <c:v>3.9375</c:v>
                </c:pt>
                <c:pt idx="4435">
                  <c:v>3.9375</c:v>
                </c:pt>
                <c:pt idx="4436">
                  <c:v>3.9375</c:v>
                </c:pt>
                <c:pt idx="4437">
                  <c:v>3.9375</c:v>
                </c:pt>
                <c:pt idx="4438">
                  <c:v>3.9375</c:v>
                </c:pt>
                <c:pt idx="4439">
                  <c:v>3.9375</c:v>
                </c:pt>
                <c:pt idx="4440">
                  <c:v>3.9375</c:v>
                </c:pt>
                <c:pt idx="4441">
                  <c:v>3.9375</c:v>
                </c:pt>
                <c:pt idx="4442">
                  <c:v>3.9375</c:v>
                </c:pt>
                <c:pt idx="4443">
                  <c:v>3.9375</c:v>
                </c:pt>
                <c:pt idx="4444">
                  <c:v>3.9375</c:v>
                </c:pt>
                <c:pt idx="4445">
                  <c:v>3.9375</c:v>
                </c:pt>
                <c:pt idx="4446">
                  <c:v>3.9375</c:v>
                </c:pt>
                <c:pt idx="4447">
                  <c:v>3.875</c:v>
                </c:pt>
                <c:pt idx="4448">
                  <c:v>3.875</c:v>
                </c:pt>
                <c:pt idx="4449">
                  <c:v>3.875</c:v>
                </c:pt>
                <c:pt idx="4450">
                  <c:v>3.875</c:v>
                </c:pt>
                <c:pt idx="4451">
                  <c:v>3.875</c:v>
                </c:pt>
                <c:pt idx="4452">
                  <c:v>3.875</c:v>
                </c:pt>
                <c:pt idx="4453">
                  <c:v>3.875</c:v>
                </c:pt>
                <c:pt idx="4454">
                  <c:v>3.875</c:v>
                </c:pt>
                <c:pt idx="4455">
                  <c:v>3.875</c:v>
                </c:pt>
                <c:pt idx="4456">
                  <c:v>3.875</c:v>
                </c:pt>
                <c:pt idx="4457">
                  <c:v>3.875</c:v>
                </c:pt>
                <c:pt idx="4458">
                  <c:v>3.875</c:v>
                </c:pt>
                <c:pt idx="4459">
                  <c:v>3.875</c:v>
                </c:pt>
                <c:pt idx="4460">
                  <c:v>3.875</c:v>
                </c:pt>
                <c:pt idx="4461">
                  <c:v>3.875</c:v>
                </c:pt>
                <c:pt idx="4462">
                  <c:v>3.875</c:v>
                </c:pt>
                <c:pt idx="4463">
                  <c:v>3.875</c:v>
                </c:pt>
                <c:pt idx="4464">
                  <c:v>3.875</c:v>
                </c:pt>
                <c:pt idx="4465">
                  <c:v>3.875</c:v>
                </c:pt>
                <c:pt idx="4466">
                  <c:v>3.875</c:v>
                </c:pt>
                <c:pt idx="4467">
                  <c:v>3.875</c:v>
                </c:pt>
                <c:pt idx="4468">
                  <c:v>3.875</c:v>
                </c:pt>
                <c:pt idx="4469">
                  <c:v>3.875</c:v>
                </c:pt>
                <c:pt idx="4470">
                  <c:v>3.875</c:v>
                </c:pt>
                <c:pt idx="4471">
                  <c:v>3.8125</c:v>
                </c:pt>
                <c:pt idx="4472">
                  <c:v>3.8125</c:v>
                </c:pt>
                <c:pt idx="4473">
                  <c:v>3.8125</c:v>
                </c:pt>
                <c:pt idx="4474">
                  <c:v>3.8125</c:v>
                </c:pt>
                <c:pt idx="4475">
                  <c:v>3.8125</c:v>
                </c:pt>
                <c:pt idx="4476">
                  <c:v>3.8125</c:v>
                </c:pt>
                <c:pt idx="4477">
                  <c:v>3.8125</c:v>
                </c:pt>
                <c:pt idx="4478">
                  <c:v>3.8125</c:v>
                </c:pt>
                <c:pt idx="4479">
                  <c:v>3.8125</c:v>
                </c:pt>
                <c:pt idx="4480">
                  <c:v>3.8125</c:v>
                </c:pt>
                <c:pt idx="4481">
                  <c:v>3.8125</c:v>
                </c:pt>
                <c:pt idx="4482">
                  <c:v>3.8125</c:v>
                </c:pt>
                <c:pt idx="4483">
                  <c:v>3.8125</c:v>
                </c:pt>
                <c:pt idx="4484">
                  <c:v>3.8125</c:v>
                </c:pt>
                <c:pt idx="4485">
                  <c:v>3.8125</c:v>
                </c:pt>
                <c:pt idx="4486">
                  <c:v>3.8125</c:v>
                </c:pt>
                <c:pt idx="4487">
                  <c:v>3.8125</c:v>
                </c:pt>
                <c:pt idx="4488">
                  <c:v>3.8125</c:v>
                </c:pt>
                <c:pt idx="4489">
                  <c:v>3.8125</c:v>
                </c:pt>
                <c:pt idx="4490">
                  <c:v>3.8125</c:v>
                </c:pt>
                <c:pt idx="4491">
                  <c:v>3.8125</c:v>
                </c:pt>
                <c:pt idx="4492">
                  <c:v>3.75</c:v>
                </c:pt>
                <c:pt idx="4493">
                  <c:v>3.75</c:v>
                </c:pt>
                <c:pt idx="4494">
                  <c:v>3.75</c:v>
                </c:pt>
                <c:pt idx="4495">
                  <c:v>3.75</c:v>
                </c:pt>
                <c:pt idx="4496">
                  <c:v>3.75</c:v>
                </c:pt>
                <c:pt idx="4497">
                  <c:v>3.75</c:v>
                </c:pt>
                <c:pt idx="4498">
                  <c:v>3.75</c:v>
                </c:pt>
                <c:pt idx="4499">
                  <c:v>3.75</c:v>
                </c:pt>
                <c:pt idx="4500">
                  <c:v>3.75</c:v>
                </c:pt>
                <c:pt idx="4501">
                  <c:v>3.75</c:v>
                </c:pt>
                <c:pt idx="4502">
                  <c:v>3.75</c:v>
                </c:pt>
                <c:pt idx="4503">
                  <c:v>3.75</c:v>
                </c:pt>
                <c:pt idx="4504">
                  <c:v>3.75</c:v>
                </c:pt>
                <c:pt idx="4505">
                  <c:v>3.75</c:v>
                </c:pt>
                <c:pt idx="4506">
                  <c:v>3.75</c:v>
                </c:pt>
                <c:pt idx="4507">
                  <c:v>3.75</c:v>
                </c:pt>
                <c:pt idx="4508">
                  <c:v>3.75</c:v>
                </c:pt>
                <c:pt idx="4509">
                  <c:v>3.75</c:v>
                </c:pt>
                <c:pt idx="4510">
                  <c:v>3.75</c:v>
                </c:pt>
                <c:pt idx="4511">
                  <c:v>3.6875</c:v>
                </c:pt>
                <c:pt idx="4512">
                  <c:v>3.6875</c:v>
                </c:pt>
                <c:pt idx="4513">
                  <c:v>3.6875</c:v>
                </c:pt>
                <c:pt idx="4514">
                  <c:v>3.6875</c:v>
                </c:pt>
                <c:pt idx="4515">
                  <c:v>3.6875</c:v>
                </c:pt>
                <c:pt idx="4516">
                  <c:v>3.6875</c:v>
                </c:pt>
                <c:pt idx="4517">
                  <c:v>3.6875</c:v>
                </c:pt>
                <c:pt idx="4518">
                  <c:v>3.6875</c:v>
                </c:pt>
                <c:pt idx="4519">
                  <c:v>3.6875</c:v>
                </c:pt>
                <c:pt idx="4520">
                  <c:v>3.6875</c:v>
                </c:pt>
                <c:pt idx="4521">
                  <c:v>3.6875</c:v>
                </c:pt>
                <c:pt idx="4522">
                  <c:v>3.6875</c:v>
                </c:pt>
                <c:pt idx="4523">
                  <c:v>3.6875</c:v>
                </c:pt>
                <c:pt idx="4524">
                  <c:v>3.6875</c:v>
                </c:pt>
                <c:pt idx="4525">
                  <c:v>3.6875</c:v>
                </c:pt>
                <c:pt idx="4526">
                  <c:v>3.6875</c:v>
                </c:pt>
                <c:pt idx="4527">
                  <c:v>3.6875</c:v>
                </c:pt>
                <c:pt idx="4528">
                  <c:v>3.625</c:v>
                </c:pt>
                <c:pt idx="4529">
                  <c:v>3.625</c:v>
                </c:pt>
                <c:pt idx="4530">
                  <c:v>3.625</c:v>
                </c:pt>
                <c:pt idx="4531">
                  <c:v>3.625</c:v>
                </c:pt>
                <c:pt idx="4532">
                  <c:v>3.625</c:v>
                </c:pt>
                <c:pt idx="4533">
                  <c:v>3.625</c:v>
                </c:pt>
                <c:pt idx="4534">
                  <c:v>3.625</c:v>
                </c:pt>
                <c:pt idx="4535">
                  <c:v>3.625</c:v>
                </c:pt>
                <c:pt idx="4536">
                  <c:v>3.625</c:v>
                </c:pt>
                <c:pt idx="4537">
                  <c:v>3.625</c:v>
                </c:pt>
                <c:pt idx="4538">
                  <c:v>3.625</c:v>
                </c:pt>
                <c:pt idx="4539">
                  <c:v>3.625</c:v>
                </c:pt>
                <c:pt idx="4540">
                  <c:v>3.625</c:v>
                </c:pt>
                <c:pt idx="4541">
                  <c:v>3.625</c:v>
                </c:pt>
                <c:pt idx="4542">
                  <c:v>3.625</c:v>
                </c:pt>
                <c:pt idx="4543">
                  <c:v>3.625</c:v>
                </c:pt>
                <c:pt idx="4544">
                  <c:v>3.625</c:v>
                </c:pt>
                <c:pt idx="4545">
                  <c:v>3.625</c:v>
                </c:pt>
                <c:pt idx="4546">
                  <c:v>3.5625</c:v>
                </c:pt>
                <c:pt idx="4547">
                  <c:v>3.5625</c:v>
                </c:pt>
                <c:pt idx="4548">
                  <c:v>3.5625</c:v>
                </c:pt>
                <c:pt idx="4549">
                  <c:v>3.5625</c:v>
                </c:pt>
                <c:pt idx="4550">
                  <c:v>3.5625</c:v>
                </c:pt>
                <c:pt idx="4551">
                  <c:v>3.5625</c:v>
                </c:pt>
                <c:pt idx="4552">
                  <c:v>3.5625</c:v>
                </c:pt>
                <c:pt idx="4553">
                  <c:v>3.5625</c:v>
                </c:pt>
                <c:pt idx="4554">
                  <c:v>3.5625</c:v>
                </c:pt>
                <c:pt idx="4555">
                  <c:v>3.5625</c:v>
                </c:pt>
                <c:pt idx="4556">
                  <c:v>3.5625</c:v>
                </c:pt>
                <c:pt idx="4557">
                  <c:v>3.5625</c:v>
                </c:pt>
                <c:pt idx="4558">
                  <c:v>3.5625</c:v>
                </c:pt>
                <c:pt idx="4559">
                  <c:v>3.5625</c:v>
                </c:pt>
                <c:pt idx="4560">
                  <c:v>3.5625</c:v>
                </c:pt>
                <c:pt idx="4561">
                  <c:v>3.5</c:v>
                </c:pt>
                <c:pt idx="4562">
                  <c:v>3.5</c:v>
                </c:pt>
                <c:pt idx="4563">
                  <c:v>3.5</c:v>
                </c:pt>
                <c:pt idx="4564">
                  <c:v>3.5</c:v>
                </c:pt>
                <c:pt idx="4565">
                  <c:v>3.5</c:v>
                </c:pt>
                <c:pt idx="4566">
                  <c:v>3.5</c:v>
                </c:pt>
                <c:pt idx="4567">
                  <c:v>3.5</c:v>
                </c:pt>
                <c:pt idx="4568">
                  <c:v>3.5</c:v>
                </c:pt>
                <c:pt idx="4569">
                  <c:v>3.5</c:v>
                </c:pt>
                <c:pt idx="4570">
                  <c:v>3.5</c:v>
                </c:pt>
                <c:pt idx="4571">
                  <c:v>3.5</c:v>
                </c:pt>
                <c:pt idx="4572">
                  <c:v>3.5</c:v>
                </c:pt>
                <c:pt idx="4573">
                  <c:v>3.5</c:v>
                </c:pt>
                <c:pt idx="4574">
                  <c:v>3.5</c:v>
                </c:pt>
                <c:pt idx="4575">
                  <c:v>3.5</c:v>
                </c:pt>
                <c:pt idx="4576">
                  <c:v>3.4375</c:v>
                </c:pt>
                <c:pt idx="4577">
                  <c:v>3.4375</c:v>
                </c:pt>
                <c:pt idx="4578">
                  <c:v>3.4375</c:v>
                </c:pt>
                <c:pt idx="4579">
                  <c:v>3.4375</c:v>
                </c:pt>
                <c:pt idx="4580">
                  <c:v>3.4375</c:v>
                </c:pt>
                <c:pt idx="4581">
                  <c:v>3.4375</c:v>
                </c:pt>
                <c:pt idx="4582">
                  <c:v>3.4375</c:v>
                </c:pt>
                <c:pt idx="4583">
                  <c:v>3.4375</c:v>
                </c:pt>
                <c:pt idx="4584">
                  <c:v>3.4375</c:v>
                </c:pt>
                <c:pt idx="4585">
                  <c:v>3.4375</c:v>
                </c:pt>
                <c:pt idx="4586">
                  <c:v>3.4375</c:v>
                </c:pt>
                <c:pt idx="4587">
                  <c:v>3.4375</c:v>
                </c:pt>
                <c:pt idx="4588">
                  <c:v>3.4375</c:v>
                </c:pt>
                <c:pt idx="4589">
                  <c:v>3.4375</c:v>
                </c:pt>
                <c:pt idx="4590">
                  <c:v>3.4375</c:v>
                </c:pt>
                <c:pt idx="4591">
                  <c:v>3.4375</c:v>
                </c:pt>
                <c:pt idx="4592">
                  <c:v>3.375</c:v>
                </c:pt>
                <c:pt idx="4593">
                  <c:v>3.375</c:v>
                </c:pt>
                <c:pt idx="4594">
                  <c:v>3.375</c:v>
                </c:pt>
                <c:pt idx="4595">
                  <c:v>3.375</c:v>
                </c:pt>
                <c:pt idx="4596">
                  <c:v>3.375</c:v>
                </c:pt>
                <c:pt idx="4597">
                  <c:v>3.375</c:v>
                </c:pt>
                <c:pt idx="4598">
                  <c:v>3.375</c:v>
                </c:pt>
                <c:pt idx="4599">
                  <c:v>3.375</c:v>
                </c:pt>
                <c:pt idx="4600">
                  <c:v>3.375</c:v>
                </c:pt>
                <c:pt idx="4601">
                  <c:v>3.375</c:v>
                </c:pt>
                <c:pt idx="4602">
                  <c:v>3.375</c:v>
                </c:pt>
                <c:pt idx="4603">
                  <c:v>3.375</c:v>
                </c:pt>
                <c:pt idx="4604">
                  <c:v>3.375</c:v>
                </c:pt>
                <c:pt idx="4605">
                  <c:v>3.3125</c:v>
                </c:pt>
                <c:pt idx="4606">
                  <c:v>3.3125</c:v>
                </c:pt>
                <c:pt idx="4607">
                  <c:v>3.3125</c:v>
                </c:pt>
                <c:pt idx="4608">
                  <c:v>3.3125</c:v>
                </c:pt>
                <c:pt idx="4609">
                  <c:v>3.3125</c:v>
                </c:pt>
                <c:pt idx="4610">
                  <c:v>3.3125</c:v>
                </c:pt>
                <c:pt idx="4611">
                  <c:v>3.3125</c:v>
                </c:pt>
                <c:pt idx="4612">
                  <c:v>3.3125</c:v>
                </c:pt>
                <c:pt idx="4613">
                  <c:v>3.3125</c:v>
                </c:pt>
                <c:pt idx="4614">
                  <c:v>3.3125</c:v>
                </c:pt>
                <c:pt idx="4615">
                  <c:v>3.3125</c:v>
                </c:pt>
                <c:pt idx="4616">
                  <c:v>3.3125</c:v>
                </c:pt>
                <c:pt idx="4617">
                  <c:v>3.3125</c:v>
                </c:pt>
                <c:pt idx="4618">
                  <c:v>3.25</c:v>
                </c:pt>
                <c:pt idx="4619">
                  <c:v>3.25</c:v>
                </c:pt>
                <c:pt idx="4620">
                  <c:v>3.25</c:v>
                </c:pt>
                <c:pt idx="4621">
                  <c:v>3.25</c:v>
                </c:pt>
                <c:pt idx="4622">
                  <c:v>3.25</c:v>
                </c:pt>
                <c:pt idx="4623">
                  <c:v>3.25</c:v>
                </c:pt>
                <c:pt idx="4624">
                  <c:v>3.25</c:v>
                </c:pt>
                <c:pt idx="4625">
                  <c:v>3.25</c:v>
                </c:pt>
                <c:pt idx="4626">
                  <c:v>3.25</c:v>
                </c:pt>
                <c:pt idx="4627">
                  <c:v>3.25</c:v>
                </c:pt>
                <c:pt idx="4628">
                  <c:v>3.25</c:v>
                </c:pt>
                <c:pt idx="4629">
                  <c:v>3.25</c:v>
                </c:pt>
                <c:pt idx="4630">
                  <c:v>3.25</c:v>
                </c:pt>
                <c:pt idx="4631">
                  <c:v>3.25</c:v>
                </c:pt>
                <c:pt idx="4632">
                  <c:v>3.1875</c:v>
                </c:pt>
                <c:pt idx="4633">
                  <c:v>3.1875</c:v>
                </c:pt>
                <c:pt idx="4634">
                  <c:v>3.1875</c:v>
                </c:pt>
                <c:pt idx="4635">
                  <c:v>3.1875</c:v>
                </c:pt>
                <c:pt idx="4636">
                  <c:v>3.1875</c:v>
                </c:pt>
                <c:pt idx="4637">
                  <c:v>3.1875</c:v>
                </c:pt>
                <c:pt idx="4638">
                  <c:v>3.1875</c:v>
                </c:pt>
                <c:pt idx="4639">
                  <c:v>3.1875</c:v>
                </c:pt>
                <c:pt idx="4640">
                  <c:v>3.1875</c:v>
                </c:pt>
                <c:pt idx="4641">
                  <c:v>3.1875</c:v>
                </c:pt>
                <c:pt idx="4642">
                  <c:v>3.1875</c:v>
                </c:pt>
                <c:pt idx="4643">
                  <c:v>3.1875</c:v>
                </c:pt>
                <c:pt idx="4644">
                  <c:v>3.1875</c:v>
                </c:pt>
                <c:pt idx="4645">
                  <c:v>3.1875</c:v>
                </c:pt>
                <c:pt idx="4646">
                  <c:v>3.125</c:v>
                </c:pt>
                <c:pt idx="4647">
                  <c:v>3.125</c:v>
                </c:pt>
                <c:pt idx="4648">
                  <c:v>3.125</c:v>
                </c:pt>
                <c:pt idx="4649">
                  <c:v>3.125</c:v>
                </c:pt>
                <c:pt idx="4650">
                  <c:v>3.125</c:v>
                </c:pt>
                <c:pt idx="4651">
                  <c:v>3.125</c:v>
                </c:pt>
                <c:pt idx="4652">
                  <c:v>3.125</c:v>
                </c:pt>
                <c:pt idx="4653">
                  <c:v>3.125</c:v>
                </c:pt>
                <c:pt idx="4654">
                  <c:v>3.125</c:v>
                </c:pt>
                <c:pt idx="4655">
                  <c:v>3.125</c:v>
                </c:pt>
                <c:pt idx="4656">
                  <c:v>3.125</c:v>
                </c:pt>
                <c:pt idx="4657">
                  <c:v>3.125</c:v>
                </c:pt>
                <c:pt idx="4658">
                  <c:v>3.125</c:v>
                </c:pt>
                <c:pt idx="4659">
                  <c:v>3.0625</c:v>
                </c:pt>
                <c:pt idx="4660">
                  <c:v>3.0625</c:v>
                </c:pt>
                <c:pt idx="4661">
                  <c:v>3.0625</c:v>
                </c:pt>
                <c:pt idx="4662">
                  <c:v>3.0625</c:v>
                </c:pt>
                <c:pt idx="4663">
                  <c:v>3.0625</c:v>
                </c:pt>
                <c:pt idx="4664">
                  <c:v>3.0625</c:v>
                </c:pt>
                <c:pt idx="4665">
                  <c:v>3.0625</c:v>
                </c:pt>
                <c:pt idx="4666">
                  <c:v>3.0625</c:v>
                </c:pt>
                <c:pt idx="4667">
                  <c:v>3.0625</c:v>
                </c:pt>
                <c:pt idx="4668">
                  <c:v>3.0625</c:v>
                </c:pt>
                <c:pt idx="4669">
                  <c:v>3.0625</c:v>
                </c:pt>
                <c:pt idx="4670">
                  <c:v>3.0625</c:v>
                </c:pt>
                <c:pt idx="4671">
                  <c:v>3</c:v>
                </c:pt>
                <c:pt idx="4672">
                  <c:v>3</c:v>
                </c:pt>
                <c:pt idx="4673">
                  <c:v>3</c:v>
                </c:pt>
                <c:pt idx="4674">
                  <c:v>3</c:v>
                </c:pt>
                <c:pt idx="4675">
                  <c:v>3</c:v>
                </c:pt>
                <c:pt idx="4676">
                  <c:v>3</c:v>
                </c:pt>
                <c:pt idx="4677">
                  <c:v>3</c:v>
                </c:pt>
                <c:pt idx="4678">
                  <c:v>3</c:v>
                </c:pt>
                <c:pt idx="4679">
                  <c:v>3</c:v>
                </c:pt>
                <c:pt idx="4680">
                  <c:v>3</c:v>
                </c:pt>
                <c:pt idx="4681">
                  <c:v>3</c:v>
                </c:pt>
                <c:pt idx="4682">
                  <c:v>3</c:v>
                </c:pt>
                <c:pt idx="4683">
                  <c:v>3</c:v>
                </c:pt>
                <c:pt idx="4684">
                  <c:v>2.9375</c:v>
                </c:pt>
                <c:pt idx="4685">
                  <c:v>2.9375</c:v>
                </c:pt>
                <c:pt idx="4686">
                  <c:v>2.9375</c:v>
                </c:pt>
                <c:pt idx="4687">
                  <c:v>2.9375</c:v>
                </c:pt>
                <c:pt idx="4688">
                  <c:v>2.9375</c:v>
                </c:pt>
                <c:pt idx="4689">
                  <c:v>2.9375</c:v>
                </c:pt>
                <c:pt idx="4690">
                  <c:v>2.9375</c:v>
                </c:pt>
                <c:pt idx="4691">
                  <c:v>2.9375</c:v>
                </c:pt>
                <c:pt idx="4692">
                  <c:v>2.9375</c:v>
                </c:pt>
                <c:pt idx="4693">
                  <c:v>2.9375</c:v>
                </c:pt>
                <c:pt idx="4694">
                  <c:v>2.9375</c:v>
                </c:pt>
                <c:pt idx="4695">
                  <c:v>2.9375</c:v>
                </c:pt>
                <c:pt idx="4696">
                  <c:v>2.875</c:v>
                </c:pt>
                <c:pt idx="4697">
                  <c:v>2.875</c:v>
                </c:pt>
                <c:pt idx="4698">
                  <c:v>2.875</c:v>
                </c:pt>
                <c:pt idx="4699">
                  <c:v>2.875</c:v>
                </c:pt>
                <c:pt idx="4700">
                  <c:v>2.875</c:v>
                </c:pt>
                <c:pt idx="4701">
                  <c:v>2.875</c:v>
                </c:pt>
                <c:pt idx="4702">
                  <c:v>2.875</c:v>
                </c:pt>
                <c:pt idx="4703">
                  <c:v>2.875</c:v>
                </c:pt>
                <c:pt idx="4704">
                  <c:v>2.875</c:v>
                </c:pt>
                <c:pt idx="4705">
                  <c:v>2.875</c:v>
                </c:pt>
                <c:pt idx="4706">
                  <c:v>2.875</c:v>
                </c:pt>
                <c:pt idx="4707">
                  <c:v>2.875</c:v>
                </c:pt>
                <c:pt idx="4708">
                  <c:v>2.875</c:v>
                </c:pt>
                <c:pt idx="4709">
                  <c:v>2.8125</c:v>
                </c:pt>
                <c:pt idx="4710">
                  <c:v>2.8125</c:v>
                </c:pt>
                <c:pt idx="4711">
                  <c:v>2.8125</c:v>
                </c:pt>
                <c:pt idx="4712">
                  <c:v>2.8125</c:v>
                </c:pt>
                <c:pt idx="4713">
                  <c:v>2.8125</c:v>
                </c:pt>
                <c:pt idx="4714">
                  <c:v>2.8125</c:v>
                </c:pt>
                <c:pt idx="4715">
                  <c:v>2.8125</c:v>
                </c:pt>
                <c:pt idx="4716">
                  <c:v>2.8125</c:v>
                </c:pt>
                <c:pt idx="4717">
                  <c:v>2.8125</c:v>
                </c:pt>
                <c:pt idx="4718">
                  <c:v>2.8125</c:v>
                </c:pt>
                <c:pt idx="4719">
                  <c:v>2.8125</c:v>
                </c:pt>
                <c:pt idx="4720">
                  <c:v>2.75</c:v>
                </c:pt>
                <c:pt idx="4721">
                  <c:v>2.75</c:v>
                </c:pt>
                <c:pt idx="4722">
                  <c:v>2.75</c:v>
                </c:pt>
                <c:pt idx="4723">
                  <c:v>2.75</c:v>
                </c:pt>
                <c:pt idx="4724">
                  <c:v>2.75</c:v>
                </c:pt>
                <c:pt idx="4725">
                  <c:v>2.75</c:v>
                </c:pt>
                <c:pt idx="4726">
                  <c:v>2.75</c:v>
                </c:pt>
                <c:pt idx="4727">
                  <c:v>2.75</c:v>
                </c:pt>
                <c:pt idx="4728">
                  <c:v>2.75</c:v>
                </c:pt>
                <c:pt idx="4729">
                  <c:v>2.75</c:v>
                </c:pt>
                <c:pt idx="4730">
                  <c:v>2.75</c:v>
                </c:pt>
                <c:pt idx="4731">
                  <c:v>2.75</c:v>
                </c:pt>
                <c:pt idx="4732">
                  <c:v>2.75</c:v>
                </c:pt>
                <c:pt idx="4733">
                  <c:v>2.75</c:v>
                </c:pt>
                <c:pt idx="4734">
                  <c:v>2.6875</c:v>
                </c:pt>
                <c:pt idx="4735">
                  <c:v>2.6875</c:v>
                </c:pt>
                <c:pt idx="4736">
                  <c:v>2.6875</c:v>
                </c:pt>
                <c:pt idx="4737">
                  <c:v>2.6875</c:v>
                </c:pt>
                <c:pt idx="4738">
                  <c:v>2.6875</c:v>
                </c:pt>
                <c:pt idx="4739">
                  <c:v>2.6875</c:v>
                </c:pt>
                <c:pt idx="4740">
                  <c:v>2.6875</c:v>
                </c:pt>
                <c:pt idx="4741">
                  <c:v>2.6875</c:v>
                </c:pt>
                <c:pt idx="4742">
                  <c:v>2.6875</c:v>
                </c:pt>
                <c:pt idx="4743">
                  <c:v>2.6875</c:v>
                </c:pt>
                <c:pt idx="4744">
                  <c:v>2.6875</c:v>
                </c:pt>
                <c:pt idx="4745">
                  <c:v>2.6875</c:v>
                </c:pt>
                <c:pt idx="4746">
                  <c:v>2.6875</c:v>
                </c:pt>
                <c:pt idx="4747">
                  <c:v>2.625</c:v>
                </c:pt>
                <c:pt idx="4748">
                  <c:v>2.625</c:v>
                </c:pt>
                <c:pt idx="4749">
                  <c:v>2.625</c:v>
                </c:pt>
                <c:pt idx="4750">
                  <c:v>2.625</c:v>
                </c:pt>
                <c:pt idx="4751">
                  <c:v>2.625</c:v>
                </c:pt>
                <c:pt idx="4752">
                  <c:v>2.625</c:v>
                </c:pt>
                <c:pt idx="4753">
                  <c:v>2.625</c:v>
                </c:pt>
                <c:pt idx="4754">
                  <c:v>2.625</c:v>
                </c:pt>
                <c:pt idx="4755">
                  <c:v>2.625</c:v>
                </c:pt>
                <c:pt idx="4756">
                  <c:v>2.625</c:v>
                </c:pt>
                <c:pt idx="4757">
                  <c:v>2.625</c:v>
                </c:pt>
                <c:pt idx="4758">
                  <c:v>2.625</c:v>
                </c:pt>
                <c:pt idx="4759">
                  <c:v>2.625</c:v>
                </c:pt>
                <c:pt idx="4760">
                  <c:v>2.625</c:v>
                </c:pt>
                <c:pt idx="4761">
                  <c:v>2.625</c:v>
                </c:pt>
                <c:pt idx="4762">
                  <c:v>2.5625</c:v>
                </c:pt>
                <c:pt idx="4763">
                  <c:v>2.5625</c:v>
                </c:pt>
                <c:pt idx="4764">
                  <c:v>2.5625</c:v>
                </c:pt>
                <c:pt idx="4765">
                  <c:v>2.5625</c:v>
                </c:pt>
                <c:pt idx="4766">
                  <c:v>2.5625</c:v>
                </c:pt>
                <c:pt idx="4767">
                  <c:v>2.5625</c:v>
                </c:pt>
                <c:pt idx="4768">
                  <c:v>2.5625</c:v>
                </c:pt>
                <c:pt idx="4769">
                  <c:v>2.5625</c:v>
                </c:pt>
                <c:pt idx="4770">
                  <c:v>2.5625</c:v>
                </c:pt>
                <c:pt idx="4771">
                  <c:v>2.5625</c:v>
                </c:pt>
                <c:pt idx="4772">
                  <c:v>2.5625</c:v>
                </c:pt>
                <c:pt idx="4773">
                  <c:v>2.5625</c:v>
                </c:pt>
                <c:pt idx="4774">
                  <c:v>2.5625</c:v>
                </c:pt>
                <c:pt idx="4775">
                  <c:v>2.5625</c:v>
                </c:pt>
                <c:pt idx="4776">
                  <c:v>2.5625</c:v>
                </c:pt>
                <c:pt idx="4777">
                  <c:v>2.5625</c:v>
                </c:pt>
                <c:pt idx="4778">
                  <c:v>2.5</c:v>
                </c:pt>
                <c:pt idx="4779">
                  <c:v>2.5</c:v>
                </c:pt>
                <c:pt idx="4780">
                  <c:v>2.5</c:v>
                </c:pt>
                <c:pt idx="4781">
                  <c:v>2.5</c:v>
                </c:pt>
                <c:pt idx="4782">
                  <c:v>2.5</c:v>
                </c:pt>
                <c:pt idx="4783">
                  <c:v>2.5</c:v>
                </c:pt>
                <c:pt idx="4784">
                  <c:v>2.5</c:v>
                </c:pt>
                <c:pt idx="4785">
                  <c:v>2.5</c:v>
                </c:pt>
                <c:pt idx="4786">
                  <c:v>2.5</c:v>
                </c:pt>
                <c:pt idx="4787">
                  <c:v>2.5</c:v>
                </c:pt>
                <c:pt idx="4788">
                  <c:v>2.5</c:v>
                </c:pt>
                <c:pt idx="4789">
                  <c:v>2.5</c:v>
                </c:pt>
                <c:pt idx="4790">
                  <c:v>2.5</c:v>
                </c:pt>
                <c:pt idx="4791">
                  <c:v>2.5</c:v>
                </c:pt>
                <c:pt idx="4792">
                  <c:v>2.5</c:v>
                </c:pt>
                <c:pt idx="4793">
                  <c:v>2.4375</c:v>
                </c:pt>
                <c:pt idx="4794">
                  <c:v>2.4375</c:v>
                </c:pt>
                <c:pt idx="4795">
                  <c:v>2.4375</c:v>
                </c:pt>
                <c:pt idx="4796">
                  <c:v>2.4375</c:v>
                </c:pt>
                <c:pt idx="4797">
                  <c:v>2.4375</c:v>
                </c:pt>
                <c:pt idx="4798">
                  <c:v>2.4375</c:v>
                </c:pt>
                <c:pt idx="4799">
                  <c:v>2.4375</c:v>
                </c:pt>
                <c:pt idx="4800">
                  <c:v>2.4375</c:v>
                </c:pt>
                <c:pt idx="4801">
                  <c:v>2.4375</c:v>
                </c:pt>
                <c:pt idx="4802">
                  <c:v>2.4375</c:v>
                </c:pt>
                <c:pt idx="4803">
                  <c:v>2.4375</c:v>
                </c:pt>
                <c:pt idx="4804">
                  <c:v>2.4375</c:v>
                </c:pt>
                <c:pt idx="4805">
                  <c:v>2.4375</c:v>
                </c:pt>
                <c:pt idx="4806">
                  <c:v>2.4375</c:v>
                </c:pt>
                <c:pt idx="4807">
                  <c:v>2.4375</c:v>
                </c:pt>
                <c:pt idx="4808">
                  <c:v>2.4375</c:v>
                </c:pt>
                <c:pt idx="4809">
                  <c:v>2.375</c:v>
                </c:pt>
                <c:pt idx="4810">
                  <c:v>2.375</c:v>
                </c:pt>
                <c:pt idx="4811">
                  <c:v>2.375</c:v>
                </c:pt>
                <c:pt idx="4812">
                  <c:v>2.375</c:v>
                </c:pt>
                <c:pt idx="4813">
                  <c:v>2.375</c:v>
                </c:pt>
                <c:pt idx="4814">
                  <c:v>2.375</c:v>
                </c:pt>
                <c:pt idx="4815">
                  <c:v>2.375</c:v>
                </c:pt>
                <c:pt idx="4816">
                  <c:v>2.375</c:v>
                </c:pt>
                <c:pt idx="4817">
                  <c:v>2.375</c:v>
                </c:pt>
                <c:pt idx="4818">
                  <c:v>2.375</c:v>
                </c:pt>
                <c:pt idx="4819">
                  <c:v>2.375</c:v>
                </c:pt>
                <c:pt idx="4820">
                  <c:v>2.375</c:v>
                </c:pt>
                <c:pt idx="4821">
                  <c:v>2.375</c:v>
                </c:pt>
                <c:pt idx="4822">
                  <c:v>2.375</c:v>
                </c:pt>
                <c:pt idx="4823">
                  <c:v>2.3125</c:v>
                </c:pt>
                <c:pt idx="4824">
                  <c:v>2.3125</c:v>
                </c:pt>
                <c:pt idx="4825">
                  <c:v>2.3125</c:v>
                </c:pt>
                <c:pt idx="4826">
                  <c:v>2.3125</c:v>
                </c:pt>
                <c:pt idx="4827">
                  <c:v>2.3125</c:v>
                </c:pt>
                <c:pt idx="4828">
                  <c:v>2.3125</c:v>
                </c:pt>
                <c:pt idx="4829">
                  <c:v>2.3125</c:v>
                </c:pt>
                <c:pt idx="4830">
                  <c:v>2.3125</c:v>
                </c:pt>
                <c:pt idx="4831">
                  <c:v>2.3125</c:v>
                </c:pt>
                <c:pt idx="4832">
                  <c:v>2.3125</c:v>
                </c:pt>
                <c:pt idx="4833">
                  <c:v>2.3125</c:v>
                </c:pt>
                <c:pt idx="4834">
                  <c:v>2.3125</c:v>
                </c:pt>
                <c:pt idx="4835">
                  <c:v>2.25</c:v>
                </c:pt>
                <c:pt idx="4836">
                  <c:v>2.25</c:v>
                </c:pt>
                <c:pt idx="4837">
                  <c:v>2.25</c:v>
                </c:pt>
                <c:pt idx="4838">
                  <c:v>2.25</c:v>
                </c:pt>
                <c:pt idx="4839">
                  <c:v>2.25</c:v>
                </c:pt>
                <c:pt idx="4840">
                  <c:v>2.25</c:v>
                </c:pt>
                <c:pt idx="4841">
                  <c:v>2.25</c:v>
                </c:pt>
                <c:pt idx="4842">
                  <c:v>2.25</c:v>
                </c:pt>
                <c:pt idx="4843">
                  <c:v>2.25</c:v>
                </c:pt>
                <c:pt idx="4844">
                  <c:v>2.25</c:v>
                </c:pt>
                <c:pt idx="4845">
                  <c:v>2.25</c:v>
                </c:pt>
                <c:pt idx="4846">
                  <c:v>2.25</c:v>
                </c:pt>
                <c:pt idx="4847">
                  <c:v>2.25</c:v>
                </c:pt>
                <c:pt idx="4848">
                  <c:v>2.1875</c:v>
                </c:pt>
                <c:pt idx="4849">
                  <c:v>2.1875</c:v>
                </c:pt>
                <c:pt idx="4850">
                  <c:v>2.1875</c:v>
                </c:pt>
                <c:pt idx="4851">
                  <c:v>2.1875</c:v>
                </c:pt>
                <c:pt idx="4852">
                  <c:v>2.1875</c:v>
                </c:pt>
                <c:pt idx="4853">
                  <c:v>2.1875</c:v>
                </c:pt>
                <c:pt idx="4854">
                  <c:v>2.1875</c:v>
                </c:pt>
                <c:pt idx="4855">
                  <c:v>2.1875</c:v>
                </c:pt>
                <c:pt idx="4856">
                  <c:v>2.1875</c:v>
                </c:pt>
                <c:pt idx="4857">
                  <c:v>2.1875</c:v>
                </c:pt>
                <c:pt idx="4858">
                  <c:v>2.1875</c:v>
                </c:pt>
                <c:pt idx="4859">
                  <c:v>2.1875</c:v>
                </c:pt>
                <c:pt idx="4860">
                  <c:v>2.1875</c:v>
                </c:pt>
                <c:pt idx="4861">
                  <c:v>2.1875</c:v>
                </c:pt>
                <c:pt idx="4862">
                  <c:v>2.125</c:v>
                </c:pt>
                <c:pt idx="4863">
                  <c:v>2.125</c:v>
                </c:pt>
                <c:pt idx="4864">
                  <c:v>2.125</c:v>
                </c:pt>
                <c:pt idx="4865">
                  <c:v>2.125</c:v>
                </c:pt>
                <c:pt idx="4866">
                  <c:v>2.125</c:v>
                </c:pt>
                <c:pt idx="4867">
                  <c:v>2.125</c:v>
                </c:pt>
                <c:pt idx="4868">
                  <c:v>2.125</c:v>
                </c:pt>
                <c:pt idx="4869">
                  <c:v>2.125</c:v>
                </c:pt>
                <c:pt idx="4870">
                  <c:v>2.125</c:v>
                </c:pt>
                <c:pt idx="4871">
                  <c:v>2.125</c:v>
                </c:pt>
                <c:pt idx="4872">
                  <c:v>2.125</c:v>
                </c:pt>
                <c:pt idx="4873">
                  <c:v>2.125</c:v>
                </c:pt>
                <c:pt idx="4874">
                  <c:v>2.0625</c:v>
                </c:pt>
                <c:pt idx="4875">
                  <c:v>2.0625</c:v>
                </c:pt>
                <c:pt idx="4876">
                  <c:v>2.0625</c:v>
                </c:pt>
                <c:pt idx="4877">
                  <c:v>2.0625</c:v>
                </c:pt>
                <c:pt idx="4878">
                  <c:v>2.0625</c:v>
                </c:pt>
                <c:pt idx="4879">
                  <c:v>2.0625</c:v>
                </c:pt>
                <c:pt idx="4880">
                  <c:v>2.0625</c:v>
                </c:pt>
                <c:pt idx="4881">
                  <c:v>2.0625</c:v>
                </c:pt>
                <c:pt idx="4882">
                  <c:v>2.0625</c:v>
                </c:pt>
                <c:pt idx="4883">
                  <c:v>2.0625</c:v>
                </c:pt>
                <c:pt idx="4884">
                  <c:v>2.0625</c:v>
                </c:pt>
                <c:pt idx="4885">
                  <c:v>2.0625</c:v>
                </c:pt>
                <c:pt idx="4886">
                  <c:v>2</c:v>
                </c:pt>
                <c:pt idx="4887">
                  <c:v>2</c:v>
                </c:pt>
                <c:pt idx="4888">
                  <c:v>2</c:v>
                </c:pt>
                <c:pt idx="4889">
                  <c:v>2</c:v>
                </c:pt>
                <c:pt idx="4890">
                  <c:v>2</c:v>
                </c:pt>
                <c:pt idx="4891">
                  <c:v>2</c:v>
                </c:pt>
                <c:pt idx="4892">
                  <c:v>2</c:v>
                </c:pt>
                <c:pt idx="4893">
                  <c:v>2</c:v>
                </c:pt>
                <c:pt idx="4894">
                  <c:v>2</c:v>
                </c:pt>
                <c:pt idx="4895">
                  <c:v>2</c:v>
                </c:pt>
                <c:pt idx="4896">
                  <c:v>2</c:v>
                </c:pt>
                <c:pt idx="4897">
                  <c:v>2</c:v>
                </c:pt>
                <c:pt idx="4898">
                  <c:v>1.9375</c:v>
                </c:pt>
                <c:pt idx="4899">
                  <c:v>1.9375</c:v>
                </c:pt>
                <c:pt idx="4900">
                  <c:v>1.9375</c:v>
                </c:pt>
                <c:pt idx="4901">
                  <c:v>1.9375</c:v>
                </c:pt>
                <c:pt idx="4902">
                  <c:v>1.9375</c:v>
                </c:pt>
                <c:pt idx="4903">
                  <c:v>1.9375</c:v>
                </c:pt>
                <c:pt idx="4904">
                  <c:v>1.9375</c:v>
                </c:pt>
                <c:pt idx="4905">
                  <c:v>1.9375</c:v>
                </c:pt>
                <c:pt idx="4906">
                  <c:v>1.9375</c:v>
                </c:pt>
                <c:pt idx="4907">
                  <c:v>1.9375</c:v>
                </c:pt>
                <c:pt idx="4908">
                  <c:v>1.9375</c:v>
                </c:pt>
                <c:pt idx="4909">
                  <c:v>1.875</c:v>
                </c:pt>
                <c:pt idx="4910">
                  <c:v>1.875</c:v>
                </c:pt>
                <c:pt idx="4911">
                  <c:v>1.875</c:v>
                </c:pt>
                <c:pt idx="4912">
                  <c:v>1.875</c:v>
                </c:pt>
                <c:pt idx="4913">
                  <c:v>1.875</c:v>
                </c:pt>
                <c:pt idx="4914">
                  <c:v>1.875</c:v>
                </c:pt>
                <c:pt idx="4915">
                  <c:v>1.875</c:v>
                </c:pt>
                <c:pt idx="4916">
                  <c:v>1.875</c:v>
                </c:pt>
                <c:pt idx="4917">
                  <c:v>1.875</c:v>
                </c:pt>
                <c:pt idx="4918">
                  <c:v>1.8125</c:v>
                </c:pt>
                <c:pt idx="4919">
                  <c:v>1.8125</c:v>
                </c:pt>
                <c:pt idx="4920">
                  <c:v>1.8125</c:v>
                </c:pt>
                <c:pt idx="4921">
                  <c:v>1.8125</c:v>
                </c:pt>
                <c:pt idx="4922">
                  <c:v>1.8125</c:v>
                </c:pt>
                <c:pt idx="4923">
                  <c:v>1.8125</c:v>
                </c:pt>
                <c:pt idx="4924">
                  <c:v>1.8125</c:v>
                </c:pt>
                <c:pt idx="4925">
                  <c:v>1.8125</c:v>
                </c:pt>
                <c:pt idx="4926">
                  <c:v>1.8125</c:v>
                </c:pt>
                <c:pt idx="4927">
                  <c:v>1.75</c:v>
                </c:pt>
                <c:pt idx="4928">
                  <c:v>1.75</c:v>
                </c:pt>
                <c:pt idx="4929">
                  <c:v>1.75</c:v>
                </c:pt>
                <c:pt idx="4930">
                  <c:v>1.75</c:v>
                </c:pt>
                <c:pt idx="4931">
                  <c:v>1.75</c:v>
                </c:pt>
                <c:pt idx="4932">
                  <c:v>1.75</c:v>
                </c:pt>
                <c:pt idx="4933">
                  <c:v>1.75</c:v>
                </c:pt>
                <c:pt idx="4934">
                  <c:v>1.75</c:v>
                </c:pt>
                <c:pt idx="4935">
                  <c:v>1.75</c:v>
                </c:pt>
                <c:pt idx="4936">
                  <c:v>1.75</c:v>
                </c:pt>
                <c:pt idx="4937">
                  <c:v>1.6875</c:v>
                </c:pt>
                <c:pt idx="4938">
                  <c:v>1.6875</c:v>
                </c:pt>
                <c:pt idx="4939">
                  <c:v>1.6875</c:v>
                </c:pt>
                <c:pt idx="4940">
                  <c:v>1.6875</c:v>
                </c:pt>
                <c:pt idx="4941">
                  <c:v>1.6875</c:v>
                </c:pt>
                <c:pt idx="4942">
                  <c:v>1.6875</c:v>
                </c:pt>
                <c:pt idx="4943">
                  <c:v>1.6875</c:v>
                </c:pt>
                <c:pt idx="4944">
                  <c:v>1.6875</c:v>
                </c:pt>
                <c:pt idx="4945">
                  <c:v>1.6875</c:v>
                </c:pt>
                <c:pt idx="4946">
                  <c:v>1.625</c:v>
                </c:pt>
                <c:pt idx="4947">
                  <c:v>1.625</c:v>
                </c:pt>
                <c:pt idx="4948">
                  <c:v>1.625</c:v>
                </c:pt>
                <c:pt idx="4949">
                  <c:v>1.625</c:v>
                </c:pt>
                <c:pt idx="4950">
                  <c:v>1.625</c:v>
                </c:pt>
                <c:pt idx="4951">
                  <c:v>1.625</c:v>
                </c:pt>
                <c:pt idx="4952">
                  <c:v>1.625</c:v>
                </c:pt>
                <c:pt idx="4953">
                  <c:v>1.625</c:v>
                </c:pt>
                <c:pt idx="4954">
                  <c:v>1.625</c:v>
                </c:pt>
                <c:pt idx="4955">
                  <c:v>1.625</c:v>
                </c:pt>
                <c:pt idx="4956">
                  <c:v>1.5625</c:v>
                </c:pt>
                <c:pt idx="4957">
                  <c:v>1.5625</c:v>
                </c:pt>
                <c:pt idx="4958">
                  <c:v>1.5625</c:v>
                </c:pt>
                <c:pt idx="4959">
                  <c:v>1.5625</c:v>
                </c:pt>
                <c:pt idx="4960">
                  <c:v>1.5625</c:v>
                </c:pt>
                <c:pt idx="4961">
                  <c:v>1.5625</c:v>
                </c:pt>
                <c:pt idx="4962">
                  <c:v>1.5625</c:v>
                </c:pt>
                <c:pt idx="4963">
                  <c:v>1.5625</c:v>
                </c:pt>
                <c:pt idx="4964">
                  <c:v>1.5625</c:v>
                </c:pt>
                <c:pt idx="4965">
                  <c:v>1.5</c:v>
                </c:pt>
                <c:pt idx="4966">
                  <c:v>1.5</c:v>
                </c:pt>
                <c:pt idx="4967">
                  <c:v>1.5</c:v>
                </c:pt>
                <c:pt idx="4968">
                  <c:v>1.5</c:v>
                </c:pt>
                <c:pt idx="4969">
                  <c:v>1.5</c:v>
                </c:pt>
                <c:pt idx="4970">
                  <c:v>1.5</c:v>
                </c:pt>
                <c:pt idx="4971">
                  <c:v>1.5</c:v>
                </c:pt>
                <c:pt idx="4972">
                  <c:v>1.5</c:v>
                </c:pt>
                <c:pt idx="4973">
                  <c:v>1.4375</c:v>
                </c:pt>
                <c:pt idx="4974">
                  <c:v>1.4375</c:v>
                </c:pt>
                <c:pt idx="4975">
                  <c:v>1.4375</c:v>
                </c:pt>
                <c:pt idx="4976">
                  <c:v>1.4375</c:v>
                </c:pt>
                <c:pt idx="4977">
                  <c:v>1.4375</c:v>
                </c:pt>
                <c:pt idx="4978">
                  <c:v>1.4375</c:v>
                </c:pt>
                <c:pt idx="4979">
                  <c:v>1.4375</c:v>
                </c:pt>
                <c:pt idx="4980">
                  <c:v>1.4375</c:v>
                </c:pt>
                <c:pt idx="4981">
                  <c:v>1.4375</c:v>
                </c:pt>
                <c:pt idx="4982">
                  <c:v>1.375</c:v>
                </c:pt>
                <c:pt idx="4983">
                  <c:v>1.375</c:v>
                </c:pt>
                <c:pt idx="4984">
                  <c:v>1.375</c:v>
                </c:pt>
                <c:pt idx="4985">
                  <c:v>1.375</c:v>
                </c:pt>
                <c:pt idx="4986">
                  <c:v>1.375</c:v>
                </c:pt>
                <c:pt idx="4987">
                  <c:v>1.375</c:v>
                </c:pt>
                <c:pt idx="4988">
                  <c:v>1.375</c:v>
                </c:pt>
                <c:pt idx="4989">
                  <c:v>1.375</c:v>
                </c:pt>
                <c:pt idx="4990">
                  <c:v>1.375</c:v>
                </c:pt>
                <c:pt idx="4991">
                  <c:v>1.3125</c:v>
                </c:pt>
                <c:pt idx="4992">
                  <c:v>1.3125</c:v>
                </c:pt>
                <c:pt idx="4993">
                  <c:v>1.3125</c:v>
                </c:pt>
                <c:pt idx="4994">
                  <c:v>1.3125</c:v>
                </c:pt>
                <c:pt idx="4995">
                  <c:v>1.3125</c:v>
                </c:pt>
                <c:pt idx="4996">
                  <c:v>1.3125</c:v>
                </c:pt>
                <c:pt idx="4997">
                  <c:v>1.3125</c:v>
                </c:pt>
                <c:pt idx="4998">
                  <c:v>1.3125</c:v>
                </c:pt>
                <c:pt idx="4999">
                  <c:v>1.3125</c:v>
                </c:pt>
                <c:pt idx="5000">
                  <c:v>1.3125</c:v>
                </c:pt>
                <c:pt idx="5001">
                  <c:v>1.25</c:v>
                </c:pt>
                <c:pt idx="5002">
                  <c:v>1.25</c:v>
                </c:pt>
                <c:pt idx="5003">
                  <c:v>1.25</c:v>
                </c:pt>
                <c:pt idx="5004">
                  <c:v>1.25</c:v>
                </c:pt>
                <c:pt idx="5005">
                  <c:v>1.25</c:v>
                </c:pt>
                <c:pt idx="5006">
                  <c:v>1.25</c:v>
                </c:pt>
                <c:pt idx="5007">
                  <c:v>1.25</c:v>
                </c:pt>
                <c:pt idx="5008">
                  <c:v>1.25</c:v>
                </c:pt>
                <c:pt idx="5009">
                  <c:v>1.1875</c:v>
                </c:pt>
                <c:pt idx="5010">
                  <c:v>1.1875</c:v>
                </c:pt>
                <c:pt idx="5011">
                  <c:v>1.1875</c:v>
                </c:pt>
                <c:pt idx="5012">
                  <c:v>1.1875</c:v>
                </c:pt>
                <c:pt idx="5013">
                  <c:v>1.1875</c:v>
                </c:pt>
                <c:pt idx="5014">
                  <c:v>1.1875</c:v>
                </c:pt>
                <c:pt idx="5015">
                  <c:v>1.1875</c:v>
                </c:pt>
                <c:pt idx="5016">
                  <c:v>1.1875</c:v>
                </c:pt>
                <c:pt idx="5017">
                  <c:v>1.1875</c:v>
                </c:pt>
                <c:pt idx="5018">
                  <c:v>1.125</c:v>
                </c:pt>
                <c:pt idx="5019">
                  <c:v>1.125</c:v>
                </c:pt>
                <c:pt idx="5020">
                  <c:v>1.125</c:v>
                </c:pt>
                <c:pt idx="5021">
                  <c:v>1.125</c:v>
                </c:pt>
                <c:pt idx="5022">
                  <c:v>1.125</c:v>
                </c:pt>
                <c:pt idx="5023">
                  <c:v>1.125</c:v>
                </c:pt>
                <c:pt idx="5024">
                  <c:v>1.125</c:v>
                </c:pt>
                <c:pt idx="5025">
                  <c:v>1.125</c:v>
                </c:pt>
                <c:pt idx="5026">
                  <c:v>1.125</c:v>
                </c:pt>
                <c:pt idx="5027">
                  <c:v>1.125</c:v>
                </c:pt>
                <c:pt idx="5028">
                  <c:v>1.0625</c:v>
                </c:pt>
                <c:pt idx="5029">
                  <c:v>1.0625</c:v>
                </c:pt>
                <c:pt idx="5030">
                  <c:v>1.0625</c:v>
                </c:pt>
                <c:pt idx="5031">
                  <c:v>1.0625</c:v>
                </c:pt>
                <c:pt idx="5032">
                  <c:v>1.0625</c:v>
                </c:pt>
                <c:pt idx="5033">
                  <c:v>1.0625</c:v>
                </c:pt>
                <c:pt idx="5034">
                  <c:v>1.0625</c:v>
                </c:pt>
                <c:pt idx="5035">
                  <c:v>1.0625</c:v>
                </c:pt>
                <c:pt idx="5036">
                  <c:v>1.0625</c:v>
                </c:pt>
                <c:pt idx="5037">
                  <c:v>1.0625</c:v>
                </c:pt>
                <c:pt idx="5038">
                  <c:v>1</c:v>
                </c:pt>
                <c:pt idx="5039">
                  <c:v>1</c:v>
                </c:pt>
                <c:pt idx="5040">
                  <c:v>1</c:v>
                </c:pt>
                <c:pt idx="5041">
                  <c:v>1</c:v>
                </c:pt>
                <c:pt idx="5042">
                  <c:v>1</c:v>
                </c:pt>
                <c:pt idx="5043">
                  <c:v>1</c:v>
                </c:pt>
                <c:pt idx="5044">
                  <c:v>1</c:v>
                </c:pt>
                <c:pt idx="5045">
                  <c:v>1</c:v>
                </c:pt>
                <c:pt idx="5046">
                  <c:v>1</c:v>
                </c:pt>
                <c:pt idx="5047">
                  <c:v>1</c:v>
                </c:pt>
                <c:pt idx="5048">
                  <c:v>0.9375</c:v>
                </c:pt>
                <c:pt idx="5049">
                  <c:v>0.9375</c:v>
                </c:pt>
                <c:pt idx="5050">
                  <c:v>0.9375</c:v>
                </c:pt>
                <c:pt idx="5051">
                  <c:v>0.9375</c:v>
                </c:pt>
                <c:pt idx="5052">
                  <c:v>0.9375</c:v>
                </c:pt>
                <c:pt idx="5053">
                  <c:v>0.9375</c:v>
                </c:pt>
                <c:pt idx="5054">
                  <c:v>0.9375</c:v>
                </c:pt>
                <c:pt idx="5055">
                  <c:v>0.9375</c:v>
                </c:pt>
                <c:pt idx="5056">
                  <c:v>0.9375</c:v>
                </c:pt>
                <c:pt idx="5057">
                  <c:v>0.9375</c:v>
                </c:pt>
                <c:pt idx="5058">
                  <c:v>0.9375</c:v>
                </c:pt>
                <c:pt idx="5059">
                  <c:v>0.9375</c:v>
                </c:pt>
                <c:pt idx="5060">
                  <c:v>0.875</c:v>
                </c:pt>
                <c:pt idx="5061">
                  <c:v>0.875</c:v>
                </c:pt>
                <c:pt idx="5062">
                  <c:v>0.875</c:v>
                </c:pt>
                <c:pt idx="5063">
                  <c:v>0.875</c:v>
                </c:pt>
                <c:pt idx="5064">
                  <c:v>0.875</c:v>
                </c:pt>
                <c:pt idx="5065">
                  <c:v>0.875</c:v>
                </c:pt>
                <c:pt idx="5066">
                  <c:v>0.875</c:v>
                </c:pt>
                <c:pt idx="5067">
                  <c:v>0.875</c:v>
                </c:pt>
                <c:pt idx="5068">
                  <c:v>0.875</c:v>
                </c:pt>
                <c:pt idx="5069">
                  <c:v>0.875</c:v>
                </c:pt>
                <c:pt idx="5070">
                  <c:v>0.875</c:v>
                </c:pt>
                <c:pt idx="5071">
                  <c:v>0.8125</c:v>
                </c:pt>
                <c:pt idx="5072">
                  <c:v>0.8125</c:v>
                </c:pt>
                <c:pt idx="5073">
                  <c:v>0.8125</c:v>
                </c:pt>
                <c:pt idx="5074">
                  <c:v>0.8125</c:v>
                </c:pt>
                <c:pt idx="5075">
                  <c:v>0.8125</c:v>
                </c:pt>
                <c:pt idx="5076">
                  <c:v>0.8125</c:v>
                </c:pt>
                <c:pt idx="5077">
                  <c:v>0.8125</c:v>
                </c:pt>
                <c:pt idx="5078">
                  <c:v>0.8125</c:v>
                </c:pt>
                <c:pt idx="5079">
                  <c:v>0.8125</c:v>
                </c:pt>
                <c:pt idx="5080">
                  <c:v>0.8125</c:v>
                </c:pt>
                <c:pt idx="5081">
                  <c:v>0.8125</c:v>
                </c:pt>
                <c:pt idx="5082">
                  <c:v>0.8125</c:v>
                </c:pt>
                <c:pt idx="5083">
                  <c:v>0.75</c:v>
                </c:pt>
                <c:pt idx="5084">
                  <c:v>0.75</c:v>
                </c:pt>
                <c:pt idx="5085">
                  <c:v>0.75</c:v>
                </c:pt>
                <c:pt idx="5086">
                  <c:v>0.75</c:v>
                </c:pt>
                <c:pt idx="5087">
                  <c:v>0.75</c:v>
                </c:pt>
                <c:pt idx="5088">
                  <c:v>0.75</c:v>
                </c:pt>
                <c:pt idx="5089">
                  <c:v>0.75</c:v>
                </c:pt>
                <c:pt idx="5090">
                  <c:v>0.75</c:v>
                </c:pt>
                <c:pt idx="5091">
                  <c:v>0.75</c:v>
                </c:pt>
                <c:pt idx="5092">
                  <c:v>0.75</c:v>
                </c:pt>
                <c:pt idx="5093">
                  <c:v>0.75</c:v>
                </c:pt>
                <c:pt idx="5094">
                  <c:v>0.75</c:v>
                </c:pt>
                <c:pt idx="5095">
                  <c:v>0.75</c:v>
                </c:pt>
                <c:pt idx="5096">
                  <c:v>0.75</c:v>
                </c:pt>
                <c:pt idx="5097">
                  <c:v>0.6875</c:v>
                </c:pt>
                <c:pt idx="5098">
                  <c:v>0.6875</c:v>
                </c:pt>
                <c:pt idx="5099">
                  <c:v>0.6875</c:v>
                </c:pt>
                <c:pt idx="5100">
                  <c:v>0.6875</c:v>
                </c:pt>
                <c:pt idx="5101">
                  <c:v>0.6875</c:v>
                </c:pt>
                <c:pt idx="5102">
                  <c:v>0.6875</c:v>
                </c:pt>
                <c:pt idx="5103">
                  <c:v>0.6875</c:v>
                </c:pt>
                <c:pt idx="5104">
                  <c:v>0.6875</c:v>
                </c:pt>
                <c:pt idx="5105">
                  <c:v>0.6875</c:v>
                </c:pt>
                <c:pt idx="5106">
                  <c:v>0.6875</c:v>
                </c:pt>
                <c:pt idx="5107">
                  <c:v>0.6875</c:v>
                </c:pt>
                <c:pt idx="5108">
                  <c:v>0.6875</c:v>
                </c:pt>
                <c:pt idx="5109">
                  <c:v>0.6875</c:v>
                </c:pt>
                <c:pt idx="5110">
                  <c:v>0.6875</c:v>
                </c:pt>
                <c:pt idx="5111">
                  <c:v>0.6875</c:v>
                </c:pt>
                <c:pt idx="5112">
                  <c:v>0.625</c:v>
                </c:pt>
                <c:pt idx="5113">
                  <c:v>0.625</c:v>
                </c:pt>
                <c:pt idx="5114">
                  <c:v>0.625</c:v>
                </c:pt>
                <c:pt idx="5115">
                  <c:v>0.625</c:v>
                </c:pt>
                <c:pt idx="5116">
                  <c:v>0.625</c:v>
                </c:pt>
                <c:pt idx="5117">
                  <c:v>0.625</c:v>
                </c:pt>
                <c:pt idx="5118">
                  <c:v>0.625</c:v>
                </c:pt>
                <c:pt idx="5119">
                  <c:v>0.625</c:v>
                </c:pt>
                <c:pt idx="5120">
                  <c:v>0.625</c:v>
                </c:pt>
                <c:pt idx="5121">
                  <c:v>0.625</c:v>
                </c:pt>
                <c:pt idx="5122">
                  <c:v>0.625</c:v>
                </c:pt>
                <c:pt idx="5123">
                  <c:v>0.625</c:v>
                </c:pt>
                <c:pt idx="5124">
                  <c:v>0.625</c:v>
                </c:pt>
                <c:pt idx="5125">
                  <c:v>0.625</c:v>
                </c:pt>
                <c:pt idx="5126">
                  <c:v>0.625</c:v>
                </c:pt>
                <c:pt idx="5127">
                  <c:v>0.5625</c:v>
                </c:pt>
                <c:pt idx="5128">
                  <c:v>0.5625</c:v>
                </c:pt>
                <c:pt idx="5129">
                  <c:v>0.5625</c:v>
                </c:pt>
                <c:pt idx="5130">
                  <c:v>0.5625</c:v>
                </c:pt>
                <c:pt idx="5131">
                  <c:v>0.5625</c:v>
                </c:pt>
                <c:pt idx="5132">
                  <c:v>0.5625</c:v>
                </c:pt>
                <c:pt idx="5133">
                  <c:v>0.5625</c:v>
                </c:pt>
                <c:pt idx="5134">
                  <c:v>0.5625</c:v>
                </c:pt>
                <c:pt idx="5135">
                  <c:v>0.5625</c:v>
                </c:pt>
                <c:pt idx="5136">
                  <c:v>0.5625</c:v>
                </c:pt>
                <c:pt idx="5137">
                  <c:v>0.5625</c:v>
                </c:pt>
                <c:pt idx="5138">
                  <c:v>0.5625</c:v>
                </c:pt>
                <c:pt idx="5139">
                  <c:v>0.5625</c:v>
                </c:pt>
                <c:pt idx="5140">
                  <c:v>0.5625</c:v>
                </c:pt>
                <c:pt idx="5141">
                  <c:v>0.5625</c:v>
                </c:pt>
                <c:pt idx="5142">
                  <c:v>0.5625</c:v>
                </c:pt>
                <c:pt idx="5143">
                  <c:v>0.5625</c:v>
                </c:pt>
                <c:pt idx="5144">
                  <c:v>0.5625</c:v>
                </c:pt>
                <c:pt idx="5145">
                  <c:v>0.5625</c:v>
                </c:pt>
                <c:pt idx="5146">
                  <c:v>0.5</c:v>
                </c:pt>
                <c:pt idx="5147">
                  <c:v>0.5</c:v>
                </c:pt>
                <c:pt idx="5148">
                  <c:v>0.5</c:v>
                </c:pt>
                <c:pt idx="5149">
                  <c:v>0.5</c:v>
                </c:pt>
                <c:pt idx="5150">
                  <c:v>0.5</c:v>
                </c:pt>
                <c:pt idx="5151">
                  <c:v>0.5</c:v>
                </c:pt>
                <c:pt idx="5152">
                  <c:v>0.5</c:v>
                </c:pt>
                <c:pt idx="5153">
                  <c:v>0.5</c:v>
                </c:pt>
                <c:pt idx="5154">
                  <c:v>0.5</c:v>
                </c:pt>
                <c:pt idx="5155">
                  <c:v>0.5</c:v>
                </c:pt>
                <c:pt idx="5156">
                  <c:v>0.5</c:v>
                </c:pt>
                <c:pt idx="5157">
                  <c:v>0.5</c:v>
                </c:pt>
                <c:pt idx="5158">
                  <c:v>0.5</c:v>
                </c:pt>
                <c:pt idx="5159">
                  <c:v>0.5</c:v>
                </c:pt>
                <c:pt idx="5160">
                  <c:v>0.5</c:v>
                </c:pt>
                <c:pt idx="5161">
                  <c:v>0.5</c:v>
                </c:pt>
                <c:pt idx="5162">
                  <c:v>0.5</c:v>
                </c:pt>
                <c:pt idx="5163">
                  <c:v>0.5</c:v>
                </c:pt>
                <c:pt idx="5164">
                  <c:v>0.5</c:v>
                </c:pt>
                <c:pt idx="5165">
                  <c:v>0.5</c:v>
                </c:pt>
                <c:pt idx="5166">
                  <c:v>0.5</c:v>
                </c:pt>
                <c:pt idx="5167">
                  <c:v>0.5</c:v>
                </c:pt>
                <c:pt idx="5168">
                  <c:v>0.5</c:v>
                </c:pt>
                <c:pt idx="5169">
                  <c:v>0.5</c:v>
                </c:pt>
                <c:pt idx="5170">
                  <c:v>0.4375</c:v>
                </c:pt>
                <c:pt idx="5171">
                  <c:v>0.5</c:v>
                </c:pt>
                <c:pt idx="5172">
                  <c:v>0.4375</c:v>
                </c:pt>
                <c:pt idx="5173">
                  <c:v>0.4375</c:v>
                </c:pt>
                <c:pt idx="5174">
                  <c:v>0.4375</c:v>
                </c:pt>
                <c:pt idx="5175">
                  <c:v>0.4375</c:v>
                </c:pt>
                <c:pt idx="5176">
                  <c:v>0.4375</c:v>
                </c:pt>
                <c:pt idx="5177">
                  <c:v>0.4375</c:v>
                </c:pt>
                <c:pt idx="5178">
                  <c:v>0.4375</c:v>
                </c:pt>
                <c:pt idx="5179">
                  <c:v>0.4375</c:v>
                </c:pt>
                <c:pt idx="5180">
                  <c:v>0.4375</c:v>
                </c:pt>
                <c:pt idx="5181">
                  <c:v>0.4375</c:v>
                </c:pt>
                <c:pt idx="5182">
                  <c:v>0.4375</c:v>
                </c:pt>
                <c:pt idx="5183">
                  <c:v>0.4375</c:v>
                </c:pt>
                <c:pt idx="5184">
                  <c:v>0.4375</c:v>
                </c:pt>
                <c:pt idx="5185">
                  <c:v>0.4375</c:v>
                </c:pt>
                <c:pt idx="5186">
                  <c:v>0.4375</c:v>
                </c:pt>
                <c:pt idx="5187">
                  <c:v>0.4375</c:v>
                </c:pt>
                <c:pt idx="5188">
                  <c:v>0.4375</c:v>
                </c:pt>
                <c:pt idx="5189">
                  <c:v>0.4375</c:v>
                </c:pt>
                <c:pt idx="5190">
                  <c:v>0.4375</c:v>
                </c:pt>
                <c:pt idx="5191">
                  <c:v>0.4375</c:v>
                </c:pt>
                <c:pt idx="5192">
                  <c:v>0.4375</c:v>
                </c:pt>
                <c:pt idx="5193">
                  <c:v>0.4375</c:v>
                </c:pt>
                <c:pt idx="5194">
                  <c:v>0.4375</c:v>
                </c:pt>
                <c:pt idx="5195">
                  <c:v>0.4375</c:v>
                </c:pt>
                <c:pt idx="5196">
                  <c:v>0.4375</c:v>
                </c:pt>
                <c:pt idx="5197">
                  <c:v>0.4375</c:v>
                </c:pt>
                <c:pt idx="5198">
                  <c:v>0.4375</c:v>
                </c:pt>
                <c:pt idx="5199">
                  <c:v>0.375</c:v>
                </c:pt>
                <c:pt idx="5200">
                  <c:v>0.375</c:v>
                </c:pt>
                <c:pt idx="5201">
                  <c:v>0.375</c:v>
                </c:pt>
                <c:pt idx="5202">
                  <c:v>0.375</c:v>
                </c:pt>
                <c:pt idx="5203">
                  <c:v>0.375</c:v>
                </c:pt>
                <c:pt idx="5204">
                  <c:v>0.375</c:v>
                </c:pt>
                <c:pt idx="5205">
                  <c:v>0.375</c:v>
                </c:pt>
                <c:pt idx="5206">
                  <c:v>0.375</c:v>
                </c:pt>
                <c:pt idx="5207">
                  <c:v>0.375</c:v>
                </c:pt>
                <c:pt idx="5208">
                  <c:v>0.375</c:v>
                </c:pt>
                <c:pt idx="5209">
                  <c:v>0.375</c:v>
                </c:pt>
                <c:pt idx="5210">
                  <c:v>0.375</c:v>
                </c:pt>
                <c:pt idx="5211">
                  <c:v>0.375</c:v>
                </c:pt>
                <c:pt idx="5212">
                  <c:v>0.375</c:v>
                </c:pt>
                <c:pt idx="5213">
                  <c:v>0.375</c:v>
                </c:pt>
                <c:pt idx="5214">
                  <c:v>0.375</c:v>
                </c:pt>
                <c:pt idx="5215">
                  <c:v>0.375</c:v>
                </c:pt>
                <c:pt idx="5216">
                  <c:v>0.375</c:v>
                </c:pt>
                <c:pt idx="5217">
                  <c:v>0.375</c:v>
                </c:pt>
                <c:pt idx="5218">
                  <c:v>0.375</c:v>
                </c:pt>
                <c:pt idx="5219">
                  <c:v>0.375</c:v>
                </c:pt>
                <c:pt idx="5220">
                  <c:v>0.375</c:v>
                </c:pt>
                <c:pt idx="5221">
                  <c:v>0.375</c:v>
                </c:pt>
                <c:pt idx="5222">
                  <c:v>0.375</c:v>
                </c:pt>
                <c:pt idx="5223">
                  <c:v>0.375</c:v>
                </c:pt>
                <c:pt idx="5224">
                  <c:v>0.375</c:v>
                </c:pt>
                <c:pt idx="5225">
                  <c:v>0.375</c:v>
                </c:pt>
                <c:pt idx="5226">
                  <c:v>0.3125</c:v>
                </c:pt>
                <c:pt idx="5227">
                  <c:v>0.3125</c:v>
                </c:pt>
                <c:pt idx="5228">
                  <c:v>0.3125</c:v>
                </c:pt>
                <c:pt idx="5229">
                  <c:v>0.3125</c:v>
                </c:pt>
                <c:pt idx="5230">
                  <c:v>0.3125</c:v>
                </c:pt>
                <c:pt idx="5231">
                  <c:v>0.3125</c:v>
                </c:pt>
                <c:pt idx="5232">
                  <c:v>0.3125</c:v>
                </c:pt>
                <c:pt idx="5233">
                  <c:v>0.3125</c:v>
                </c:pt>
                <c:pt idx="5234">
                  <c:v>0.3125</c:v>
                </c:pt>
                <c:pt idx="5235">
                  <c:v>0.3125</c:v>
                </c:pt>
                <c:pt idx="5236">
                  <c:v>0.3125</c:v>
                </c:pt>
                <c:pt idx="5237">
                  <c:v>0.3125</c:v>
                </c:pt>
                <c:pt idx="5238">
                  <c:v>0.3125</c:v>
                </c:pt>
                <c:pt idx="5239">
                  <c:v>0.3125</c:v>
                </c:pt>
                <c:pt idx="5240">
                  <c:v>0.3125</c:v>
                </c:pt>
                <c:pt idx="5241">
                  <c:v>0.3125</c:v>
                </c:pt>
                <c:pt idx="5242">
                  <c:v>0.3125</c:v>
                </c:pt>
                <c:pt idx="5243">
                  <c:v>0.3125</c:v>
                </c:pt>
                <c:pt idx="5244">
                  <c:v>0.3125</c:v>
                </c:pt>
                <c:pt idx="5245">
                  <c:v>0.3125</c:v>
                </c:pt>
                <c:pt idx="5246">
                  <c:v>0.3125</c:v>
                </c:pt>
                <c:pt idx="5247">
                  <c:v>0.3125</c:v>
                </c:pt>
                <c:pt idx="5248">
                  <c:v>0.3125</c:v>
                </c:pt>
                <c:pt idx="5249">
                  <c:v>0.3125</c:v>
                </c:pt>
                <c:pt idx="5250">
                  <c:v>0.25</c:v>
                </c:pt>
                <c:pt idx="5251">
                  <c:v>0.25</c:v>
                </c:pt>
                <c:pt idx="5252">
                  <c:v>0.25</c:v>
                </c:pt>
                <c:pt idx="5253">
                  <c:v>0.25</c:v>
                </c:pt>
                <c:pt idx="5254">
                  <c:v>0.25</c:v>
                </c:pt>
                <c:pt idx="5255">
                  <c:v>0.25</c:v>
                </c:pt>
                <c:pt idx="5256">
                  <c:v>0.25</c:v>
                </c:pt>
                <c:pt idx="5257">
                  <c:v>0.25</c:v>
                </c:pt>
                <c:pt idx="5258">
                  <c:v>0.25</c:v>
                </c:pt>
                <c:pt idx="5259">
                  <c:v>0.25</c:v>
                </c:pt>
                <c:pt idx="5260">
                  <c:v>0.25</c:v>
                </c:pt>
                <c:pt idx="5261">
                  <c:v>0.25</c:v>
                </c:pt>
                <c:pt idx="5262">
                  <c:v>0.25</c:v>
                </c:pt>
                <c:pt idx="5263">
                  <c:v>0.25</c:v>
                </c:pt>
                <c:pt idx="5264">
                  <c:v>0.25</c:v>
                </c:pt>
                <c:pt idx="5265">
                  <c:v>0.25</c:v>
                </c:pt>
                <c:pt idx="5266">
                  <c:v>0.25</c:v>
                </c:pt>
                <c:pt idx="5267">
                  <c:v>0.25</c:v>
                </c:pt>
                <c:pt idx="5268">
                  <c:v>0.25</c:v>
                </c:pt>
                <c:pt idx="5269">
                  <c:v>0.25</c:v>
                </c:pt>
                <c:pt idx="5270">
                  <c:v>0.1875</c:v>
                </c:pt>
                <c:pt idx="5271">
                  <c:v>0.1875</c:v>
                </c:pt>
                <c:pt idx="5272">
                  <c:v>0.1875</c:v>
                </c:pt>
                <c:pt idx="5273">
                  <c:v>0.1875</c:v>
                </c:pt>
                <c:pt idx="5274">
                  <c:v>0.1875</c:v>
                </c:pt>
                <c:pt idx="5275">
                  <c:v>0.1875</c:v>
                </c:pt>
                <c:pt idx="5276">
                  <c:v>0.1875</c:v>
                </c:pt>
                <c:pt idx="5277">
                  <c:v>0.1875</c:v>
                </c:pt>
                <c:pt idx="5278">
                  <c:v>0.1875</c:v>
                </c:pt>
                <c:pt idx="5279">
                  <c:v>0.1875</c:v>
                </c:pt>
                <c:pt idx="5280">
                  <c:v>0.1875</c:v>
                </c:pt>
                <c:pt idx="5281">
                  <c:v>0.1875</c:v>
                </c:pt>
                <c:pt idx="5282">
                  <c:v>0.1875</c:v>
                </c:pt>
                <c:pt idx="5283">
                  <c:v>0.1875</c:v>
                </c:pt>
                <c:pt idx="5284">
                  <c:v>0.1875</c:v>
                </c:pt>
                <c:pt idx="5285">
                  <c:v>0.1875</c:v>
                </c:pt>
                <c:pt idx="5286">
                  <c:v>0.1875</c:v>
                </c:pt>
                <c:pt idx="5287">
                  <c:v>0.1875</c:v>
                </c:pt>
                <c:pt idx="5288">
                  <c:v>0.125</c:v>
                </c:pt>
                <c:pt idx="5289">
                  <c:v>0.125</c:v>
                </c:pt>
                <c:pt idx="5290">
                  <c:v>0.125</c:v>
                </c:pt>
                <c:pt idx="5291">
                  <c:v>0.125</c:v>
                </c:pt>
                <c:pt idx="5292">
                  <c:v>0.125</c:v>
                </c:pt>
                <c:pt idx="5293">
                  <c:v>0.125</c:v>
                </c:pt>
                <c:pt idx="5294">
                  <c:v>0.125</c:v>
                </c:pt>
                <c:pt idx="5295">
                  <c:v>0.125</c:v>
                </c:pt>
                <c:pt idx="5296">
                  <c:v>0.125</c:v>
                </c:pt>
                <c:pt idx="5297">
                  <c:v>0.125</c:v>
                </c:pt>
                <c:pt idx="5298">
                  <c:v>0.125</c:v>
                </c:pt>
                <c:pt idx="5299">
                  <c:v>0.125</c:v>
                </c:pt>
                <c:pt idx="5300">
                  <c:v>0.125</c:v>
                </c:pt>
                <c:pt idx="5301">
                  <c:v>0.125</c:v>
                </c:pt>
                <c:pt idx="5302">
                  <c:v>0.125</c:v>
                </c:pt>
                <c:pt idx="5303">
                  <c:v>0.125</c:v>
                </c:pt>
                <c:pt idx="5304">
                  <c:v>0.125</c:v>
                </c:pt>
                <c:pt idx="5305">
                  <c:v>0.125</c:v>
                </c:pt>
                <c:pt idx="5306">
                  <c:v>0.125</c:v>
                </c:pt>
                <c:pt idx="5307">
                  <c:v>6.25E-2</c:v>
                </c:pt>
                <c:pt idx="5308">
                  <c:v>0.125</c:v>
                </c:pt>
                <c:pt idx="5309">
                  <c:v>6.25E-2</c:v>
                </c:pt>
                <c:pt idx="5310">
                  <c:v>6.25E-2</c:v>
                </c:pt>
                <c:pt idx="5311">
                  <c:v>6.25E-2</c:v>
                </c:pt>
                <c:pt idx="5312">
                  <c:v>6.25E-2</c:v>
                </c:pt>
                <c:pt idx="5313">
                  <c:v>6.25E-2</c:v>
                </c:pt>
                <c:pt idx="5314">
                  <c:v>6.25E-2</c:v>
                </c:pt>
                <c:pt idx="5315">
                  <c:v>6.25E-2</c:v>
                </c:pt>
                <c:pt idx="5316">
                  <c:v>6.25E-2</c:v>
                </c:pt>
                <c:pt idx="5317">
                  <c:v>6.25E-2</c:v>
                </c:pt>
                <c:pt idx="5318">
                  <c:v>6.25E-2</c:v>
                </c:pt>
                <c:pt idx="5319">
                  <c:v>6.25E-2</c:v>
                </c:pt>
                <c:pt idx="5320">
                  <c:v>6.25E-2</c:v>
                </c:pt>
                <c:pt idx="5321">
                  <c:v>6.25E-2</c:v>
                </c:pt>
                <c:pt idx="5322">
                  <c:v>6.25E-2</c:v>
                </c:pt>
                <c:pt idx="5323">
                  <c:v>6.25E-2</c:v>
                </c:pt>
                <c:pt idx="5324">
                  <c:v>6.25E-2</c:v>
                </c:pt>
                <c:pt idx="5325">
                  <c:v>6.25E-2</c:v>
                </c:pt>
                <c:pt idx="5326">
                  <c:v>6.25E-2</c:v>
                </c:pt>
                <c:pt idx="5327">
                  <c:v>6.25E-2</c:v>
                </c:pt>
                <c:pt idx="5328">
                  <c:v>6.25E-2</c:v>
                </c:pt>
                <c:pt idx="5329">
                  <c:v>6.25E-2</c:v>
                </c:pt>
                <c:pt idx="5330">
                  <c:v>6.25E-2</c:v>
                </c:pt>
                <c:pt idx="5331">
                  <c:v>6.25E-2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-6.25E-2</c:v>
                </c:pt>
                <c:pt idx="5355">
                  <c:v>-6.25E-2</c:v>
                </c:pt>
                <c:pt idx="5356">
                  <c:v>-6.25E-2</c:v>
                </c:pt>
                <c:pt idx="5357">
                  <c:v>-6.25E-2</c:v>
                </c:pt>
                <c:pt idx="5358">
                  <c:v>-6.25E-2</c:v>
                </c:pt>
                <c:pt idx="5359">
                  <c:v>-6.25E-2</c:v>
                </c:pt>
                <c:pt idx="5360">
                  <c:v>-6.25E-2</c:v>
                </c:pt>
                <c:pt idx="5361">
                  <c:v>-6.25E-2</c:v>
                </c:pt>
                <c:pt idx="5362">
                  <c:v>-6.25E-2</c:v>
                </c:pt>
                <c:pt idx="5363">
                  <c:v>-6.25E-2</c:v>
                </c:pt>
                <c:pt idx="5364">
                  <c:v>-6.25E-2</c:v>
                </c:pt>
                <c:pt idx="5365">
                  <c:v>-6.25E-2</c:v>
                </c:pt>
                <c:pt idx="5366">
                  <c:v>-6.25E-2</c:v>
                </c:pt>
                <c:pt idx="5367">
                  <c:v>-6.25E-2</c:v>
                </c:pt>
                <c:pt idx="5368">
                  <c:v>-6.25E-2</c:v>
                </c:pt>
                <c:pt idx="5369">
                  <c:v>-6.25E-2</c:v>
                </c:pt>
                <c:pt idx="5370">
                  <c:v>-6.25E-2</c:v>
                </c:pt>
                <c:pt idx="5371">
                  <c:v>-6.25E-2</c:v>
                </c:pt>
                <c:pt idx="5372">
                  <c:v>-6.25E-2</c:v>
                </c:pt>
                <c:pt idx="5373">
                  <c:v>-6.25E-2</c:v>
                </c:pt>
                <c:pt idx="5374">
                  <c:v>-6.25E-2</c:v>
                </c:pt>
                <c:pt idx="5375">
                  <c:v>-6.25E-2</c:v>
                </c:pt>
                <c:pt idx="5376">
                  <c:v>-6.25E-2</c:v>
                </c:pt>
                <c:pt idx="5377">
                  <c:v>-6.25E-2</c:v>
                </c:pt>
                <c:pt idx="5378">
                  <c:v>-6.25E-2</c:v>
                </c:pt>
                <c:pt idx="5379">
                  <c:v>-6.25E-2</c:v>
                </c:pt>
                <c:pt idx="5380">
                  <c:v>-6.25E-2</c:v>
                </c:pt>
                <c:pt idx="5381">
                  <c:v>-6.25E-2</c:v>
                </c:pt>
                <c:pt idx="5382">
                  <c:v>-6.25E-2</c:v>
                </c:pt>
                <c:pt idx="5383">
                  <c:v>-6.25E-2</c:v>
                </c:pt>
                <c:pt idx="5384">
                  <c:v>-6.25E-2</c:v>
                </c:pt>
                <c:pt idx="5385">
                  <c:v>-6.25E-2</c:v>
                </c:pt>
                <c:pt idx="5386">
                  <c:v>-6.25E-2</c:v>
                </c:pt>
                <c:pt idx="5387">
                  <c:v>-6.25E-2</c:v>
                </c:pt>
                <c:pt idx="5388">
                  <c:v>-6.25E-2</c:v>
                </c:pt>
                <c:pt idx="5389">
                  <c:v>-6.25E-2</c:v>
                </c:pt>
                <c:pt idx="5390">
                  <c:v>-6.25E-2</c:v>
                </c:pt>
                <c:pt idx="5391">
                  <c:v>-6.25E-2</c:v>
                </c:pt>
                <c:pt idx="5392">
                  <c:v>-6.25E-2</c:v>
                </c:pt>
                <c:pt idx="5393">
                  <c:v>-0.125</c:v>
                </c:pt>
                <c:pt idx="5394">
                  <c:v>-6.25E-2</c:v>
                </c:pt>
                <c:pt idx="5395">
                  <c:v>-0.125</c:v>
                </c:pt>
                <c:pt idx="5396">
                  <c:v>-0.125</c:v>
                </c:pt>
                <c:pt idx="5397">
                  <c:v>-6.25E-2</c:v>
                </c:pt>
                <c:pt idx="5398">
                  <c:v>-6.25E-2</c:v>
                </c:pt>
                <c:pt idx="5399">
                  <c:v>-6.25E-2</c:v>
                </c:pt>
                <c:pt idx="5400">
                  <c:v>-6.25E-2</c:v>
                </c:pt>
                <c:pt idx="5401">
                  <c:v>-0.125</c:v>
                </c:pt>
                <c:pt idx="5402">
                  <c:v>-0.125</c:v>
                </c:pt>
                <c:pt idx="5403">
                  <c:v>-0.125</c:v>
                </c:pt>
                <c:pt idx="5404">
                  <c:v>-0.125</c:v>
                </c:pt>
                <c:pt idx="5405">
                  <c:v>-0.125</c:v>
                </c:pt>
                <c:pt idx="5406">
                  <c:v>-0.125</c:v>
                </c:pt>
                <c:pt idx="5407">
                  <c:v>-0.125</c:v>
                </c:pt>
                <c:pt idx="5408">
                  <c:v>-0.125</c:v>
                </c:pt>
                <c:pt idx="5409">
                  <c:v>-0.125</c:v>
                </c:pt>
                <c:pt idx="5410">
                  <c:v>-0.125</c:v>
                </c:pt>
                <c:pt idx="5411">
                  <c:v>-0.125</c:v>
                </c:pt>
                <c:pt idx="5412">
                  <c:v>-0.125</c:v>
                </c:pt>
                <c:pt idx="5413">
                  <c:v>-0.125</c:v>
                </c:pt>
                <c:pt idx="5414">
                  <c:v>-0.125</c:v>
                </c:pt>
                <c:pt idx="5415">
                  <c:v>-0.125</c:v>
                </c:pt>
                <c:pt idx="5416">
                  <c:v>-0.125</c:v>
                </c:pt>
                <c:pt idx="5417">
                  <c:v>-0.125</c:v>
                </c:pt>
                <c:pt idx="5418">
                  <c:v>-0.125</c:v>
                </c:pt>
                <c:pt idx="5419">
                  <c:v>-0.125</c:v>
                </c:pt>
                <c:pt idx="5420">
                  <c:v>-0.125</c:v>
                </c:pt>
                <c:pt idx="5421">
                  <c:v>-0.125</c:v>
                </c:pt>
                <c:pt idx="5422">
                  <c:v>-0.125</c:v>
                </c:pt>
                <c:pt idx="5423">
                  <c:v>-0.125</c:v>
                </c:pt>
                <c:pt idx="5424">
                  <c:v>-0.125</c:v>
                </c:pt>
                <c:pt idx="5425">
                  <c:v>-0.125</c:v>
                </c:pt>
                <c:pt idx="5426">
                  <c:v>-0.125</c:v>
                </c:pt>
                <c:pt idx="5427">
                  <c:v>-0.125</c:v>
                </c:pt>
                <c:pt idx="5428">
                  <c:v>-0.125</c:v>
                </c:pt>
                <c:pt idx="5429">
                  <c:v>-0.125</c:v>
                </c:pt>
                <c:pt idx="5430">
                  <c:v>-0.125</c:v>
                </c:pt>
                <c:pt idx="5431">
                  <c:v>-0.125</c:v>
                </c:pt>
                <c:pt idx="5432">
                  <c:v>-0.125</c:v>
                </c:pt>
                <c:pt idx="5433">
                  <c:v>-0.125</c:v>
                </c:pt>
                <c:pt idx="5434">
                  <c:v>-0.125</c:v>
                </c:pt>
                <c:pt idx="5435">
                  <c:v>-0.125</c:v>
                </c:pt>
                <c:pt idx="5436">
                  <c:v>-0.125</c:v>
                </c:pt>
                <c:pt idx="5437">
                  <c:v>-0.1875</c:v>
                </c:pt>
                <c:pt idx="5438">
                  <c:v>-0.1875</c:v>
                </c:pt>
                <c:pt idx="5439">
                  <c:v>-0.1875</c:v>
                </c:pt>
                <c:pt idx="5440">
                  <c:v>-0.1875</c:v>
                </c:pt>
                <c:pt idx="5441">
                  <c:v>-0.1875</c:v>
                </c:pt>
                <c:pt idx="5442">
                  <c:v>-0.1875</c:v>
                </c:pt>
                <c:pt idx="5443">
                  <c:v>-0.1875</c:v>
                </c:pt>
                <c:pt idx="5444">
                  <c:v>-0.1875</c:v>
                </c:pt>
                <c:pt idx="5445">
                  <c:v>-0.1875</c:v>
                </c:pt>
                <c:pt idx="5446">
                  <c:v>-0.1875</c:v>
                </c:pt>
                <c:pt idx="5447">
                  <c:v>-0.1875</c:v>
                </c:pt>
                <c:pt idx="5448">
                  <c:v>-0.1875</c:v>
                </c:pt>
                <c:pt idx="5449">
                  <c:v>-0.1875</c:v>
                </c:pt>
                <c:pt idx="5450">
                  <c:v>-0.1875</c:v>
                </c:pt>
                <c:pt idx="5451">
                  <c:v>-0.1875</c:v>
                </c:pt>
                <c:pt idx="5452">
                  <c:v>-0.1875</c:v>
                </c:pt>
                <c:pt idx="5453">
                  <c:v>-0.1875</c:v>
                </c:pt>
                <c:pt idx="5454">
                  <c:v>-0.1875</c:v>
                </c:pt>
                <c:pt idx="5455">
                  <c:v>-0.1875</c:v>
                </c:pt>
                <c:pt idx="5456">
                  <c:v>-0.1875</c:v>
                </c:pt>
                <c:pt idx="5457">
                  <c:v>-0.1875</c:v>
                </c:pt>
                <c:pt idx="5458">
                  <c:v>-0.1875</c:v>
                </c:pt>
                <c:pt idx="5459">
                  <c:v>-0.1875</c:v>
                </c:pt>
                <c:pt idx="5460">
                  <c:v>-0.1875</c:v>
                </c:pt>
                <c:pt idx="5461">
                  <c:v>-0.1875</c:v>
                </c:pt>
                <c:pt idx="5462">
                  <c:v>-0.1875</c:v>
                </c:pt>
                <c:pt idx="5463">
                  <c:v>-0.1875</c:v>
                </c:pt>
                <c:pt idx="5464">
                  <c:v>-0.1875</c:v>
                </c:pt>
                <c:pt idx="5465">
                  <c:v>-0.1875</c:v>
                </c:pt>
                <c:pt idx="5466">
                  <c:v>-0.1875</c:v>
                </c:pt>
                <c:pt idx="5467">
                  <c:v>-0.1875</c:v>
                </c:pt>
                <c:pt idx="5468">
                  <c:v>-0.1875</c:v>
                </c:pt>
                <c:pt idx="5469">
                  <c:v>-0.1875</c:v>
                </c:pt>
                <c:pt idx="5470">
                  <c:v>-0.25</c:v>
                </c:pt>
                <c:pt idx="5471">
                  <c:v>-0.25</c:v>
                </c:pt>
                <c:pt idx="5472">
                  <c:v>-0.25</c:v>
                </c:pt>
                <c:pt idx="5473">
                  <c:v>-0.25</c:v>
                </c:pt>
                <c:pt idx="5474">
                  <c:v>-0.25</c:v>
                </c:pt>
                <c:pt idx="5475">
                  <c:v>-0.25</c:v>
                </c:pt>
                <c:pt idx="5476">
                  <c:v>-0.25</c:v>
                </c:pt>
                <c:pt idx="5477">
                  <c:v>-0.25</c:v>
                </c:pt>
                <c:pt idx="5478">
                  <c:v>-0.25</c:v>
                </c:pt>
                <c:pt idx="5479">
                  <c:v>-0.25</c:v>
                </c:pt>
                <c:pt idx="5480">
                  <c:v>-0.25</c:v>
                </c:pt>
                <c:pt idx="5481">
                  <c:v>-0.25</c:v>
                </c:pt>
                <c:pt idx="5482">
                  <c:v>-0.25</c:v>
                </c:pt>
                <c:pt idx="5483">
                  <c:v>-0.25</c:v>
                </c:pt>
                <c:pt idx="5484">
                  <c:v>-0.25</c:v>
                </c:pt>
                <c:pt idx="5485">
                  <c:v>-0.25</c:v>
                </c:pt>
                <c:pt idx="5486">
                  <c:v>-0.25</c:v>
                </c:pt>
                <c:pt idx="5487">
                  <c:v>-0.25</c:v>
                </c:pt>
                <c:pt idx="5488">
                  <c:v>-0.25</c:v>
                </c:pt>
                <c:pt idx="5489">
                  <c:v>-0.25</c:v>
                </c:pt>
                <c:pt idx="5490">
                  <c:v>-0.25</c:v>
                </c:pt>
                <c:pt idx="5491">
                  <c:v>-0.25</c:v>
                </c:pt>
                <c:pt idx="5492">
                  <c:v>-0.25</c:v>
                </c:pt>
                <c:pt idx="5493">
                  <c:v>-0.25</c:v>
                </c:pt>
                <c:pt idx="5494">
                  <c:v>-0.25</c:v>
                </c:pt>
                <c:pt idx="5495">
                  <c:v>-0.25</c:v>
                </c:pt>
                <c:pt idx="5496">
                  <c:v>-0.25</c:v>
                </c:pt>
                <c:pt idx="5497">
                  <c:v>-0.25</c:v>
                </c:pt>
                <c:pt idx="5498">
                  <c:v>-0.25</c:v>
                </c:pt>
                <c:pt idx="5499">
                  <c:v>-0.25</c:v>
                </c:pt>
                <c:pt idx="5500">
                  <c:v>-0.25</c:v>
                </c:pt>
                <c:pt idx="5501">
                  <c:v>-0.25</c:v>
                </c:pt>
                <c:pt idx="5502">
                  <c:v>-0.25</c:v>
                </c:pt>
                <c:pt idx="5503">
                  <c:v>-0.25</c:v>
                </c:pt>
                <c:pt idx="5504">
                  <c:v>-0.25</c:v>
                </c:pt>
                <c:pt idx="5505">
                  <c:v>-0.25</c:v>
                </c:pt>
                <c:pt idx="5506">
                  <c:v>-0.3125</c:v>
                </c:pt>
                <c:pt idx="5507">
                  <c:v>-0.25</c:v>
                </c:pt>
                <c:pt idx="5508">
                  <c:v>-0.25</c:v>
                </c:pt>
                <c:pt idx="5509">
                  <c:v>-0.3125</c:v>
                </c:pt>
                <c:pt idx="5510">
                  <c:v>-0.3125</c:v>
                </c:pt>
                <c:pt idx="5511">
                  <c:v>-0.3125</c:v>
                </c:pt>
                <c:pt idx="5512">
                  <c:v>-0.3125</c:v>
                </c:pt>
                <c:pt idx="5513">
                  <c:v>-0.3125</c:v>
                </c:pt>
                <c:pt idx="5514">
                  <c:v>-0.3125</c:v>
                </c:pt>
                <c:pt idx="5515">
                  <c:v>-0.3125</c:v>
                </c:pt>
                <c:pt idx="5516">
                  <c:v>-0.3125</c:v>
                </c:pt>
                <c:pt idx="5517">
                  <c:v>-0.3125</c:v>
                </c:pt>
                <c:pt idx="5518">
                  <c:v>-0.3125</c:v>
                </c:pt>
                <c:pt idx="5519">
                  <c:v>-0.3125</c:v>
                </c:pt>
                <c:pt idx="5520">
                  <c:v>-0.3125</c:v>
                </c:pt>
                <c:pt idx="5521">
                  <c:v>-0.3125</c:v>
                </c:pt>
                <c:pt idx="5522">
                  <c:v>-0.3125</c:v>
                </c:pt>
                <c:pt idx="5523">
                  <c:v>-0.3125</c:v>
                </c:pt>
                <c:pt idx="5524">
                  <c:v>-0.3125</c:v>
                </c:pt>
                <c:pt idx="5525">
                  <c:v>-0.3125</c:v>
                </c:pt>
                <c:pt idx="5526">
                  <c:v>-0.3125</c:v>
                </c:pt>
                <c:pt idx="5527">
                  <c:v>-0.3125</c:v>
                </c:pt>
                <c:pt idx="5528">
                  <c:v>-0.3125</c:v>
                </c:pt>
                <c:pt idx="5529">
                  <c:v>-0.3125</c:v>
                </c:pt>
                <c:pt idx="5530">
                  <c:v>-0.3125</c:v>
                </c:pt>
                <c:pt idx="5531">
                  <c:v>-0.3125</c:v>
                </c:pt>
                <c:pt idx="5532">
                  <c:v>-0.3125</c:v>
                </c:pt>
                <c:pt idx="5533">
                  <c:v>-0.3125</c:v>
                </c:pt>
                <c:pt idx="5534">
                  <c:v>-0.3125</c:v>
                </c:pt>
                <c:pt idx="5535">
                  <c:v>-0.3125</c:v>
                </c:pt>
                <c:pt idx="5536">
                  <c:v>-0.3125</c:v>
                </c:pt>
                <c:pt idx="5537">
                  <c:v>-0.3125</c:v>
                </c:pt>
                <c:pt idx="5538">
                  <c:v>-0.3125</c:v>
                </c:pt>
                <c:pt idx="5539">
                  <c:v>-0.3125</c:v>
                </c:pt>
                <c:pt idx="5540">
                  <c:v>-0.3125</c:v>
                </c:pt>
                <c:pt idx="5541">
                  <c:v>-0.3125</c:v>
                </c:pt>
                <c:pt idx="5542">
                  <c:v>-0.3125</c:v>
                </c:pt>
                <c:pt idx="5543">
                  <c:v>-0.3125</c:v>
                </c:pt>
                <c:pt idx="5544">
                  <c:v>-0.3125</c:v>
                </c:pt>
                <c:pt idx="5545">
                  <c:v>-0.3125</c:v>
                </c:pt>
                <c:pt idx="5546">
                  <c:v>-0.3125</c:v>
                </c:pt>
                <c:pt idx="5547">
                  <c:v>-0.3125</c:v>
                </c:pt>
                <c:pt idx="5548">
                  <c:v>-0.3125</c:v>
                </c:pt>
                <c:pt idx="5549">
                  <c:v>-0.3125</c:v>
                </c:pt>
                <c:pt idx="5550">
                  <c:v>-0.25</c:v>
                </c:pt>
                <c:pt idx="5551">
                  <c:v>-0.25</c:v>
                </c:pt>
                <c:pt idx="5552">
                  <c:v>-0.25</c:v>
                </c:pt>
                <c:pt idx="5553">
                  <c:v>-0.25</c:v>
                </c:pt>
                <c:pt idx="5554">
                  <c:v>-0.25</c:v>
                </c:pt>
                <c:pt idx="5555">
                  <c:v>-0.25</c:v>
                </c:pt>
                <c:pt idx="5556">
                  <c:v>-0.25</c:v>
                </c:pt>
                <c:pt idx="5557">
                  <c:v>-0.25</c:v>
                </c:pt>
                <c:pt idx="5558">
                  <c:v>-0.25</c:v>
                </c:pt>
                <c:pt idx="5559">
                  <c:v>-0.25</c:v>
                </c:pt>
                <c:pt idx="5560">
                  <c:v>-0.25</c:v>
                </c:pt>
                <c:pt idx="5561">
                  <c:v>-0.25</c:v>
                </c:pt>
                <c:pt idx="5562">
                  <c:v>-0.25</c:v>
                </c:pt>
                <c:pt idx="5563">
                  <c:v>-0.25</c:v>
                </c:pt>
                <c:pt idx="5564">
                  <c:v>-0.25</c:v>
                </c:pt>
                <c:pt idx="5565">
                  <c:v>-0.25</c:v>
                </c:pt>
                <c:pt idx="5566">
                  <c:v>-0.25</c:v>
                </c:pt>
                <c:pt idx="5567">
                  <c:v>-0.25</c:v>
                </c:pt>
                <c:pt idx="5568">
                  <c:v>-0.25</c:v>
                </c:pt>
                <c:pt idx="5569">
                  <c:v>-0.25</c:v>
                </c:pt>
                <c:pt idx="5570">
                  <c:v>-0.25</c:v>
                </c:pt>
                <c:pt idx="5571">
                  <c:v>-0.25</c:v>
                </c:pt>
                <c:pt idx="5572">
                  <c:v>-0.1875</c:v>
                </c:pt>
                <c:pt idx="5573">
                  <c:v>-0.1875</c:v>
                </c:pt>
                <c:pt idx="5574">
                  <c:v>-0.1875</c:v>
                </c:pt>
                <c:pt idx="5575">
                  <c:v>-0.1875</c:v>
                </c:pt>
                <c:pt idx="5576">
                  <c:v>-0.1875</c:v>
                </c:pt>
                <c:pt idx="5577">
                  <c:v>-0.1875</c:v>
                </c:pt>
                <c:pt idx="5578">
                  <c:v>-0.1875</c:v>
                </c:pt>
                <c:pt idx="5579">
                  <c:v>-0.1875</c:v>
                </c:pt>
                <c:pt idx="5580">
                  <c:v>-0.1875</c:v>
                </c:pt>
                <c:pt idx="5581">
                  <c:v>-0.1875</c:v>
                </c:pt>
                <c:pt idx="5582">
                  <c:v>-0.1875</c:v>
                </c:pt>
                <c:pt idx="5583">
                  <c:v>-0.1875</c:v>
                </c:pt>
                <c:pt idx="5584">
                  <c:v>-0.1875</c:v>
                </c:pt>
                <c:pt idx="5585">
                  <c:v>-0.1875</c:v>
                </c:pt>
                <c:pt idx="5586">
                  <c:v>-0.1875</c:v>
                </c:pt>
                <c:pt idx="5587">
                  <c:v>-0.1875</c:v>
                </c:pt>
                <c:pt idx="5588">
                  <c:v>-0.1875</c:v>
                </c:pt>
                <c:pt idx="5589">
                  <c:v>-0.1875</c:v>
                </c:pt>
                <c:pt idx="5590">
                  <c:v>-0.1875</c:v>
                </c:pt>
                <c:pt idx="5591">
                  <c:v>-0.1875</c:v>
                </c:pt>
                <c:pt idx="5592">
                  <c:v>-0.1875</c:v>
                </c:pt>
                <c:pt idx="5593">
                  <c:v>-0.125</c:v>
                </c:pt>
                <c:pt idx="5594">
                  <c:v>-0.125</c:v>
                </c:pt>
                <c:pt idx="5595">
                  <c:v>-0.125</c:v>
                </c:pt>
                <c:pt idx="5596">
                  <c:v>-0.125</c:v>
                </c:pt>
                <c:pt idx="5597">
                  <c:v>-0.125</c:v>
                </c:pt>
                <c:pt idx="5598">
                  <c:v>-0.125</c:v>
                </c:pt>
                <c:pt idx="5599">
                  <c:v>-0.125</c:v>
                </c:pt>
                <c:pt idx="5600">
                  <c:v>-0.125</c:v>
                </c:pt>
                <c:pt idx="5601">
                  <c:v>-0.125</c:v>
                </c:pt>
                <c:pt idx="5602">
                  <c:v>-0.125</c:v>
                </c:pt>
                <c:pt idx="5603">
                  <c:v>-0.125</c:v>
                </c:pt>
                <c:pt idx="5604">
                  <c:v>-0.125</c:v>
                </c:pt>
                <c:pt idx="5605">
                  <c:v>-0.125</c:v>
                </c:pt>
                <c:pt idx="5606">
                  <c:v>-0.125</c:v>
                </c:pt>
                <c:pt idx="5607">
                  <c:v>-0.125</c:v>
                </c:pt>
                <c:pt idx="5608">
                  <c:v>-0.125</c:v>
                </c:pt>
                <c:pt idx="5609">
                  <c:v>-0.125</c:v>
                </c:pt>
                <c:pt idx="5610">
                  <c:v>-0.125</c:v>
                </c:pt>
                <c:pt idx="5611">
                  <c:v>-0.125</c:v>
                </c:pt>
                <c:pt idx="5612">
                  <c:v>-0.125</c:v>
                </c:pt>
                <c:pt idx="5613">
                  <c:v>-0.125</c:v>
                </c:pt>
                <c:pt idx="5614">
                  <c:v>-6.25E-2</c:v>
                </c:pt>
                <c:pt idx="5615">
                  <c:v>-6.25E-2</c:v>
                </c:pt>
                <c:pt idx="5616">
                  <c:v>-6.25E-2</c:v>
                </c:pt>
                <c:pt idx="5617">
                  <c:v>-6.25E-2</c:v>
                </c:pt>
                <c:pt idx="5618">
                  <c:v>-6.25E-2</c:v>
                </c:pt>
                <c:pt idx="5619">
                  <c:v>-6.25E-2</c:v>
                </c:pt>
                <c:pt idx="5620">
                  <c:v>-6.25E-2</c:v>
                </c:pt>
                <c:pt idx="5621">
                  <c:v>-6.25E-2</c:v>
                </c:pt>
                <c:pt idx="5622">
                  <c:v>-6.25E-2</c:v>
                </c:pt>
                <c:pt idx="5623">
                  <c:v>-6.25E-2</c:v>
                </c:pt>
                <c:pt idx="5624">
                  <c:v>-6.25E-2</c:v>
                </c:pt>
                <c:pt idx="5625">
                  <c:v>-6.25E-2</c:v>
                </c:pt>
                <c:pt idx="5626">
                  <c:v>-6.25E-2</c:v>
                </c:pt>
                <c:pt idx="5627">
                  <c:v>-6.25E-2</c:v>
                </c:pt>
                <c:pt idx="5628">
                  <c:v>-6.25E-2</c:v>
                </c:pt>
                <c:pt idx="5629">
                  <c:v>-6.25E-2</c:v>
                </c:pt>
                <c:pt idx="5630">
                  <c:v>-6.25E-2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6.25E-2</c:v>
                </c:pt>
                <c:pt idx="5637">
                  <c:v>6.25E-2</c:v>
                </c:pt>
                <c:pt idx="5638">
                  <c:v>6.25E-2</c:v>
                </c:pt>
                <c:pt idx="5639">
                  <c:v>0.125</c:v>
                </c:pt>
                <c:pt idx="5640">
                  <c:v>0.125</c:v>
                </c:pt>
                <c:pt idx="5641">
                  <c:v>0.125</c:v>
                </c:pt>
                <c:pt idx="5642">
                  <c:v>0.1875</c:v>
                </c:pt>
                <c:pt idx="5643">
                  <c:v>0.1875</c:v>
                </c:pt>
                <c:pt idx="5644">
                  <c:v>0.1875</c:v>
                </c:pt>
                <c:pt idx="5645">
                  <c:v>0.25</c:v>
                </c:pt>
                <c:pt idx="5646">
                  <c:v>0.25</c:v>
                </c:pt>
                <c:pt idx="5647">
                  <c:v>0.25</c:v>
                </c:pt>
                <c:pt idx="5648">
                  <c:v>0.3125</c:v>
                </c:pt>
                <c:pt idx="5649">
                  <c:v>0.3125</c:v>
                </c:pt>
                <c:pt idx="5650">
                  <c:v>0.375</c:v>
                </c:pt>
                <c:pt idx="5651">
                  <c:v>0.375</c:v>
                </c:pt>
                <c:pt idx="5652">
                  <c:v>0.4375</c:v>
                </c:pt>
                <c:pt idx="5653">
                  <c:v>0.4375</c:v>
                </c:pt>
                <c:pt idx="5654">
                  <c:v>0.4375</c:v>
                </c:pt>
                <c:pt idx="5655">
                  <c:v>0.5</c:v>
                </c:pt>
                <c:pt idx="5656">
                  <c:v>0.5</c:v>
                </c:pt>
                <c:pt idx="5657">
                  <c:v>0.5625</c:v>
                </c:pt>
                <c:pt idx="5658">
                  <c:v>0.5625</c:v>
                </c:pt>
                <c:pt idx="5659">
                  <c:v>0.625</c:v>
                </c:pt>
                <c:pt idx="5660">
                  <c:v>0.625</c:v>
                </c:pt>
                <c:pt idx="5661">
                  <c:v>0.6875</c:v>
                </c:pt>
                <c:pt idx="5662">
                  <c:v>0.6875</c:v>
                </c:pt>
                <c:pt idx="5663">
                  <c:v>0.75</c:v>
                </c:pt>
                <c:pt idx="5664">
                  <c:v>0.75</c:v>
                </c:pt>
                <c:pt idx="5665">
                  <c:v>0.8125</c:v>
                </c:pt>
                <c:pt idx="5666">
                  <c:v>0.8125</c:v>
                </c:pt>
                <c:pt idx="5667">
                  <c:v>0.875</c:v>
                </c:pt>
                <c:pt idx="5668">
                  <c:v>0.875</c:v>
                </c:pt>
                <c:pt idx="5669">
                  <c:v>0.9375</c:v>
                </c:pt>
                <c:pt idx="5670">
                  <c:v>0.9375</c:v>
                </c:pt>
                <c:pt idx="5671">
                  <c:v>1</c:v>
                </c:pt>
                <c:pt idx="5672">
                  <c:v>1</c:v>
                </c:pt>
                <c:pt idx="5673">
                  <c:v>1.0625</c:v>
                </c:pt>
                <c:pt idx="5674">
                  <c:v>1.0625</c:v>
                </c:pt>
                <c:pt idx="5675">
                  <c:v>1.125</c:v>
                </c:pt>
                <c:pt idx="5676">
                  <c:v>1.125</c:v>
                </c:pt>
                <c:pt idx="5677">
                  <c:v>1.1875</c:v>
                </c:pt>
                <c:pt idx="5678">
                  <c:v>1.1875</c:v>
                </c:pt>
                <c:pt idx="5679">
                  <c:v>1.25</c:v>
                </c:pt>
                <c:pt idx="5680">
                  <c:v>1.25</c:v>
                </c:pt>
                <c:pt idx="5681">
                  <c:v>1.3125</c:v>
                </c:pt>
                <c:pt idx="5682">
                  <c:v>1.375</c:v>
                </c:pt>
                <c:pt idx="5683">
                  <c:v>1.375</c:v>
                </c:pt>
                <c:pt idx="5684">
                  <c:v>1.4375</c:v>
                </c:pt>
                <c:pt idx="5685">
                  <c:v>1.4375</c:v>
                </c:pt>
                <c:pt idx="5686">
                  <c:v>1.5</c:v>
                </c:pt>
                <c:pt idx="5687">
                  <c:v>1.5</c:v>
                </c:pt>
                <c:pt idx="5688">
                  <c:v>1.5625</c:v>
                </c:pt>
                <c:pt idx="5689">
                  <c:v>1.5625</c:v>
                </c:pt>
                <c:pt idx="5690">
                  <c:v>1.625</c:v>
                </c:pt>
                <c:pt idx="5691">
                  <c:v>1.625</c:v>
                </c:pt>
                <c:pt idx="5692">
                  <c:v>1.6875</c:v>
                </c:pt>
                <c:pt idx="5693">
                  <c:v>1.75</c:v>
                </c:pt>
                <c:pt idx="5694">
                  <c:v>1.75</c:v>
                </c:pt>
                <c:pt idx="5695">
                  <c:v>1.8125</c:v>
                </c:pt>
                <c:pt idx="5696">
                  <c:v>1.8125</c:v>
                </c:pt>
                <c:pt idx="5697">
                  <c:v>1.875</c:v>
                </c:pt>
                <c:pt idx="5698">
                  <c:v>1.875</c:v>
                </c:pt>
                <c:pt idx="5699">
                  <c:v>1.9375</c:v>
                </c:pt>
                <c:pt idx="5700">
                  <c:v>1.9375</c:v>
                </c:pt>
                <c:pt idx="5701">
                  <c:v>2</c:v>
                </c:pt>
                <c:pt idx="5702">
                  <c:v>2.0625</c:v>
                </c:pt>
                <c:pt idx="5703">
                  <c:v>2.0625</c:v>
                </c:pt>
                <c:pt idx="5704">
                  <c:v>2.125</c:v>
                </c:pt>
                <c:pt idx="5705">
                  <c:v>2.125</c:v>
                </c:pt>
                <c:pt idx="5706">
                  <c:v>2.1875</c:v>
                </c:pt>
                <c:pt idx="5707">
                  <c:v>2.1875</c:v>
                </c:pt>
                <c:pt idx="5708">
                  <c:v>2.25</c:v>
                </c:pt>
                <c:pt idx="5709">
                  <c:v>2.3125</c:v>
                </c:pt>
                <c:pt idx="5710">
                  <c:v>2.3125</c:v>
                </c:pt>
                <c:pt idx="5711">
                  <c:v>2.375</c:v>
                </c:pt>
                <c:pt idx="5712">
                  <c:v>2.375</c:v>
                </c:pt>
                <c:pt idx="5713">
                  <c:v>2.4375</c:v>
                </c:pt>
                <c:pt idx="5714">
                  <c:v>2.4375</c:v>
                </c:pt>
                <c:pt idx="5715">
                  <c:v>2.5</c:v>
                </c:pt>
                <c:pt idx="5716">
                  <c:v>2.5625</c:v>
                </c:pt>
                <c:pt idx="5717">
                  <c:v>2.5625</c:v>
                </c:pt>
                <c:pt idx="5718">
                  <c:v>2.625</c:v>
                </c:pt>
                <c:pt idx="5719">
                  <c:v>2.625</c:v>
                </c:pt>
                <c:pt idx="5720">
                  <c:v>2.6875</c:v>
                </c:pt>
                <c:pt idx="5721">
                  <c:v>2.6875</c:v>
                </c:pt>
                <c:pt idx="5722">
                  <c:v>2.75</c:v>
                </c:pt>
                <c:pt idx="5723">
                  <c:v>2.8125</c:v>
                </c:pt>
                <c:pt idx="5724">
                  <c:v>2.8125</c:v>
                </c:pt>
                <c:pt idx="5725">
                  <c:v>2.875</c:v>
                </c:pt>
                <c:pt idx="5726">
                  <c:v>2.875</c:v>
                </c:pt>
                <c:pt idx="5727">
                  <c:v>2.9375</c:v>
                </c:pt>
                <c:pt idx="5728">
                  <c:v>3</c:v>
                </c:pt>
                <c:pt idx="5729">
                  <c:v>3</c:v>
                </c:pt>
                <c:pt idx="5730">
                  <c:v>3.0625</c:v>
                </c:pt>
                <c:pt idx="5731">
                  <c:v>3.0625</c:v>
                </c:pt>
                <c:pt idx="5732">
                  <c:v>3.125</c:v>
                </c:pt>
                <c:pt idx="5733">
                  <c:v>3.1875</c:v>
                </c:pt>
                <c:pt idx="5734">
                  <c:v>3.1875</c:v>
                </c:pt>
                <c:pt idx="5735">
                  <c:v>3.25</c:v>
                </c:pt>
                <c:pt idx="5736">
                  <c:v>3.3125</c:v>
                </c:pt>
                <c:pt idx="5737">
                  <c:v>3.3125</c:v>
                </c:pt>
                <c:pt idx="5738">
                  <c:v>3.375</c:v>
                </c:pt>
                <c:pt idx="5739">
                  <c:v>3.375</c:v>
                </c:pt>
                <c:pt idx="5740">
                  <c:v>3.4375</c:v>
                </c:pt>
                <c:pt idx="5741">
                  <c:v>3.5</c:v>
                </c:pt>
                <c:pt idx="5742">
                  <c:v>3.5</c:v>
                </c:pt>
                <c:pt idx="5743">
                  <c:v>3.5625</c:v>
                </c:pt>
                <c:pt idx="5744">
                  <c:v>3.5625</c:v>
                </c:pt>
                <c:pt idx="5745">
                  <c:v>3.625</c:v>
                </c:pt>
                <c:pt idx="5746">
                  <c:v>3.6875</c:v>
                </c:pt>
                <c:pt idx="5747">
                  <c:v>3.6875</c:v>
                </c:pt>
                <c:pt idx="5748">
                  <c:v>3.75</c:v>
                </c:pt>
                <c:pt idx="5749">
                  <c:v>3.8125</c:v>
                </c:pt>
                <c:pt idx="5750">
                  <c:v>3.8125</c:v>
                </c:pt>
                <c:pt idx="5751">
                  <c:v>3.875</c:v>
                </c:pt>
                <c:pt idx="5752">
                  <c:v>3.875</c:v>
                </c:pt>
                <c:pt idx="5753">
                  <c:v>3.9375</c:v>
                </c:pt>
                <c:pt idx="5754">
                  <c:v>4</c:v>
                </c:pt>
                <c:pt idx="5755">
                  <c:v>4</c:v>
                </c:pt>
                <c:pt idx="5756">
                  <c:v>4.0625</c:v>
                </c:pt>
                <c:pt idx="5757">
                  <c:v>4.0625</c:v>
                </c:pt>
                <c:pt idx="5758">
                  <c:v>4.125</c:v>
                </c:pt>
                <c:pt idx="5759">
                  <c:v>4.1875</c:v>
                </c:pt>
                <c:pt idx="5760">
                  <c:v>4.1875</c:v>
                </c:pt>
                <c:pt idx="5761">
                  <c:v>4.25</c:v>
                </c:pt>
                <c:pt idx="5762">
                  <c:v>4.25</c:v>
                </c:pt>
                <c:pt idx="5763">
                  <c:v>4.3125</c:v>
                </c:pt>
                <c:pt idx="5764">
                  <c:v>4.3125</c:v>
                </c:pt>
                <c:pt idx="5765">
                  <c:v>4.375</c:v>
                </c:pt>
                <c:pt idx="5766">
                  <c:v>4.4375</c:v>
                </c:pt>
                <c:pt idx="5767">
                  <c:v>4.4375</c:v>
                </c:pt>
                <c:pt idx="5768">
                  <c:v>4.5</c:v>
                </c:pt>
                <c:pt idx="5769">
                  <c:v>4.5</c:v>
                </c:pt>
                <c:pt idx="5770">
                  <c:v>4.5625</c:v>
                </c:pt>
                <c:pt idx="5771">
                  <c:v>4.5625</c:v>
                </c:pt>
                <c:pt idx="5772">
                  <c:v>4.625</c:v>
                </c:pt>
                <c:pt idx="5773">
                  <c:v>4.6875</c:v>
                </c:pt>
                <c:pt idx="5774">
                  <c:v>4.6875</c:v>
                </c:pt>
                <c:pt idx="5775">
                  <c:v>4.75</c:v>
                </c:pt>
                <c:pt idx="5776">
                  <c:v>4.75</c:v>
                </c:pt>
                <c:pt idx="5777">
                  <c:v>4.8125</c:v>
                </c:pt>
                <c:pt idx="5778">
                  <c:v>4.8125</c:v>
                </c:pt>
                <c:pt idx="5779">
                  <c:v>4.875</c:v>
                </c:pt>
                <c:pt idx="5780">
                  <c:v>4.875</c:v>
                </c:pt>
                <c:pt idx="5781">
                  <c:v>4.9375</c:v>
                </c:pt>
                <c:pt idx="5782">
                  <c:v>5</c:v>
                </c:pt>
                <c:pt idx="5783">
                  <c:v>5</c:v>
                </c:pt>
                <c:pt idx="5784">
                  <c:v>5.0625</c:v>
                </c:pt>
                <c:pt idx="5785">
                  <c:v>5.0625</c:v>
                </c:pt>
                <c:pt idx="5786">
                  <c:v>5.125</c:v>
                </c:pt>
                <c:pt idx="5787">
                  <c:v>5.125</c:v>
                </c:pt>
                <c:pt idx="5788">
                  <c:v>5.1875</c:v>
                </c:pt>
                <c:pt idx="5789">
                  <c:v>5.1875</c:v>
                </c:pt>
                <c:pt idx="5790">
                  <c:v>5.25</c:v>
                </c:pt>
                <c:pt idx="5791">
                  <c:v>5.25</c:v>
                </c:pt>
                <c:pt idx="5792">
                  <c:v>5.3125</c:v>
                </c:pt>
                <c:pt idx="5793">
                  <c:v>5.375</c:v>
                </c:pt>
                <c:pt idx="5794">
                  <c:v>5.375</c:v>
                </c:pt>
                <c:pt idx="5795">
                  <c:v>5.4375</c:v>
                </c:pt>
                <c:pt idx="5796">
                  <c:v>5.4375</c:v>
                </c:pt>
                <c:pt idx="5797">
                  <c:v>5.5</c:v>
                </c:pt>
                <c:pt idx="5798">
                  <c:v>5.5</c:v>
                </c:pt>
                <c:pt idx="5799">
                  <c:v>5.5625</c:v>
                </c:pt>
                <c:pt idx="5800">
                  <c:v>5.5625</c:v>
                </c:pt>
                <c:pt idx="5801">
                  <c:v>5.625</c:v>
                </c:pt>
                <c:pt idx="5802">
                  <c:v>5.625</c:v>
                </c:pt>
                <c:pt idx="5803">
                  <c:v>5.6875</c:v>
                </c:pt>
                <c:pt idx="5804">
                  <c:v>5.6875</c:v>
                </c:pt>
                <c:pt idx="5805">
                  <c:v>5.75</c:v>
                </c:pt>
                <c:pt idx="5806">
                  <c:v>5.75</c:v>
                </c:pt>
                <c:pt idx="5807">
                  <c:v>5.8125</c:v>
                </c:pt>
                <c:pt idx="5808">
                  <c:v>5.8125</c:v>
                </c:pt>
                <c:pt idx="5809">
                  <c:v>5.875</c:v>
                </c:pt>
                <c:pt idx="5810">
                  <c:v>5.875</c:v>
                </c:pt>
                <c:pt idx="5811">
                  <c:v>5.9375</c:v>
                </c:pt>
                <c:pt idx="5812">
                  <c:v>5.9375</c:v>
                </c:pt>
                <c:pt idx="5813">
                  <c:v>6</c:v>
                </c:pt>
                <c:pt idx="5814">
                  <c:v>6</c:v>
                </c:pt>
                <c:pt idx="5815">
                  <c:v>6.0625</c:v>
                </c:pt>
                <c:pt idx="5816">
                  <c:v>6.0625</c:v>
                </c:pt>
                <c:pt idx="5817">
                  <c:v>6.125</c:v>
                </c:pt>
                <c:pt idx="5818">
                  <c:v>6.125</c:v>
                </c:pt>
                <c:pt idx="5819">
                  <c:v>6.1875</c:v>
                </c:pt>
                <c:pt idx="5820">
                  <c:v>6.1875</c:v>
                </c:pt>
                <c:pt idx="5821">
                  <c:v>6.25</c:v>
                </c:pt>
                <c:pt idx="5822">
                  <c:v>6.25</c:v>
                </c:pt>
                <c:pt idx="5823">
                  <c:v>6.3125</c:v>
                </c:pt>
                <c:pt idx="5824">
                  <c:v>6.375</c:v>
                </c:pt>
                <c:pt idx="5825">
                  <c:v>6.375</c:v>
                </c:pt>
                <c:pt idx="5826">
                  <c:v>6.375</c:v>
                </c:pt>
                <c:pt idx="5827">
                  <c:v>6.4375</c:v>
                </c:pt>
                <c:pt idx="5828">
                  <c:v>6.4375</c:v>
                </c:pt>
                <c:pt idx="5829">
                  <c:v>6.5</c:v>
                </c:pt>
                <c:pt idx="5830">
                  <c:v>6.5</c:v>
                </c:pt>
                <c:pt idx="5831">
                  <c:v>6.5625</c:v>
                </c:pt>
                <c:pt idx="5832">
                  <c:v>6.5625</c:v>
                </c:pt>
                <c:pt idx="5833">
                  <c:v>6.625</c:v>
                </c:pt>
                <c:pt idx="5834">
                  <c:v>6.625</c:v>
                </c:pt>
                <c:pt idx="5835">
                  <c:v>6.6875</c:v>
                </c:pt>
                <c:pt idx="5836">
                  <c:v>6.6875</c:v>
                </c:pt>
                <c:pt idx="5837">
                  <c:v>6.75</c:v>
                </c:pt>
                <c:pt idx="5838">
                  <c:v>6.75</c:v>
                </c:pt>
                <c:pt idx="5839">
                  <c:v>6.8125</c:v>
                </c:pt>
                <c:pt idx="5840">
                  <c:v>6.8125</c:v>
                </c:pt>
                <c:pt idx="5841">
                  <c:v>6.875</c:v>
                </c:pt>
                <c:pt idx="5842">
                  <c:v>6.875</c:v>
                </c:pt>
                <c:pt idx="5843">
                  <c:v>6.9375</c:v>
                </c:pt>
                <c:pt idx="5844">
                  <c:v>6.9375</c:v>
                </c:pt>
                <c:pt idx="5845">
                  <c:v>7</c:v>
                </c:pt>
                <c:pt idx="5846">
                  <c:v>7</c:v>
                </c:pt>
                <c:pt idx="5847">
                  <c:v>7</c:v>
                </c:pt>
                <c:pt idx="5848">
                  <c:v>7.0625</c:v>
                </c:pt>
                <c:pt idx="5849">
                  <c:v>7.0625</c:v>
                </c:pt>
                <c:pt idx="5850">
                  <c:v>7.125</c:v>
                </c:pt>
                <c:pt idx="5851">
                  <c:v>7.125</c:v>
                </c:pt>
                <c:pt idx="5852">
                  <c:v>7.1875</c:v>
                </c:pt>
                <c:pt idx="5853">
                  <c:v>7.1875</c:v>
                </c:pt>
                <c:pt idx="5854">
                  <c:v>7.25</c:v>
                </c:pt>
                <c:pt idx="5855">
                  <c:v>7.25</c:v>
                </c:pt>
                <c:pt idx="5856">
                  <c:v>7.3125</c:v>
                </c:pt>
                <c:pt idx="5857">
                  <c:v>7.3125</c:v>
                </c:pt>
                <c:pt idx="5858">
                  <c:v>7.375</c:v>
                </c:pt>
                <c:pt idx="5859">
                  <c:v>7.375</c:v>
                </c:pt>
                <c:pt idx="5860">
                  <c:v>7.375</c:v>
                </c:pt>
                <c:pt idx="5861">
                  <c:v>7.4375</c:v>
                </c:pt>
                <c:pt idx="5862">
                  <c:v>7.4375</c:v>
                </c:pt>
                <c:pt idx="5863">
                  <c:v>7.5</c:v>
                </c:pt>
                <c:pt idx="5864">
                  <c:v>7.5</c:v>
                </c:pt>
                <c:pt idx="5865">
                  <c:v>7.5625</c:v>
                </c:pt>
                <c:pt idx="5866">
                  <c:v>7.5625</c:v>
                </c:pt>
                <c:pt idx="5867">
                  <c:v>7.5625</c:v>
                </c:pt>
                <c:pt idx="5868">
                  <c:v>7.625</c:v>
                </c:pt>
                <c:pt idx="5869">
                  <c:v>7.625</c:v>
                </c:pt>
                <c:pt idx="5870">
                  <c:v>7.6875</c:v>
                </c:pt>
                <c:pt idx="5871">
                  <c:v>7.6875</c:v>
                </c:pt>
                <c:pt idx="5872">
                  <c:v>7.75</c:v>
                </c:pt>
                <c:pt idx="5873">
                  <c:v>7.75</c:v>
                </c:pt>
                <c:pt idx="5874">
                  <c:v>7.75</c:v>
                </c:pt>
                <c:pt idx="5875">
                  <c:v>7.8125</c:v>
                </c:pt>
                <c:pt idx="5876">
                  <c:v>7.8125</c:v>
                </c:pt>
                <c:pt idx="5877">
                  <c:v>7.875</c:v>
                </c:pt>
                <c:pt idx="5878">
                  <c:v>7.875</c:v>
                </c:pt>
                <c:pt idx="5879">
                  <c:v>7.9375</c:v>
                </c:pt>
                <c:pt idx="5880">
                  <c:v>7.9375</c:v>
                </c:pt>
                <c:pt idx="5881">
                  <c:v>7.9375</c:v>
                </c:pt>
                <c:pt idx="5882">
                  <c:v>8</c:v>
                </c:pt>
                <c:pt idx="5883">
                  <c:v>8</c:v>
                </c:pt>
                <c:pt idx="5884">
                  <c:v>8.0625</c:v>
                </c:pt>
                <c:pt idx="5885">
                  <c:v>8.0625</c:v>
                </c:pt>
                <c:pt idx="5886">
                  <c:v>8.0625</c:v>
                </c:pt>
                <c:pt idx="5887">
                  <c:v>8.125</c:v>
                </c:pt>
                <c:pt idx="5888">
                  <c:v>8.125</c:v>
                </c:pt>
                <c:pt idx="5889">
                  <c:v>8.1875</c:v>
                </c:pt>
                <c:pt idx="5890">
                  <c:v>8.1875</c:v>
                </c:pt>
                <c:pt idx="5891">
                  <c:v>8.1875</c:v>
                </c:pt>
                <c:pt idx="5892">
                  <c:v>8.25</c:v>
                </c:pt>
                <c:pt idx="5893">
                  <c:v>8.25</c:v>
                </c:pt>
                <c:pt idx="5894">
                  <c:v>8.3125</c:v>
                </c:pt>
                <c:pt idx="5895">
                  <c:v>8.3125</c:v>
                </c:pt>
                <c:pt idx="5896">
                  <c:v>8.375</c:v>
                </c:pt>
                <c:pt idx="5897">
                  <c:v>8.375</c:v>
                </c:pt>
                <c:pt idx="5898">
                  <c:v>8.375</c:v>
                </c:pt>
                <c:pt idx="5899">
                  <c:v>8.4375</c:v>
                </c:pt>
                <c:pt idx="5900">
                  <c:v>8.4375</c:v>
                </c:pt>
                <c:pt idx="5901">
                  <c:v>8.5</c:v>
                </c:pt>
                <c:pt idx="5902">
                  <c:v>8.5</c:v>
                </c:pt>
                <c:pt idx="5903">
                  <c:v>8.5</c:v>
                </c:pt>
                <c:pt idx="5904">
                  <c:v>8.5625</c:v>
                </c:pt>
                <c:pt idx="5905">
                  <c:v>8.5625</c:v>
                </c:pt>
                <c:pt idx="5906">
                  <c:v>8.5625</c:v>
                </c:pt>
                <c:pt idx="5907">
                  <c:v>8.625</c:v>
                </c:pt>
                <c:pt idx="5908">
                  <c:v>8.625</c:v>
                </c:pt>
                <c:pt idx="5909">
                  <c:v>8.6875</c:v>
                </c:pt>
                <c:pt idx="5910">
                  <c:v>8.6875</c:v>
                </c:pt>
                <c:pt idx="5911">
                  <c:v>8.6875</c:v>
                </c:pt>
                <c:pt idx="5912">
                  <c:v>8.75</c:v>
                </c:pt>
                <c:pt idx="5913">
                  <c:v>8.75</c:v>
                </c:pt>
                <c:pt idx="5914">
                  <c:v>8.8125</c:v>
                </c:pt>
                <c:pt idx="5915">
                  <c:v>8.8125</c:v>
                </c:pt>
                <c:pt idx="5916">
                  <c:v>8.8125</c:v>
                </c:pt>
                <c:pt idx="5917">
                  <c:v>8.875</c:v>
                </c:pt>
                <c:pt idx="5918">
                  <c:v>8.875</c:v>
                </c:pt>
                <c:pt idx="5919">
                  <c:v>8.9375</c:v>
                </c:pt>
                <c:pt idx="5920">
                  <c:v>8.9375</c:v>
                </c:pt>
                <c:pt idx="5921">
                  <c:v>8.9375</c:v>
                </c:pt>
                <c:pt idx="5922">
                  <c:v>9</c:v>
                </c:pt>
                <c:pt idx="5923">
                  <c:v>9</c:v>
                </c:pt>
                <c:pt idx="5924">
                  <c:v>9</c:v>
                </c:pt>
                <c:pt idx="5925">
                  <c:v>9.0625</c:v>
                </c:pt>
                <c:pt idx="5926">
                  <c:v>9.0625</c:v>
                </c:pt>
                <c:pt idx="5927">
                  <c:v>9.0625</c:v>
                </c:pt>
                <c:pt idx="5928">
                  <c:v>9.125</c:v>
                </c:pt>
                <c:pt idx="5929">
                  <c:v>9.125</c:v>
                </c:pt>
                <c:pt idx="5930">
                  <c:v>9.125</c:v>
                </c:pt>
                <c:pt idx="5931">
                  <c:v>9.1875</c:v>
                </c:pt>
                <c:pt idx="5932">
                  <c:v>9.1875</c:v>
                </c:pt>
                <c:pt idx="5933">
                  <c:v>9.25</c:v>
                </c:pt>
                <c:pt idx="5934">
                  <c:v>9.25</c:v>
                </c:pt>
                <c:pt idx="5935">
                  <c:v>9.25</c:v>
                </c:pt>
                <c:pt idx="5936">
                  <c:v>9.3125</c:v>
                </c:pt>
                <c:pt idx="5937">
                  <c:v>9.3125</c:v>
                </c:pt>
                <c:pt idx="5938">
                  <c:v>9.3125</c:v>
                </c:pt>
                <c:pt idx="5939">
                  <c:v>9.375</c:v>
                </c:pt>
                <c:pt idx="5940">
                  <c:v>9.375</c:v>
                </c:pt>
                <c:pt idx="5941">
                  <c:v>9.375</c:v>
                </c:pt>
                <c:pt idx="5942">
                  <c:v>9.4375</c:v>
                </c:pt>
                <c:pt idx="5943">
                  <c:v>9.4375</c:v>
                </c:pt>
                <c:pt idx="5944">
                  <c:v>9.4375</c:v>
                </c:pt>
                <c:pt idx="5945">
                  <c:v>9.5</c:v>
                </c:pt>
                <c:pt idx="5946">
                  <c:v>9.5</c:v>
                </c:pt>
                <c:pt idx="5947">
                  <c:v>9.5</c:v>
                </c:pt>
                <c:pt idx="5948">
                  <c:v>9.5625</c:v>
                </c:pt>
                <c:pt idx="5949">
                  <c:v>9.5625</c:v>
                </c:pt>
                <c:pt idx="5950">
                  <c:v>9.625</c:v>
                </c:pt>
                <c:pt idx="5951">
                  <c:v>9.625</c:v>
                </c:pt>
                <c:pt idx="5952">
                  <c:v>9.625</c:v>
                </c:pt>
                <c:pt idx="5953">
                  <c:v>9.6875</c:v>
                </c:pt>
                <c:pt idx="5954">
                  <c:v>9.6875</c:v>
                </c:pt>
                <c:pt idx="5955">
                  <c:v>9.6875</c:v>
                </c:pt>
                <c:pt idx="5956">
                  <c:v>9.75</c:v>
                </c:pt>
                <c:pt idx="5957">
                  <c:v>9.75</c:v>
                </c:pt>
                <c:pt idx="5958">
                  <c:v>9.75</c:v>
                </c:pt>
                <c:pt idx="5959">
                  <c:v>9.8125</c:v>
                </c:pt>
                <c:pt idx="5960">
                  <c:v>9.8125</c:v>
                </c:pt>
                <c:pt idx="5961">
                  <c:v>9.8125</c:v>
                </c:pt>
                <c:pt idx="5962">
                  <c:v>9.875</c:v>
                </c:pt>
                <c:pt idx="5963">
                  <c:v>9.875</c:v>
                </c:pt>
                <c:pt idx="5964">
                  <c:v>9.875</c:v>
                </c:pt>
                <c:pt idx="5965">
                  <c:v>9.9375</c:v>
                </c:pt>
                <c:pt idx="5966">
                  <c:v>9.9375</c:v>
                </c:pt>
                <c:pt idx="5967">
                  <c:v>9.9375</c:v>
                </c:pt>
                <c:pt idx="5968">
                  <c:v>10</c:v>
                </c:pt>
                <c:pt idx="5969">
                  <c:v>10</c:v>
                </c:pt>
                <c:pt idx="5970">
                  <c:v>10</c:v>
                </c:pt>
                <c:pt idx="5971">
                  <c:v>10.0625</c:v>
                </c:pt>
                <c:pt idx="5972">
                  <c:v>10.0625</c:v>
                </c:pt>
                <c:pt idx="5973">
                  <c:v>10.0625</c:v>
                </c:pt>
                <c:pt idx="5974">
                  <c:v>10.0625</c:v>
                </c:pt>
                <c:pt idx="5975">
                  <c:v>10.125</c:v>
                </c:pt>
                <c:pt idx="5976">
                  <c:v>10.125</c:v>
                </c:pt>
                <c:pt idx="5977">
                  <c:v>10.125</c:v>
                </c:pt>
                <c:pt idx="5978">
                  <c:v>10.1875</c:v>
                </c:pt>
                <c:pt idx="5979">
                  <c:v>10.1875</c:v>
                </c:pt>
                <c:pt idx="5980">
                  <c:v>10.1875</c:v>
                </c:pt>
                <c:pt idx="5981">
                  <c:v>10.25</c:v>
                </c:pt>
                <c:pt idx="5982">
                  <c:v>10.25</c:v>
                </c:pt>
                <c:pt idx="5983">
                  <c:v>10.25</c:v>
                </c:pt>
                <c:pt idx="5984">
                  <c:v>10.3125</c:v>
                </c:pt>
                <c:pt idx="5985">
                  <c:v>10.3125</c:v>
                </c:pt>
                <c:pt idx="5986">
                  <c:v>10.3125</c:v>
                </c:pt>
                <c:pt idx="5987">
                  <c:v>10.3125</c:v>
                </c:pt>
                <c:pt idx="5988">
                  <c:v>10.375</c:v>
                </c:pt>
                <c:pt idx="5989">
                  <c:v>10.375</c:v>
                </c:pt>
                <c:pt idx="5990">
                  <c:v>10.375</c:v>
                </c:pt>
                <c:pt idx="5991">
                  <c:v>10.4375</c:v>
                </c:pt>
                <c:pt idx="5992">
                  <c:v>10.4375</c:v>
                </c:pt>
                <c:pt idx="5993">
                  <c:v>10.4375</c:v>
                </c:pt>
                <c:pt idx="5994">
                  <c:v>10.5</c:v>
                </c:pt>
                <c:pt idx="5995">
                  <c:v>10.5</c:v>
                </c:pt>
                <c:pt idx="5996">
                  <c:v>10.5</c:v>
                </c:pt>
                <c:pt idx="5997">
                  <c:v>10.5625</c:v>
                </c:pt>
                <c:pt idx="5998">
                  <c:v>10.5625</c:v>
                </c:pt>
                <c:pt idx="5999">
                  <c:v>10.5625</c:v>
                </c:pt>
                <c:pt idx="6000">
                  <c:v>10.5625</c:v>
                </c:pt>
                <c:pt idx="6001">
                  <c:v>10.625</c:v>
                </c:pt>
                <c:pt idx="6002">
                  <c:v>10.625</c:v>
                </c:pt>
                <c:pt idx="6003">
                  <c:v>10.625</c:v>
                </c:pt>
                <c:pt idx="6004">
                  <c:v>10.6875</c:v>
                </c:pt>
                <c:pt idx="6005">
                  <c:v>10.6875</c:v>
                </c:pt>
                <c:pt idx="6006">
                  <c:v>10.6875</c:v>
                </c:pt>
                <c:pt idx="6007">
                  <c:v>10.6875</c:v>
                </c:pt>
                <c:pt idx="6008">
                  <c:v>10.75</c:v>
                </c:pt>
                <c:pt idx="6009">
                  <c:v>10.75</c:v>
                </c:pt>
                <c:pt idx="6010">
                  <c:v>10.75</c:v>
                </c:pt>
                <c:pt idx="6011">
                  <c:v>10.8125</c:v>
                </c:pt>
                <c:pt idx="6012">
                  <c:v>10.8125</c:v>
                </c:pt>
                <c:pt idx="6013">
                  <c:v>10.8125</c:v>
                </c:pt>
                <c:pt idx="6014">
                  <c:v>10.8125</c:v>
                </c:pt>
                <c:pt idx="6015">
                  <c:v>10.875</c:v>
                </c:pt>
                <c:pt idx="6016">
                  <c:v>10.875</c:v>
                </c:pt>
                <c:pt idx="6017">
                  <c:v>10.875</c:v>
                </c:pt>
                <c:pt idx="6018">
                  <c:v>10.9375</c:v>
                </c:pt>
                <c:pt idx="6019">
                  <c:v>10.9375</c:v>
                </c:pt>
                <c:pt idx="6020">
                  <c:v>10.9375</c:v>
                </c:pt>
                <c:pt idx="6021">
                  <c:v>10.9375</c:v>
                </c:pt>
                <c:pt idx="6022">
                  <c:v>11</c:v>
                </c:pt>
                <c:pt idx="6023">
                  <c:v>11</c:v>
                </c:pt>
                <c:pt idx="6024">
                  <c:v>11</c:v>
                </c:pt>
                <c:pt idx="6025">
                  <c:v>11</c:v>
                </c:pt>
                <c:pt idx="6026">
                  <c:v>11.0625</c:v>
                </c:pt>
                <c:pt idx="6027">
                  <c:v>11.0625</c:v>
                </c:pt>
                <c:pt idx="6028">
                  <c:v>11.0625</c:v>
                </c:pt>
                <c:pt idx="6029">
                  <c:v>11.125</c:v>
                </c:pt>
                <c:pt idx="6030">
                  <c:v>11.125</c:v>
                </c:pt>
                <c:pt idx="6031">
                  <c:v>11.125</c:v>
                </c:pt>
                <c:pt idx="6032">
                  <c:v>11.125</c:v>
                </c:pt>
                <c:pt idx="6033">
                  <c:v>11.1875</c:v>
                </c:pt>
                <c:pt idx="6034">
                  <c:v>11.1875</c:v>
                </c:pt>
                <c:pt idx="6035">
                  <c:v>11.1875</c:v>
                </c:pt>
                <c:pt idx="6036">
                  <c:v>11.1875</c:v>
                </c:pt>
                <c:pt idx="6037">
                  <c:v>11.25</c:v>
                </c:pt>
                <c:pt idx="6038">
                  <c:v>11.25</c:v>
                </c:pt>
                <c:pt idx="6039">
                  <c:v>11.25</c:v>
                </c:pt>
                <c:pt idx="6040">
                  <c:v>11.3125</c:v>
                </c:pt>
                <c:pt idx="6041">
                  <c:v>11.3125</c:v>
                </c:pt>
                <c:pt idx="6042">
                  <c:v>11.3125</c:v>
                </c:pt>
                <c:pt idx="6043">
                  <c:v>11.3125</c:v>
                </c:pt>
                <c:pt idx="6044">
                  <c:v>11.375</c:v>
                </c:pt>
                <c:pt idx="6045">
                  <c:v>11.375</c:v>
                </c:pt>
                <c:pt idx="6046">
                  <c:v>11.375</c:v>
                </c:pt>
                <c:pt idx="6047">
                  <c:v>11.375</c:v>
                </c:pt>
                <c:pt idx="6048">
                  <c:v>11.4375</c:v>
                </c:pt>
                <c:pt idx="6049">
                  <c:v>11.4375</c:v>
                </c:pt>
                <c:pt idx="6050">
                  <c:v>11.4375</c:v>
                </c:pt>
                <c:pt idx="6051">
                  <c:v>11.4375</c:v>
                </c:pt>
                <c:pt idx="6052">
                  <c:v>11.5</c:v>
                </c:pt>
                <c:pt idx="6053">
                  <c:v>11.5</c:v>
                </c:pt>
                <c:pt idx="6054">
                  <c:v>11.5</c:v>
                </c:pt>
                <c:pt idx="6055">
                  <c:v>11.5</c:v>
                </c:pt>
                <c:pt idx="6056">
                  <c:v>11.5625</c:v>
                </c:pt>
                <c:pt idx="6057">
                  <c:v>11.5625</c:v>
                </c:pt>
                <c:pt idx="6058">
                  <c:v>11.5625</c:v>
                </c:pt>
                <c:pt idx="6059">
                  <c:v>11.5625</c:v>
                </c:pt>
                <c:pt idx="6060">
                  <c:v>11.625</c:v>
                </c:pt>
                <c:pt idx="6061">
                  <c:v>11.625</c:v>
                </c:pt>
                <c:pt idx="6062">
                  <c:v>11.625</c:v>
                </c:pt>
                <c:pt idx="6063">
                  <c:v>11.625</c:v>
                </c:pt>
                <c:pt idx="6064">
                  <c:v>11.6875</c:v>
                </c:pt>
                <c:pt idx="6065">
                  <c:v>11.6875</c:v>
                </c:pt>
                <c:pt idx="6066">
                  <c:v>11.6875</c:v>
                </c:pt>
                <c:pt idx="6067">
                  <c:v>11.6875</c:v>
                </c:pt>
                <c:pt idx="6068">
                  <c:v>11.75</c:v>
                </c:pt>
                <c:pt idx="6069">
                  <c:v>11.75</c:v>
                </c:pt>
                <c:pt idx="6070">
                  <c:v>11.75</c:v>
                </c:pt>
                <c:pt idx="6071">
                  <c:v>11.75</c:v>
                </c:pt>
                <c:pt idx="6072">
                  <c:v>11.8125</c:v>
                </c:pt>
                <c:pt idx="6073">
                  <c:v>11.8125</c:v>
                </c:pt>
                <c:pt idx="6074">
                  <c:v>11.8125</c:v>
                </c:pt>
                <c:pt idx="6075">
                  <c:v>11.8125</c:v>
                </c:pt>
                <c:pt idx="6076">
                  <c:v>11.875</c:v>
                </c:pt>
                <c:pt idx="6077">
                  <c:v>11.875</c:v>
                </c:pt>
                <c:pt idx="6078">
                  <c:v>11.875</c:v>
                </c:pt>
                <c:pt idx="6079">
                  <c:v>11.875</c:v>
                </c:pt>
                <c:pt idx="6080">
                  <c:v>11.9375</c:v>
                </c:pt>
                <c:pt idx="6081">
                  <c:v>11.9375</c:v>
                </c:pt>
                <c:pt idx="6082">
                  <c:v>11.9375</c:v>
                </c:pt>
                <c:pt idx="6083">
                  <c:v>11.9375</c:v>
                </c:pt>
                <c:pt idx="6084">
                  <c:v>12</c:v>
                </c:pt>
                <c:pt idx="6085">
                  <c:v>12</c:v>
                </c:pt>
                <c:pt idx="6086">
                  <c:v>12</c:v>
                </c:pt>
                <c:pt idx="6087">
                  <c:v>12</c:v>
                </c:pt>
                <c:pt idx="6088">
                  <c:v>12</c:v>
                </c:pt>
                <c:pt idx="6089">
                  <c:v>12.0625</c:v>
                </c:pt>
                <c:pt idx="6090">
                  <c:v>12.0625</c:v>
                </c:pt>
                <c:pt idx="6091">
                  <c:v>12.0625</c:v>
                </c:pt>
                <c:pt idx="6092">
                  <c:v>12.0625</c:v>
                </c:pt>
                <c:pt idx="6093">
                  <c:v>12.125</c:v>
                </c:pt>
                <c:pt idx="6094">
                  <c:v>12.125</c:v>
                </c:pt>
                <c:pt idx="6095">
                  <c:v>12.125</c:v>
                </c:pt>
                <c:pt idx="6096">
                  <c:v>12.125</c:v>
                </c:pt>
                <c:pt idx="6097">
                  <c:v>12.125</c:v>
                </c:pt>
                <c:pt idx="6098">
                  <c:v>12.1875</c:v>
                </c:pt>
                <c:pt idx="6099">
                  <c:v>12.1875</c:v>
                </c:pt>
                <c:pt idx="6100">
                  <c:v>12.1875</c:v>
                </c:pt>
                <c:pt idx="6101">
                  <c:v>12.1875</c:v>
                </c:pt>
                <c:pt idx="6102">
                  <c:v>12.25</c:v>
                </c:pt>
                <c:pt idx="6103">
                  <c:v>12.25</c:v>
                </c:pt>
                <c:pt idx="6104">
                  <c:v>12.25</c:v>
                </c:pt>
                <c:pt idx="6105">
                  <c:v>12.25</c:v>
                </c:pt>
                <c:pt idx="6106">
                  <c:v>12.3125</c:v>
                </c:pt>
                <c:pt idx="6107">
                  <c:v>12.3125</c:v>
                </c:pt>
                <c:pt idx="6108">
                  <c:v>12.3125</c:v>
                </c:pt>
                <c:pt idx="6109">
                  <c:v>12.3125</c:v>
                </c:pt>
                <c:pt idx="6110">
                  <c:v>12.3125</c:v>
                </c:pt>
                <c:pt idx="6111">
                  <c:v>12.375</c:v>
                </c:pt>
                <c:pt idx="6112">
                  <c:v>12.375</c:v>
                </c:pt>
                <c:pt idx="6113">
                  <c:v>12.375</c:v>
                </c:pt>
                <c:pt idx="6114">
                  <c:v>12.375</c:v>
                </c:pt>
                <c:pt idx="6115">
                  <c:v>12.375</c:v>
                </c:pt>
                <c:pt idx="6116">
                  <c:v>12.4375</c:v>
                </c:pt>
                <c:pt idx="6117">
                  <c:v>12.4375</c:v>
                </c:pt>
                <c:pt idx="6118">
                  <c:v>12.4375</c:v>
                </c:pt>
                <c:pt idx="6119">
                  <c:v>12.4375</c:v>
                </c:pt>
                <c:pt idx="6120">
                  <c:v>12.4375</c:v>
                </c:pt>
                <c:pt idx="6121">
                  <c:v>12.5</c:v>
                </c:pt>
                <c:pt idx="6122">
                  <c:v>12.5</c:v>
                </c:pt>
                <c:pt idx="6123">
                  <c:v>12.5</c:v>
                </c:pt>
                <c:pt idx="6124">
                  <c:v>12.5</c:v>
                </c:pt>
                <c:pt idx="6125">
                  <c:v>12.5625</c:v>
                </c:pt>
                <c:pt idx="6126">
                  <c:v>12.5625</c:v>
                </c:pt>
                <c:pt idx="6127">
                  <c:v>12.5625</c:v>
                </c:pt>
                <c:pt idx="6128">
                  <c:v>12.5625</c:v>
                </c:pt>
                <c:pt idx="6129">
                  <c:v>12.5625</c:v>
                </c:pt>
                <c:pt idx="6130">
                  <c:v>12.625</c:v>
                </c:pt>
                <c:pt idx="6131">
                  <c:v>12.625</c:v>
                </c:pt>
                <c:pt idx="6132">
                  <c:v>12.625</c:v>
                </c:pt>
                <c:pt idx="6133">
                  <c:v>12.625</c:v>
                </c:pt>
                <c:pt idx="6134">
                  <c:v>12.625</c:v>
                </c:pt>
                <c:pt idx="6135">
                  <c:v>12.6875</c:v>
                </c:pt>
                <c:pt idx="6136">
                  <c:v>12.6875</c:v>
                </c:pt>
                <c:pt idx="6137">
                  <c:v>12.6875</c:v>
                </c:pt>
                <c:pt idx="6138">
                  <c:v>12.6875</c:v>
                </c:pt>
                <c:pt idx="6139">
                  <c:v>12.6875</c:v>
                </c:pt>
                <c:pt idx="6140">
                  <c:v>12.75</c:v>
                </c:pt>
                <c:pt idx="6141">
                  <c:v>12.75</c:v>
                </c:pt>
                <c:pt idx="6142">
                  <c:v>12.75</c:v>
                </c:pt>
                <c:pt idx="6143">
                  <c:v>12.75</c:v>
                </c:pt>
                <c:pt idx="6144">
                  <c:v>12.8125</c:v>
                </c:pt>
                <c:pt idx="6145">
                  <c:v>12.8125</c:v>
                </c:pt>
                <c:pt idx="6146">
                  <c:v>12.8125</c:v>
                </c:pt>
                <c:pt idx="6147">
                  <c:v>12.8125</c:v>
                </c:pt>
                <c:pt idx="6148">
                  <c:v>12.8125</c:v>
                </c:pt>
                <c:pt idx="6149">
                  <c:v>12.8125</c:v>
                </c:pt>
                <c:pt idx="6150">
                  <c:v>12.875</c:v>
                </c:pt>
                <c:pt idx="6151">
                  <c:v>12.875</c:v>
                </c:pt>
                <c:pt idx="6152">
                  <c:v>12.875</c:v>
                </c:pt>
                <c:pt idx="6153">
                  <c:v>12.875</c:v>
                </c:pt>
                <c:pt idx="6154">
                  <c:v>12.875</c:v>
                </c:pt>
                <c:pt idx="6155">
                  <c:v>12.9375</c:v>
                </c:pt>
                <c:pt idx="6156">
                  <c:v>12.9375</c:v>
                </c:pt>
                <c:pt idx="6157">
                  <c:v>12.9375</c:v>
                </c:pt>
                <c:pt idx="6158">
                  <c:v>12.9375</c:v>
                </c:pt>
                <c:pt idx="6159">
                  <c:v>12.9375</c:v>
                </c:pt>
                <c:pt idx="6160">
                  <c:v>13</c:v>
                </c:pt>
                <c:pt idx="6161">
                  <c:v>13</c:v>
                </c:pt>
                <c:pt idx="6162">
                  <c:v>13</c:v>
                </c:pt>
                <c:pt idx="6163">
                  <c:v>13</c:v>
                </c:pt>
                <c:pt idx="6164">
                  <c:v>13</c:v>
                </c:pt>
                <c:pt idx="6165">
                  <c:v>13</c:v>
                </c:pt>
                <c:pt idx="6166">
                  <c:v>13.0625</c:v>
                </c:pt>
                <c:pt idx="6167">
                  <c:v>13.0625</c:v>
                </c:pt>
                <c:pt idx="6168">
                  <c:v>13.0625</c:v>
                </c:pt>
                <c:pt idx="6169">
                  <c:v>13.0625</c:v>
                </c:pt>
                <c:pt idx="6170">
                  <c:v>13.0625</c:v>
                </c:pt>
                <c:pt idx="6171">
                  <c:v>13.125</c:v>
                </c:pt>
                <c:pt idx="6172">
                  <c:v>13.125</c:v>
                </c:pt>
                <c:pt idx="6173">
                  <c:v>13.125</c:v>
                </c:pt>
                <c:pt idx="6174">
                  <c:v>13.125</c:v>
                </c:pt>
                <c:pt idx="6175">
                  <c:v>13.125</c:v>
                </c:pt>
                <c:pt idx="6176">
                  <c:v>13.1875</c:v>
                </c:pt>
                <c:pt idx="6177">
                  <c:v>13.1875</c:v>
                </c:pt>
                <c:pt idx="6178">
                  <c:v>13.1875</c:v>
                </c:pt>
                <c:pt idx="6179">
                  <c:v>13.1875</c:v>
                </c:pt>
                <c:pt idx="6180">
                  <c:v>13.1875</c:v>
                </c:pt>
                <c:pt idx="6181">
                  <c:v>13.1875</c:v>
                </c:pt>
                <c:pt idx="6182">
                  <c:v>13.25</c:v>
                </c:pt>
                <c:pt idx="6183">
                  <c:v>13.25</c:v>
                </c:pt>
                <c:pt idx="6184">
                  <c:v>13.25</c:v>
                </c:pt>
                <c:pt idx="6185">
                  <c:v>13.25</c:v>
                </c:pt>
                <c:pt idx="6186">
                  <c:v>13.25</c:v>
                </c:pt>
                <c:pt idx="6187">
                  <c:v>13.25</c:v>
                </c:pt>
                <c:pt idx="6188">
                  <c:v>13.3125</c:v>
                </c:pt>
                <c:pt idx="6189">
                  <c:v>13.3125</c:v>
                </c:pt>
                <c:pt idx="6190">
                  <c:v>13.3125</c:v>
                </c:pt>
                <c:pt idx="6191">
                  <c:v>13.3125</c:v>
                </c:pt>
                <c:pt idx="6192">
                  <c:v>13.3125</c:v>
                </c:pt>
                <c:pt idx="6193">
                  <c:v>13.3125</c:v>
                </c:pt>
                <c:pt idx="6194">
                  <c:v>13.375</c:v>
                </c:pt>
                <c:pt idx="6195">
                  <c:v>13.375</c:v>
                </c:pt>
                <c:pt idx="6196">
                  <c:v>13.375</c:v>
                </c:pt>
                <c:pt idx="6197">
                  <c:v>13.375</c:v>
                </c:pt>
                <c:pt idx="6198">
                  <c:v>13.375</c:v>
                </c:pt>
                <c:pt idx="6199">
                  <c:v>13.4375</c:v>
                </c:pt>
                <c:pt idx="6200">
                  <c:v>13.4375</c:v>
                </c:pt>
                <c:pt idx="6201">
                  <c:v>13.4375</c:v>
                </c:pt>
                <c:pt idx="6202">
                  <c:v>13.4375</c:v>
                </c:pt>
                <c:pt idx="6203">
                  <c:v>13.4375</c:v>
                </c:pt>
                <c:pt idx="6204">
                  <c:v>13.4375</c:v>
                </c:pt>
                <c:pt idx="6205">
                  <c:v>13.5</c:v>
                </c:pt>
                <c:pt idx="6206">
                  <c:v>13.5</c:v>
                </c:pt>
                <c:pt idx="6207">
                  <c:v>13.5</c:v>
                </c:pt>
                <c:pt idx="6208">
                  <c:v>13.5</c:v>
                </c:pt>
                <c:pt idx="6209">
                  <c:v>13.5</c:v>
                </c:pt>
                <c:pt idx="6210">
                  <c:v>13.5</c:v>
                </c:pt>
                <c:pt idx="6211">
                  <c:v>13.5625</c:v>
                </c:pt>
                <c:pt idx="6212">
                  <c:v>13.5625</c:v>
                </c:pt>
                <c:pt idx="6213">
                  <c:v>13.5625</c:v>
                </c:pt>
                <c:pt idx="6214">
                  <c:v>13.5625</c:v>
                </c:pt>
                <c:pt idx="6215">
                  <c:v>13.5625</c:v>
                </c:pt>
                <c:pt idx="6216">
                  <c:v>13.5625</c:v>
                </c:pt>
                <c:pt idx="6217">
                  <c:v>13.5625</c:v>
                </c:pt>
                <c:pt idx="6218">
                  <c:v>13.625</c:v>
                </c:pt>
                <c:pt idx="6219">
                  <c:v>13.625</c:v>
                </c:pt>
                <c:pt idx="6220">
                  <c:v>13.625</c:v>
                </c:pt>
                <c:pt idx="6221">
                  <c:v>13.625</c:v>
                </c:pt>
                <c:pt idx="6222">
                  <c:v>13.625</c:v>
                </c:pt>
                <c:pt idx="6223">
                  <c:v>13.625</c:v>
                </c:pt>
                <c:pt idx="6224">
                  <c:v>13.6875</c:v>
                </c:pt>
                <c:pt idx="6225">
                  <c:v>13.6875</c:v>
                </c:pt>
                <c:pt idx="6226">
                  <c:v>13.6875</c:v>
                </c:pt>
                <c:pt idx="6227">
                  <c:v>13.6875</c:v>
                </c:pt>
                <c:pt idx="6228">
                  <c:v>13.6875</c:v>
                </c:pt>
                <c:pt idx="6229">
                  <c:v>13.6875</c:v>
                </c:pt>
                <c:pt idx="6230">
                  <c:v>13.75</c:v>
                </c:pt>
                <c:pt idx="6231">
                  <c:v>13.75</c:v>
                </c:pt>
                <c:pt idx="6232">
                  <c:v>13.75</c:v>
                </c:pt>
                <c:pt idx="6233">
                  <c:v>13.75</c:v>
                </c:pt>
                <c:pt idx="6234">
                  <c:v>13.75</c:v>
                </c:pt>
                <c:pt idx="6235">
                  <c:v>13.75</c:v>
                </c:pt>
                <c:pt idx="6236">
                  <c:v>13.75</c:v>
                </c:pt>
                <c:pt idx="6237">
                  <c:v>13.8125</c:v>
                </c:pt>
                <c:pt idx="6238">
                  <c:v>13.8125</c:v>
                </c:pt>
                <c:pt idx="6239">
                  <c:v>13.8125</c:v>
                </c:pt>
                <c:pt idx="6240">
                  <c:v>13.8125</c:v>
                </c:pt>
                <c:pt idx="6241">
                  <c:v>13.8125</c:v>
                </c:pt>
                <c:pt idx="6242">
                  <c:v>13.8125</c:v>
                </c:pt>
                <c:pt idx="6243">
                  <c:v>13.8125</c:v>
                </c:pt>
                <c:pt idx="6244">
                  <c:v>13.875</c:v>
                </c:pt>
                <c:pt idx="6245">
                  <c:v>13.875</c:v>
                </c:pt>
                <c:pt idx="6246">
                  <c:v>13.875</c:v>
                </c:pt>
                <c:pt idx="6247">
                  <c:v>13.875</c:v>
                </c:pt>
                <c:pt idx="6248">
                  <c:v>13.875</c:v>
                </c:pt>
                <c:pt idx="6249">
                  <c:v>13.875</c:v>
                </c:pt>
                <c:pt idx="6250">
                  <c:v>13.9375</c:v>
                </c:pt>
                <c:pt idx="6251">
                  <c:v>13.9375</c:v>
                </c:pt>
                <c:pt idx="6252">
                  <c:v>13.9375</c:v>
                </c:pt>
                <c:pt idx="6253">
                  <c:v>13.9375</c:v>
                </c:pt>
                <c:pt idx="6254">
                  <c:v>13.9375</c:v>
                </c:pt>
                <c:pt idx="6255">
                  <c:v>13.9375</c:v>
                </c:pt>
                <c:pt idx="6256">
                  <c:v>14</c:v>
                </c:pt>
                <c:pt idx="6257">
                  <c:v>14</c:v>
                </c:pt>
                <c:pt idx="6258">
                  <c:v>14</c:v>
                </c:pt>
                <c:pt idx="6259">
                  <c:v>14</c:v>
                </c:pt>
                <c:pt idx="6260">
                  <c:v>14</c:v>
                </c:pt>
                <c:pt idx="6261">
                  <c:v>14</c:v>
                </c:pt>
                <c:pt idx="6262">
                  <c:v>14</c:v>
                </c:pt>
                <c:pt idx="6263">
                  <c:v>14</c:v>
                </c:pt>
                <c:pt idx="6264">
                  <c:v>14.0625</c:v>
                </c:pt>
                <c:pt idx="6265">
                  <c:v>14.0625</c:v>
                </c:pt>
                <c:pt idx="6266">
                  <c:v>14.0625</c:v>
                </c:pt>
                <c:pt idx="6267">
                  <c:v>14.0625</c:v>
                </c:pt>
                <c:pt idx="6268">
                  <c:v>14.0625</c:v>
                </c:pt>
                <c:pt idx="6269">
                  <c:v>14.0625</c:v>
                </c:pt>
                <c:pt idx="6270">
                  <c:v>14.0625</c:v>
                </c:pt>
                <c:pt idx="6271">
                  <c:v>14.125</c:v>
                </c:pt>
                <c:pt idx="6272">
                  <c:v>14.125</c:v>
                </c:pt>
                <c:pt idx="6273">
                  <c:v>14.125</c:v>
                </c:pt>
                <c:pt idx="6274">
                  <c:v>14.125</c:v>
                </c:pt>
                <c:pt idx="6275">
                  <c:v>14.125</c:v>
                </c:pt>
                <c:pt idx="6276">
                  <c:v>14.125</c:v>
                </c:pt>
                <c:pt idx="6277">
                  <c:v>14.1875</c:v>
                </c:pt>
                <c:pt idx="6278">
                  <c:v>14.1875</c:v>
                </c:pt>
                <c:pt idx="6279">
                  <c:v>14.1875</c:v>
                </c:pt>
                <c:pt idx="6280">
                  <c:v>14.1875</c:v>
                </c:pt>
                <c:pt idx="6281">
                  <c:v>14.1875</c:v>
                </c:pt>
                <c:pt idx="6282">
                  <c:v>14.1875</c:v>
                </c:pt>
                <c:pt idx="6283">
                  <c:v>14.1875</c:v>
                </c:pt>
                <c:pt idx="6284">
                  <c:v>14.1875</c:v>
                </c:pt>
                <c:pt idx="6285">
                  <c:v>14.25</c:v>
                </c:pt>
                <c:pt idx="6286">
                  <c:v>14.25</c:v>
                </c:pt>
                <c:pt idx="6287">
                  <c:v>14.25</c:v>
                </c:pt>
                <c:pt idx="6288">
                  <c:v>14.25</c:v>
                </c:pt>
                <c:pt idx="6289">
                  <c:v>14.25</c:v>
                </c:pt>
                <c:pt idx="6290">
                  <c:v>14.25</c:v>
                </c:pt>
                <c:pt idx="6291">
                  <c:v>14.25</c:v>
                </c:pt>
                <c:pt idx="6292">
                  <c:v>14.25</c:v>
                </c:pt>
                <c:pt idx="6293">
                  <c:v>14.3125</c:v>
                </c:pt>
                <c:pt idx="6294">
                  <c:v>14.3125</c:v>
                </c:pt>
                <c:pt idx="6295">
                  <c:v>14.3125</c:v>
                </c:pt>
                <c:pt idx="6296">
                  <c:v>14.3125</c:v>
                </c:pt>
                <c:pt idx="6297">
                  <c:v>14.3125</c:v>
                </c:pt>
                <c:pt idx="6298">
                  <c:v>14.3125</c:v>
                </c:pt>
                <c:pt idx="6299">
                  <c:v>14.3125</c:v>
                </c:pt>
                <c:pt idx="6300">
                  <c:v>14.375</c:v>
                </c:pt>
                <c:pt idx="6301">
                  <c:v>14.375</c:v>
                </c:pt>
                <c:pt idx="6302">
                  <c:v>14.375</c:v>
                </c:pt>
                <c:pt idx="6303">
                  <c:v>14.375</c:v>
                </c:pt>
                <c:pt idx="6304">
                  <c:v>14.375</c:v>
                </c:pt>
                <c:pt idx="6305">
                  <c:v>14.375</c:v>
                </c:pt>
                <c:pt idx="6306">
                  <c:v>14.375</c:v>
                </c:pt>
                <c:pt idx="6307">
                  <c:v>14.375</c:v>
                </c:pt>
                <c:pt idx="6308">
                  <c:v>14.4375</c:v>
                </c:pt>
                <c:pt idx="6309">
                  <c:v>14.4375</c:v>
                </c:pt>
                <c:pt idx="6310">
                  <c:v>14.4375</c:v>
                </c:pt>
                <c:pt idx="6311">
                  <c:v>14.4375</c:v>
                </c:pt>
                <c:pt idx="6312">
                  <c:v>14.4375</c:v>
                </c:pt>
                <c:pt idx="6313">
                  <c:v>14.4375</c:v>
                </c:pt>
                <c:pt idx="6314">
                  <c:v>14.4375</c:v>
                </c:pt>
                <c:pt idx="6315">
                  <c:v>14.4375</c:v>
                </c:pt>
                <c:pt idx="6316">
                  <c:v>14.5</c:v>
                </c:pt>
                <c:pt idx="6317">
                  <c:v>14.5</c:v>
                </c:pt>
                <c:pt idx="6318">
                  <c:v>14.5</c:v>
                </c:pt>
                <c:pt idx="6319">
                  <c:v>14.5</c:v>
                </c:pt>
                <c:pt idx="6320">
                  <c:v>14.5</c:v>
                </c:pt>
                <c:pt idx="6321">
                  <c:v>14.5</c:v>
                </c:pt>
                <c:pt idx="6322">
                  <c:v>14.5</c:v>
                </c:pt>
                <c:pt idx="6323">
                  <c:v>14.5</c:v>
                </c:pt>
                <c:pt idx="6324">
                  <c:v>14.5</c:v>
                </c:pt>
                <c:pt idx="6325">
                  <c:v>14.5625</c:v>
                </c:pt>
                <c:pt idx="6326">
                  <c:v>14.5625</c:v>
                </c:pt>
                <c:pt idx="6327">
                  <c:v>14.5625</c:v>
                </c:pt>
                <c:pt idx="6328">
                  <c:v>14.5625</c:v>
                </c:pt>
                <c:pt idx="6329">
                  <c:v>14.5625</c:v>
                </c:pt>
                <c:pt idx="6330">
                  <c:v>14.5625</c:v>
                </c:pt>
                <c:pt idx="6331">
                  <c:v>14.5625</c:v>
                </c:pt>
                <c:pt idx="6332">
                  <c:v>14.625</c:v>
                </c:pt>
                <c:pt idx="6333">
                  <c:v>14.625</c:v>
                </c:pt>
                <c:pt idx="6334">
                  <c:v>14.625</c:v>
                </c:pt>
                <c:pt idx="6335">
                  <c:v>14.625</c:v>
                </c:pt>
                <c:pt idx="6336">
                  <c:v>14.625</c:v>
                </c:pt>
                <c:pt idx="6337">
                  <c:v>14.625</c:v>
                </c:pt>
                <c:pt idx="6338">
                  <c:v>14.625</c:v>
                </c:pt>
                <c:pt idx="6339">
                  <c:v>14.625</c:v>
                </c:pt>
                <c:pt idx="6340">
                  <c:v>14.625</c:v>
                </c:pt>
                <c:pt idx="6341">
                  <c:v>14.6875</c:v>
                </c:pt>
                <c:pt idx="6342">
                  <c:v>14.6875</c:v>
                </c:pt>
                <c:pt idx="6343">
                  <c:v>14.6875</c:v>
                </c:pt>
                <c:pt idx="6344">
                  <c:v>14.6875</c:v>
                </c:pt>
                <c:pt idx="6345">
                  <c:v>14.6875</c:v>
                </c:pt>
                <c:pt idx="6346">
                  <c:v>14.6875</c:v>
                </c:pt>
                <c:pt idx="6347">
                  <c:v>14.6875</c:v>
                </c:pt>
                <c:pt idx="6348">
                  <c:v>14.6875</c:v>
                </c:pt>
                <c:pt idx="6349">
                  <c:v>14.6875</c:v>
                </c:pt>
                <c:pt idx="6350">
                  <c:v>14.75</c:v>
                </c:pt>
                <c:pt idx="6351">
                  <c:v>14.75</c:v>
                </c:pt>
                <c:pt idx="6352">
                  <c:v>14.75</c:v>
                </c:pt>
                <c:pt idx="6353">
                  <c:v>14.75</c:v>
                </c:pt>
                <c:pt idx="6354">
                  <c:v>14.75</c:v>
                </c:pt>
                <c:pt idx="6355">
                  <c:v>14.75</c:v>
                </c:pt>
                <c:pt idx="6356">
                  <c:v>14.75</c:v>
                </c:pt>
                <c:pt idx="6357">
                  <c:v>14.75</c:v>
                </c:pt>
                <c:pt idx="6358">
                  <c:v>14.75</c:v>
                </c:pt>
                <c:pt idx="6359">
                  <c:v>14.8125</c:v>
                </c:pt>
                <c:pt idx="6360">
                  <c:v>14.8125</c:v>
                </c:pt>
                <c:pt idx="6361">
                  <c:v>14.8125</c:v>
                </c:pt>
                <c:pt idx="6362">
                  <c:v>14.8125</c:v>
                </c:pt>
                <c:pt idx="6363">
                  <c:v>14.8125</c:v>
                </c:pt>
                <c:pt idx="6364">
                  <c:v>14.8125</c:v>
                </c:pt>
                <c:pt idx="6365">
                  <c:v>14.8125</c:v>
                </c:pt>
                <c:pt idx="6366">
                  <c:v>14.8125</c:v>
                </c:pt>
                <c:pt idx="6367">
                  <c:v>14.8125</c:v>
                </c:pt>
                <c:pt idx="6368">
                  <c:v>14.875</c:v>
                </c:pt>
                <c:pt idx="6369">
                  <c:v>14.875</c:v>
                </c:pt>
                <c:pt idx="6370">
                  <c:v>14.875</c:v>
                </c:pt>
                <c:pt idx="6371">
                  <c:v>14.875</c:v>
                </c:pt>
                <c:pt idx="6372">
                  <c:v>14.875</c:v>
                </c:pt>
                <c:pt idx="6373">
                  <c:v>14.875</c:v>
                </c:pt>
                <c:pt idx="6374">
                  <c:v>14.875</c:v>
                </c:pt>
                <c:pt idx="6375">
                  <c:v>14.875</c:v>
                </c:pt>
                <c:pt idx="6376">
                  <c:v>14.875</c:v>
                </c:pt>
                <c:pt idx="6377">
                  <c:v>14.9375</c:v>
                </c:pt>
                <c:pt idx="6378">
                  <c:v>14.9375</c:v>
                </c:pt>
                <c:pt idx="6379">
                  <c:v>14.9375</c:v>
                </c:pt>
                <c:pt idx="6380">
                  <c:v>14.9375</c:v>
                </c:pt>
                <c:pt idx="6381">
                  <c:v>14.9375</c:v>
                </c:pt>
                <c:pt idx="6382">
                  <c:v>14.9375</c:v>
                </c:pt>
                <c:pt idx="6383">
                  <c:v>14.9375</c:v>
                </c:pt>
                <c:pt idx="6384">
                  <c:v>14.9375</c:v>
                </c:pt>
                <c:pt idx="6385">
                  <c:v>14.9375</c:v>
                </c:pt>
                <c:pt idx="6386">
                  <c:v>14.9375</c:v>
                </c:pt>
                <c:pt idx="6387">
                  <c:v>15</c:v>
                </c:pt>
                <c:pt idx="6388">
                  <c:v>15</c:v>
                </c:pt>
                <c:pt idx="6389">
                  <c:v>15</c:v>
                </c:pt>
                <c:pt idx="6390">
                  <c:v>15</c:v>
                </c:pt>
                <c:pt idx="6391">
                  <c:v>15</c:v>
                </c:pt>
                <c:pt idx="6392">
                  <c:v>15</c:v>
                </c:pt>
                <c:pt idx="6393">
                  <c:v>15</c:v>
                </c:pt>
                <c:pt idx="6394">
                  <c:v>15</c:v>
                </c:pt>
                <c:pt idx="6395">
                  <c:v>15</c:v>
                </c:pt>
                <c:pt idx="6396">
                  <c:v>15</c:v>
                </c:pt>
                <c:pt idx="6397">
                  <c:v>15.0625</c:v>
                </c:pt>
                <c:pt idx="6398">
                  <c:v>15.0625</c:v>
                </c:pt>
                <c:pt idx="6399">
                  <c:v>15.0625</c:v>
                </c:pt>
                <c:pt idx="6400">
                  <c:v>15.0625</c:v>
                </c:pt>
                <c:pt idx="6401">
                  <c:v>15.0625</c:v>
                </c:pt>
                <c:pt idx="6402">
                  <c:v>15.0625</c:v>
                </c:pt>
                <c:pt idx="6403">
                  <c:v>15.0625</c:v>
                </c:pt>
                <c:pt idx="6404">
                  <c:v>15.0625</c:v>
                </c:pt>
                <c:pt idx="6405">
                  <c:v>15.0625</c:v>
                </c:pt>
                <c:pt idx="6406">
                  <c:v>15.0625</c:v>
                </c:pt>
                <c:pt idx="6407">
                  <c:v>15.125</c:v>
                </c:pt>
                <c:pt idx="6408">
                  <c:v>15.125</c:v>
                </c:pt>
                <c:pt idx="6409">
                  <c:v>15.125</c:v>
                </c:pt>
                <c:pt idx="6410">
                  <c:v>15.125</c:v>
                </c:pt>
                <c:pt idx="6411">
                  <c:v>15.125</c:v>
                </c:pt>
                <c:pt idx="6412">
                  <c:v>15.125</c:v>
                </c:pt>
                <c:pt idx="6413">
                  <c:v>15.125</c:v>
                </c:pt>
                <c:pt idx="6414">
                  <c:v>15.125</c:v>
                </c:pt>
                <c:pt idx="6415">
                  <c:v>15.125</c:v>
                </c:pt>
                <c:pt idx="6416">
                  <c:v>15.125</c:v>
                </c:pt>
                <c:pt idx="6417">
                  <c:v>15.125</c:v>
                </c:pt>
                <c:pt idx="6418">
                  <c:v>15.1875</c:v>
                </c:pt>
                <c:pt idx="6419">
                  <c:v>15.1875</c:v>
                </c:pt>
                <c:pt idx="6420">
                  <c:v>15.1875</c:v>
                </c:pt>
                <c:pt idx="6421">
                  <c:v>15.1875</c:v>
                </c:pt>
                <c:pt idx="6422">
                  <c:v>15.1875</c:v>
                </c:pt>
                <c:pt idx="6423">
                  <c:v>15.1875</c:v>
                </c:pt>
                <c:pt idx="6424">
                  <c:v>15.1875</c:v>
                </c:pt>
                <c:pt idx="6425">
                  <c:v>15.1875</c:v>
                </c:pt>
                <c:pt idx="6426">
                  <c:v>15.1875</c:v>
                </c:pt>
                <c:pt idx="6427">
                  <c:v>15.1875</c:v>
                </c:pt>
                <c:pt idx="6428">
                  <c:v>15.25</c:v>
                </c:pt>
                <c:pt idx="6429">
                  <c:v>15.25</c:v>
                </c:pt>
                <c:pt idx="6430">
                  <c:v>15.25</c:v>
                </c:pt>
                <c:pt idx="6431">
                  <c:v>15.25</c:v>
                </c:pt>
                <c:pt idx="6432">
                  <c:v>15.25</c:v>
                </c:pt>
                <c:pt idx="6433">
                  <c:v>15.25</c:v>
                </c:pt>
                <c:pt idx="6434">
                  <c:v>15.25</c:v>
                </c:pt>
                <c:pt idx="6435">
                  <c:v>15.25</c:v>
                </c:pt>
                <c:pt idx="6436">
                  <c:v>15.25</c:v>
                </c:pt>
                <c:pt idx="6437">
                  <c:v>15.25</c:v>
                </c:pt>
                <c:pt idx="6438">
                  <c:v>15.25</c:v>
                </c:pt>
                <c:pt idx="6439">
                  <c:v>15.3125</c:v>
                </c:pt>
                <c:pt idx="6440">
                  <c:v>15.3125</c:v>
                </c:pt>
                <c:pt idx="6441">
                  <c:v>15.3125</c:v>
                </c:pt>
                <c:pt idx="6442">
                  <c:v>15.3125</c:v>
                </c:pt>
                <c:pt idx="6443">
                  <c:v>15.3125</c:v>
                </c:pt>
                <c:pt idx="6444">
                  <c:v>15.3125</c:v>
                </c:pt>
                <c:pt idx="6445">
                  <c:v>15.3125</c:v>
                </c:pt>
                <c:pt idx="6446">
                  <c:v>15.3125</c:v>
                </c:pt>
                <c:pt idx="6447">
                  <c:v>15.3125</c:v>
                </c:pt>
                <c:pt idx="6448">
                  <c:v>15.3125</c:v>
                </c:pt>
                <c:pt idx="6449">
                  <c:v>15.375</c:v>
                </c:pt>
                <c:pt idx="6450">
                  <c:v>15.375</c:v>
                </c:pt>
                <c:pt idx="6451">
                  <c:v>15.375</c:v>
                </c:pt>
                <c:pt idx="6452">
                  <c:v>15.375</c:v>
                </c:pt>
                <c:pt idx="6453">
                  <c:v>15.375</c:v>
                </c:pt>
                <c:pt idx="6454">
                  <c:v>15.375</c:v>
                </c:pt>
                <c:pt idx="6455">
                  <c:v>15.375</c:v>
                </c:pt>
                <c:pt idx="6456">
                  <c:v>15.375</c:v>
                </c:pt>
                <c:pt idx="6457">
                  <c:v>15.375</c:v>
                </c:pt>
                <c:pt idx="6458">
                  <c:v>15.375</c:v>
                </c:pt>
                <c:pt idx="6459">
                  <c:v>15.375</c:v>
                </c:pt>
                <c:pt idx="6460">
                  <c:v>15.375</c:v>
                </c:pt>
                <c:pt idx="6461">
                  <c:v>15.4375</c:v>
                </c:pt>
                <c:pt idx="6462">
                  <c:v>15.4375</c:v>
                </c:pt>
                <c:pt idx="6463">
                  <c:v>15.4375</c:v>
                </c:pt>
                <c:pt idx="6464">
                  <c:v>15.4375</c:v>
                </c:pt>
                <c:pt idx="6465">
                  <c:v>15.4375</c:v>
                </c:pt>
                <c:pt idx="6466">
                  <c:v>15.4375</c:v>
                </c:pt>
                <c:pt idx="6467">
                  <c:v>15.4375</c:v>
                </c:pt>
                <c:pt idx="6468">
                  <c:v>15.4375</c:v>
                </c:pt>
                <c:pt idx="6469">
                  <c:v>15.4375</c:v>
                </c:pt>
                <c:pt idx="6470">
                  <c:v>15.4375</c:v>
                </c:pt>
                <c:pt idx="6471">
                  <c:v>15.4375</c:v>
                </c:pt>
                <c:pt idx="6472">
                  <c:v>15.4375</c:v>
                </c:pt>
                <c:pt idx="6473">
                  <c:v>15.5</c:v>
                </c:pt>
                <c:pt idx="6474">
                  <c:v>15.5</c:v>
                </c:pt>
                <c:pt idx="6475">
                  <c:v>15.5</c:v>
                </c:pt>
                <c:pt idx="6476">
                  <c:v>15.5</c:v>
                </c:pt>
                <c:pt idx="6477">
                  <c:v>15.5</c:v>
                </c:pt>
                <c:pt idx="6478">
                  <c:v>15.5</c:v>
                </c:pt>
                <c:pt idx="6479">
                  <c:v>15.5</c:v>
                </c:pt>
                <c:pt idx="6480">
                  <c:v>15.5</c:v>
                </c:pt>
                <c:pt idx="6481">
                  <c:v>15.5</c:v>
                </c:pt>
                <c:pt idx="6482">
                  <c:v>15.5</c:v>
                </c:pt>
                <c:pt idx="6483">
                  <c:v>15.5</c:v>
                </c:pt>
                <c:pt idx="6484">
                  <c:v>15.5625</c:v>
                </c:pt>
                <c:pt idx="6485">
                  <c:v>15.5</c:v>
                </c:pt>
                <c:pt idx="6486">
                  <c:v>15.5625</c:v>
                </c:pt>
                <c:pt idx="6487">
                  <c:v>15.5625</c:v>
                </c:pt>
                <c:pt idx="6488">
                  <c:v>15.5625</c:v>
                </c:pt>
                <c:pt idx="6489">
                  <c:v>15.5625</c:v>
                </c:pt>
                <c:pt idx="6490">
                  <c:v>15.5625</c:v>
                </c:pt>
                <c:pt idx="6491">
                  <c:v>15.5625</c:v>
                </c:pt>
                <c:pt idx="6492">
                  <c:v>15.5625</c:v>
                </c:pt>
                <c:pt idx="6493">
                  <c:v>15.5625</c:v>
                </c:pt>
                <c:pt idx="6494">
                  <c:v>15.5625</c:v>
                </c:pt>
                <c:pt idx="6495">
                  <c:v>15.5625</c:v>
                </c:pt>
                <c:pt idx="6496">
                  <c:v>15.5625</c:v>
                </c:pt>
                <c:pt idx="6497">
                  <c:v>15.5625</c:v>
                </c:pt>
                <c:pt idx="6498">
                  <c:v>15.5625</c:v>
                </c:pt>
                <c:pt idx="6499">
                  <c:v>15.625</c:v>
                </c:pt>
                <c:pt idx="6500">
                  <c:v>15.625</c:v>
                </c:pt>
                <c:pt idx="6501">
                  <c:v>15.625</c:v>
                </c:pt>
                <c:pt idx="6502">
                  <c:v>15.625</c:v>
                </c:pt>
                <c:pt idx="6503">
                  <c:v>15.625</c:v>
                </c:pt>
                <c:pt idx="6504">
                  <c:v>15.625</c:v>
                </c:pt>
                <c:pt idx="6505">
                  <c:v>15.625</c:v>
                </c:pt>
                <c:pt idx="6506">
                  <c:v>15.625</c:v>
                </c:pt>
                <c:pt idx="6507">
                  <c:v>15.625</c:v>
                </c:pt>
                <c:pt idx="6508">
                  <c:v>15.625</c:v>
                </c:pt>
                <c:pt idx="6509">
                  <c:v>15.625</c:v>
                </c:pt>
                <c:pt idx="6510">
                  <c:v>15.625</c:v>
                </c:pt>
                <c:pt idx="6511">
                  <c:v>15.625</c:v>
                </c:pt>
                <c:pt idx="6512">
                  <c:v>15.6875</c:v>
                </c:pt>
                <c:pt idx="6513">
                  <c:v>15.6875</c:v>
                </c:pt>
                <c:pt idx="6514">
                  <c:v>15.6875</c:v>
                </c:pt>
                <c:pt idx="6515">
                  <c:v>15.6875</c:v>
                </c:pt>
                <c:pt idx="6516">
                  <c:v>15.6875</c:v>
                </c:pt>
                <c:pt idx="6517">
                  <c:v>15.6875</c:v>
                </c:pt>
                <c:pt idx="6518">
                  <c:v>15.6875</c:v>
                </c:pt>
                <c:pt idx="6519">
                  <c:v>15.6875</c:v>
                </c:pt>
                <c:pt idx="6520">
                  <c:v>15.6875</c:v>
                </c:pt>
                <c:pt idx="6521">
                  <c:v>15.6875</c:v>
                </c:pt>
                <c:pt idx="6522">
                  <c:v>15.6875</c:v>
                </c:pt>
                <c:pt idx="6523">
                  <c:v>15.6875</c:v>
                </c:pt>
                <c:pt idx="6524">
                  <c:v>15.6875</c:v>
                </c:pt>
                <c:pt idx="6525">
                  <c:v>15.6875</c:v>
                </c:pt>
                <c:pt idx="6526">
                  <c:v>15.75</c:v>
                </c:pt>
                <c:pt idx="6527">
                  <c:v>15.75</c:v>
                </c:pt>
                <c:pt idx="6528">
                  <c:v>15.75</c:v>
                </c:pt>
                <c:pt idx="6529">
                  <c:v>15.75</c:v>
                </c:pt>
                <c:pt idx="6530">
                  <c:v>15.75</c:v>
                </c:pt>
                <c:pt idx="6531">
                  <c:v>15.75</c:v>
                </c:pt>
                <c:pt idx="6532">
                  <c:v>15.75</c:v>
                </c:pt>
                <c:pt idx="6533">
                  <c:v>15.75</c:v>
                </c:pt>
                <c:pt idx="6534">
                  <c:v>15.75</c:v>
                </c:pt>
                <c:pt idx="6535">
                  <c:v>15.75</c:v>
                </c:pt>
                <c:pt idx="6536">
                  <c:v>15.75</c:v>
                </c:pt>
                <c:pt idx="6537">
                  <c:v>15.75</c:v>
                </c:pt>
                <c:pt idx="6538">
                  <c:v>15.75</c:v>
                </c:pt>
                <c:pt idx="6539">
                  <c:v>15.75</c:v>
                </c:pt>
                <c:pt idx="6540">
                  <c:v>15.8125</c:v>
                </c:pt>
                <c:pt idx="6541">
                  <c:v>15.8125</c:v>
                </c:pt>
                <c:pt idx="6542">
                  <c:v>15.8125</c:v>
                </c:pt>
                <c:pt idx="6543">
                  <c:v>15.8125</c:v>
                </c:pt>
                <c:pt idx="6544">
                  <c:v>15.8125</c:v>
                </c:pt>
                <c:pt idx="6545">
                  <c:v>15.8125</c:v>
                </c:pt>
                <c:pt idx="6546">
                  <c:v>15.8125</c:v>
                </c:pt>
                <c:pt idx="6547">
                  <c:v>15.8125</c:v>
                </c:pt>
                <c:pt idx="6548">
                  <c:v>15.8125</c:v>
                </c:pt>
                <c:pt idx="6549">
                  <c:v>15.8125</c:v>
                </c:pt>
                <c:pt idx="6550">
                  <c:v>15.8125</c:v>
                </c:pt>
                <c:pt idx="6551">
                  <c:v>15.8125</c:v>
                </c:pt>
                <c:pt idx="6552">
                  <c:v>15.8125</c:v>
                </c:pt>
                <c:pt idx="6553">
                  <c:v>15.8125</c:v>
                </c:pt>
                <c:pt idx="6554">
                  <c:v>15.875</c:v>
                </c:pt>
                <c:pt idx="6555">
                  <c:v>15.875</c:v>
                </c:pt>
                <c:pt idx="6556">
                  <c:v>15.875</c:v>
                </c:pt>
                <c:pt idx="6557">
                  <c:v>15.875</c:v>
                </c:pt>
                <c:pt idx="6558">
                  <c:v>15.875</c:v>
                </c:pt>
                <c:pt idx="6559">
                  <c:v>15.875</c:v>
                </c:pt>
                <c:pt idx="6560">
                  <c:v>15.875</c:v>
                </c:pt>
                <c:pt idx="6561">
                  <c:v>15.875</c:v>
                </c:pt>
                <c:pt idx="6562">
                  <c:v>15.875</c:v>
                </c:pt>
                <c:pt idx="6563">
                  <c:v>15.875</c:v>
                </c:pt>
                <c:pt idx="6564">
                  <c:v>15.875</c:v>
                </c:pt>
                <c:pt idx="6565">
                  <c:v>15.875</c:v>
                </c:pt>
                <c:pt idx="6566">
                  <c:v>15.875</c:v>
                </c:pt>
                <c:pt idx="6567">
                  <c:v>15.875</c:v>
                </c:pt>
                <c:pt idx="6568">
                  <c:v>15.875</c:v>
                </c:pt>
                <c:pt idx="6569">
                  <c:v>15.875</c:v>
                </c:pt>
                <c:pt idx="6570">
                  <c:v>15.9375</c:v>
                </c:pt>
                <c:pt idx="6571">
                  <c:v>15.9375</c:v>
                </c:pt>
                <c:pt idx="6572">
                  <c:v>15.9375</c:v>
                </c:pt>
                <c:pt idx="6573">
                  <c:v>15.9375</c:v>
                </c:pt>
                <c:pt idx="6574">
                  <c:v>15.9375</c:v>
                </c:pt>
                <c:pt idx="6575">
                  <c:v>15.9375</c:v>
                </c:pt>
                <c:pt idx="6576">
                  <c:v>15.9375</c:v>
                </c:pt>
                <c:pt idx="6577">
                  <c:v>15.9375</c:v>
                </c:pt>
                <c:pt idx="6578">
                  <c:v>15.9375</c:v>
                </c:pt>
                <c:pt idx="6579">
                  <c:v>15.9375</c:v>
                </c:pt>
                <c:pt idx="6580">
                  <c:v>15.9375</c:v>
                </c:pt>
                <c:pt idx="6581">
                  <c:v>15.9375</c:v>
                </c:pt>
                <c:pt idx="6582">
                  <c:v>15.9375</c:v>
                </c:pt>
                <c:pt idx="6583">
                  <c:v>15.9375</c:v>
                </c:pt>
                <c:pt idx="6584">
                  <c:v>15.9375</c:v>
                </c:pt>
                <c:pt idx="6585">
                  <c:v>16</c:v>
                </c:pt>
                <c:pt idx="6586">
                  <c:v>16</c:v>
                </c:pt>
                <c:pt idx="6587">
                  <c:v>16</c:v>
                </c:pt>
                <c:pt idx="6588">
                  <c:v>16</c:v>
                </c:pt>
                <c:pt idx="6589">
                  <c:v>16</c:v>
                </c:pt>
                <c:pt idx="6590">
                  <c:v>16</c:v>
                </c:pt>
                <c:pt idx="6591">
                  <c:v>16</c:v>
                </c:pt>
                <c:pt idx="6592">
                  <c:v>16</c:v>
                </c:pt>
                <c:pt idx="6593">
                  <c:v>16</c:v>
                </c:pt>
                <c:pt idx="6594">
                  <c:v>16</c:v>
                </c:pt>
                <c:pt idx="6595">
                  <c:v>16</c:v>
                </c:pt>
                <c:pt idx="6596">
                  <c:v>16</c:v>
                </c:pt>
                <c:pt idx="6597">
                  <c:v>16</c:v>
                </c:pt>
                <c:pt idx="6598">
                  <c:v>16</c:v>
                </c:pt>
                <c:pt idx="6599">
                  <c:v>16</c:v>
                </c:pt>
                <c:pt idx="6600">
                  <c:v>16</c:v>
                </c:pt>
                <c:pt idx="6601">
                  <c:v>16</c:v>
                </c:pt>
                <c:pt idx="6602">
                  <c:v>16.0625</c:v>
                </c:pt>
                <c:pt idx="6603">
                  <c:v>16.0625</c:v>
                </c:pt>
                <c:pt idx="6604">
                  <c:v>16.0625</c:v>
                </c:pt>
                <c:pt idx="6605">
                  <c:v>16.0625</c:v>
                </c:pt>
                <c:pt idx="6606">
                  <c:v>16.0625</c:v>
                </c:pt>
                <c:pt idx="6607">
                  <c:v>16.0625</c:v>
                </c:pt>
                <c:pt idx="6608">
                  <c:v>16.0625</c:v>
                </c:pt>
                <c:pt idx="6609">
                  <c:v>16.0625</c:v>
                </c:pt>
                <c:pt idx="6610">
                  <c:v>16.0625</c:v>
                </c:pt>
                <c:pt idx="6611">
                  <c:v>16.0625</c:v>
                </c:pt>
                <c:pt idx="6612">
                  <c:v>16.0625</c:v>
                </c:pt>
                <c:pt idx="6613">
                  <c:v>16.0625</c:v>
                </c:pt>
                <c:pt idx="6614">
                  <c:v>16.0625</c:v>
                </c:pt>
                <c:pt idx="6615">
                  <c:v>16.0625</c:v>
                </c:pt>
                <c:pt idx="6616">
                  <c:v>16.0625</c:v>
                </c:pt>
                <c:pt idx="6617">
                  <c:v>16.0625</c:v>
                </c:pt>
                <c:pt idx="6618">
                  <c:v>16.0625</c:v>
                </c:pt>
                <c:pt idx="6619">
                  <c:v>16.0625</c:v>
                </c:pt>
                <c:pt idx="6620">
                  <c:v>16.125</c:v>
                </c:pt>
                <c:pt idx="6621">
                  <c:v>16.125</c:v>
                </c:pt>
                <c:pt idx="6622">
                  <c:v>16.125</c:v>
                </c:pt>
                <c:pt idx="6623">
                  <c:v>16.125</c:v>
                </c:pt>
                <c:pt idx="6624">
                  <c:v>16.125</c:v>
                </c:pt>
                <c:pt idx="6625">
                  <c:v>16.125</c:v>
                </c:pt>
                <c:pt idx="6626">
                  <c:v>16.125</c:v>
                </c:pt>
                <c:pt idx="6627">
                  <c:v>16.125</c:v>
                </c:pt>
                <c:pt idx="6628">
                  <c:v>16.125</c:v>
                </c:pt>
                <c:pt idx="6629">
                  <c:v>16.125</c:v>
                </c:pt>
                <c:pt idx="6630">
                  <c:v>16.125</c:v>
                </c:pt>
                <c:pt idx="6631">
                  <c:v>16.125</c:v>
                </c:pt>
                <c:pt idx="6632">
                  <c:v>16.125</c:v>
                </c:pt>
                <c:pt idx="6633">
                  <c:v>16.125</c:v>
                </c:pt>
                <c:pt idx="6634">
                  <c:v>16.125</c:v>
                </c:pt>
                <c:pt idx="6635">
                  <c:v>16.125</c:v>
                </c:pt>
                <c:pt idx="6636">
                  <c:v>16.125</c:v>
                </c:pt>
                <c:pt idx="6637">
                  <c:v>16.125</c:v>
                </c:pt>
                <c:pt idx="6638">
                  <c:v>16.1875</c:v>
                </c:pt>
                <c:pt idx="6639">
                  <c:v>16.1875</c:v>
                </c:pt>
                <c:pt idx="6640">
                  <c:v>16.1875</c:v>
                </c:pt>
                <c:pt idx="6641">
                  <c:v>16.1875</c:v>
                </c:pt>
                <c:pt idx="6642">
                  <c:v>16.1875</c:v>
                </c:pt>
                <c:pt idx="6643">
                  <c:v>16.1875</c:v>
                </c:pt>
                <c:pt idx="6644">
                  <c:v>16.1875</c:v>
                </c:pt>
                <c:pt idx="6645">
                  <c:v>16.1875</c:v>
                </c:pt>
                <c:pt idx="6646">
                  <c:v>16.1875</c:v>
                </c:pt>
                <c:pt idx="6647">
                  <c:v>16.1875</c:v>
                </c:pt>
                <c:pt idx="6648">
                  <c:v>16.1875</c:v>
                </c:pt>
                <c:pt idx="6649">
                  <c:v>16.1875</c:v>
                </c:pt>
                <c:pt idx="6650">
                  <c:v>16.1875</c:v>
                </c:pt>
                <c:pt idx="6651">
                  <c:v>16.1875</c:v>
                </c:pt>
                <c:pt idx="6652">
                  <c:v>16.1875</c:v>
                </c:pt>
                <c:pt idx="6653">
                  <c:v>16.1875</c:v>
                </c:pt>
                <c:pt idx="6654">
                  <c:v>16.1875</c:v>
                </c:pt>
                <c:pt idx="6655">
                  <c:v>16.1875</c:v>
                </c:pt>
                <c:pt idx="6656">
                  <c:v>16.1875</c:v>
                </c:pt>
                <c:pt idx="6657">
                  <c:v>16.1875</c:v>
                </c:pt>
                <c:pt idx="6658">
                  <c:v>16.25</c:v>
                </c:pt>
                <c:pt idx="6659">
                  <c:v>16.25</c:v>
                </c:pt>
                <c:pt idx="6660">
                  <c:v>16.25</c:v>
                </c:pt>
                <c:pt idx="6661">
                  <c:v>16.25</c:v>
                </c:pt>
                <c:pt idx="6662">
                  <c:v>16.25</c:v>
                </c:pt>
                <c:pt idx="6663">
                  <c:v>16.25</c:v>
                </c:pt>
                <c:pt idx="6664">
                  <c:v>16.25</c:v>
                </c:pt>
                <c:pt idx="6665">
                  <c:v>16.25</c:v>
                </c:pt>
                <c:pt idx="6666">
                  <c:v>16.25</c:v>
                </c:pt>
                <c:pt idx="6667">
                  <c:v>16.25</c:v>
                </c:pt>
                <c:pt idx="6668">
                  <c:v>16.25</c:v>
                </c:pt>
                <c:pt idx="6669">
                  <c:v>16.25</c:v>
                </c:pt>
                <c:pt idx="6670">
                  <c:v>16.25</c:v>
                </c:pt>
                <c:pt idx="6671">
                  <c:v>16.25</c:v>
                </c:pt>
                <c:pt idx="6672">
                  <c:v>16.25</c:v>
                </c:pt>
                <c:pt idx="6673">
                  <c:v>16.25</c:v>
                </c:pt>
                <c:pt idx="6674">
                  <c:v>16.25</c:v>
                </c:pt>
                <c:pt idx="6675">
                  <c:v>16.25</c:v>
                </c:pt>
                <c:pt idx="6676">
                  <c:v>16.25</c:v>
                </c:pt>
                <c:pt idx="6677">
                  <c:v>16.3125</c:v>
                </c:pt>
                <c:pt idx="6678">
                  <c:v>16.3125</c:v>
                </c:pt>
                <c:pt idx="6679">
                  <c:v>16.3125</c:v>
                </c:pt>
                <c:pt idx="6680">
                  <c:v>16.3125</c:v>
                </c:pt>
                <c:pt idx="6681">
                  <c:v>16.3125</c:v>
                </c:pt>
                <c:pt idx="6682">
                  <c:v>16.3125</c:v>
                </c:pt>
                <c:pt idx="6683">
                  <c:v>16.3125</c:v>
                </c:pt>
                <c:pt idx="6684">
                  <c:v>16.3125</c:v>
                </c:pt>
                <c:pt idx="6685">
                  <c:v>16.3125</c:v>
                </c:pt>
                <c:pt idx="6686">
                  <c:v>16.3125</c:v>
                </c:pt>
                <c:pt idx="6687">
                  <c:v>16.3125</c:v>
                </c:pt>
                <c:pt idx="6688">
                  <c:v>16.3125</c:v>
                </c:pt>
                <c:pt idx="6689">
                  <c:v>16.3125</c:v>
                </c:pt>
                <c:pt idx="6690">
                  <c:v>16.3125</c:v>
                </c:pt>
                <c:pt idx="6691">
                  <c:v>16.3125</c:v>
                </c:pt>
                <c:pt idx="6692">
                  <c:v>16.3125</c:v>
                </c:pt>
                <c:pt idx="6693">
                  <c:v>16.3125</c:v>
                </c:pt>
                <c:pt idx="6694">
                  <c:v>16.3125</c:v>
                </c:pt>
                <c:pt idx="6695">
                  <c:v>16.3125</c:v>
                </c:pt>
                <c:pt idx="6696">
                  <c:v>16.3125</c:v>
                </c:pt>
                <c:pt idx="6697">
                  <c:v>16.3125</c:v>
                </c:pt>
                <c:pt idx="6698">
                  <c:v>16.375</c:v>
                </c:pt>
                <c:pt idx="6699">
                  <c:v>16.375</c:v>
                </c:pt>
                <c:pt idx="6700">
                  <c:v>16.375</c:v>
                </c:pt>
                <c:pt idx="6701">
                  <c:v>16.375</c:v>
                </c:pt>
                <c:pt idx="6702">
                  <c:v>16.375</c:v>
                </c:pt>
                <c:pt idx="6703">
                  <c:v>16.375</c:v>
                </c:pt>
                <c:pt idx="6704">
                  <c:v>16.375</c:v>
                </c:pt>
                <c:pt idx="6705">
                  <c:v>16.375</c:v>
                </c:pt>
                <c:pt idx="6706">
                  <c:v>16.375</c:v>
                </c:pt>
                <c:pt idx="6707">
                  <c:v>16.375</c:v>
                </c:pt>
                <c:pt idx="6708">
                  <c:v>16.375</c:v>
                </c:pt>
                <c:pt idx="6709">
                  <c:v>16.375</c:v>
                </c:pt>
                <c:pt idx="6710">
                  <c:v>16.375</c:v>
                </c:pt>
                <c:pt idx="6711">
                  <c:v>16.375</c:v>
                </c:pt>
                <c:pt idx="6712">
                  <c:v>16.375</c:v>
                </c:pt>
                <c:pt idx="6713">
                  <c:v>16.375</c:v>
                </c:pt>
                <c:pt idx="6714">
                  <c:v>16.375</c:v>
                </c:pt>
                <c:pt idx="6715">
                  <c:v>16.375</c:v>
                </c:pt>
                <c:pt idx="6716">
                  <c:v>16.375</c:v>
                </c:pt>
                <c:pt idx="6717">
                  <c:v>16.375</c:v>
                </c:pt>
                <c:pt idx="6718">
                  <c:v>16.375</c:v>
                </c:pt>
                <c:pt idx="6719">
                  <c:v>16.4375</c:v>
                </c:pt>
                <c:pt idx="6720">
                  <c:v>16.4375</c:v>
                </c:pt>
                <c:pt idx="6721">
                  <c:v>16.4375</c:v>
                </c:pt>
                <c:pt idx="6722">
                  <c:v>16.4375</c:v>
                </c:pt>
                <c:pt idx="6723">
                  <c:v>16.4375</c:v>
                </c:pt>
                <c:pt idx="6724">
                  <c:v>16.4375</c:v>
                </c:pt>
                <c:pt idx="6725">
                  <c:v>16.4375</c:v>
                </c:pt>
                <c:pt idx="6726">
                  <c:v>16.4375</c:v>
                </c:pt>
                <c:pt idx="6727">
                  <c:v>16.4375</c:v>
                </c:pt>
                <c:pt idx="6728">
                  <c:v>16.4375</c:v>
                </c:pt>
                <c:pt idx="6729">
                  <c:v>16.4375</c:v>
                </c:pt>
                <c:pt idx="6730">
                  <c:v>16.4375</c:v>
                </c:pt>
                <c:pt idx="6731">
                  <c:v>16.4375</c:v>
                </c:pt>
                <c:pt idx="6732">
                  <c:v>16.4375</c:v>
                </c:pt>
                <c:pt idx="6733">
                  <c:v>16.4375</c:v>
                </c:pt>
                <c:pt idx="6734">
                  <c:v>16.4375</c:v>
                </c:pt>
                <c:pt idx="6735">
                  <c:v>16.4375</c:v>
                </c:pt>
                <c:pt idx="6736">
                  <c:v>16.4375</c:v>
                </c:pt>
                <c:pt idx="6737">
                  <c:v>16.4375</c:v>
                </c:pt>
                <c:pt idx="6738">
                  <c:v>16.4375</c:v>
                </c:pt>
                <c:pt idx="6739">
                  <c:v>16.4375</c:v>
                </c:pt>
                <c:pt idx="6740">
                  <c:v>16.4375</c:v>
                </c:pt>
                <c:pt idx="6741">
                  <c:v>16.5</c:v>
                </c:pt>
                <c:pt idx="6742">
                  <c:v>16.4375</c:v>
                </c:pt>
                <c:pt idx="6743">
                  <c:v>16.4375</c:v>
                </c:pt>
                <c:pt idx="6744">
                  <c:v>16.5</c:v>
                </c:pt>
                <c:pt idx="6745">
                  <c:v>16.5</c:v>
                </c:pt>
                <c:pt idx="6746">
                  <c:v>16.5</c:v>
                </c:pt>
                <c:pt idx="6747">
                  <c:v>16.5</c:v>
                </c:pt>
                <c:pt idx="6748">
                  <c:v>16.5</c:v>
                </c:pt>
                <c:pt idx="6749">
                  <c:v>16.5</c:v>
                </c:pt>
                <c:pt idx="6750">
                  <c:v>16.5</c:v>
                </c:pt>
                <c:pt idx="6751">
                  <c:v>16.5</c:v>
                </c:pt>
                <c:pt idx="6752">
                  <c:v>16.5</c:v>
                </c:pt>
                <c:pt idx="6753">
                  <c:v>16.5</c:v>
                </c:pt>
                <c:pt idx="6754">
                  <c:v>16.5</c:v>
                </c:pt>
                <c:pt idx="6755">
                  <c:v>16.5</c:v>
                </c:pt>
                <c:pt idx="6756">
                  <c:v>16.5</c:v>
                </c:pt>
                <c:pt idx="6757">
                  <c:v>16.5</c:v>
                </c:pt>
                <c:pt idx="6758">
                  <c:v>16.5</c:v>
                </c:pt>
                <c:pt idx="6759">
                  <c:v>16.5</c:v>
                </c:pt>
                <c:pt idx="6760">
                  <c:v>16.5</c:v>
                </c:pt>
                <c:pt idx="6761">
                  <c:v>16.5</c:v>
                </c:pt>
                <c:pt idx="6762">
                  <c:v>16.5</c:v>
                </c:pt>
                <c:pt idx="6763">
                  <c:v>16.5</c:v>
                </c:pt>
                <c:pt idx="6764">
                  <c:v>16.5</c:v>
                </c:pt>
                <c:pt idx="6765">
                  <c:v>16.5</c:v>
                </c:pt>
                <c:pt idx="6766">
                  <c:v>16.5</c:v>
                </c:pt>
                <c:pt idx="6767">
                  <c:v>16.5625</c:v>
                </c:pt>
                <c:pt idx="6768">
                  <c:v>16.5625</c:v>
                </c:pt>
                <c:pt idx="6769">
                  <c:v>16.5625</c:v>
                </c:pt>
                <c:pt idx="6770">
                  <c:v>16.5625</c:v>
                </c:pt>
                <c:pt idx="6771">
                  <c:v>16.5625</c:v>
                </c:pt>
                <c:pt idx="6772">
                  <c:v>16.5625</c:v>
                </c:pt>
                <c:pt idx="6773">
                  <c:v>16.5625</c:v>
                </c:pt>
                <c:pt idx="6774">
                  <c:v>16.5625</c:v>
                </c:pt>
                <c:pt idx="6775">
                  <c:v>16.5625</c:v>
                </c:pt>
                <c:pt idx="6776">
                  <c:v>16.5625</c:v>
                </c:pt>
                <c:pt idx="6777">
                  <c:v>16.5625</c:v>
                </c:pt>
                <c:pt idx="6778">
                  <c:v>16.5625</c:v>
                </c:pt>
                <c:pt idx="6779">
                  <c:v>16.5625</c:v>
                </c:pt>
                <c:pt idx="6780">
                  <c:v>16.5625</c:v>
                </c:pt>
                <c:pt idx="6781">
                  <c:v>16.5625</c:v>
                </c:pt>
                <c:pt idx="6782">
                  <c:v>16.5625</c:v>
                </c:pt>
                <c:pt idx="6783">
                  <c:v>16.5625</c:v>
                </c:pt>
                <c:pt idx="6784">
                  <c:v>16.5625</c:v>
                </c:pt>
                <c:pt idx="6785">
                  <c:v>16.5625</c:v>
                </c:pt>
                <c:pt idx="6786">
                  <c:v>16.5625</c:v>
                </c:pt>
                <c:pt idx="6787">
                  <c:v>16.5625</c:v>
                </c:pt>
                <c:pt idx="6788">
                  <c:v>16.5625</c:v>
                </c:pt>
                <c:pt idx="6789">
                  <c:v>16.5625</c:v>
                </c:pt>
                <c:pt idx="6790">
                  <c:v>16.5625</c:v>
                </c:pt>
                <c:pt idx="6791">
                  <c:v>16.5625</c:v>
                </c:pt>
                <c:pt idx="6792">
                  <c:v>16.5625</c:v>
                </c:pt>
                <c:pt idx="6793">
                  <c:v>16.5625</c:v>
                </c:pt>
                <c:pt idx="6794">
                  <c:v>16.625</c:v>
                </c:pt>
                <c:pt idx="6795">
                  <c:v>16.625</c:v>
                </c:pt>
                <c:pt idx="6796">
                  <c:v>16.625</c:v>
                </c:pt>
                <c:pt idx="6797">
                  <c:v>16.625</c:v>
                </c:pt>
                <c:pt idx="6798">
                  <c:v>16.625</c:v>
                </c:pt>
                <c:pt idx="6799">
                  <c:v>16.625</c:v>
                </c:pt>
                <c:pt idx="6800">
                  <c:v>16.625</c:v>
                </c:pt>
                <c:pt idx="6801">
                  <c:v>16.625</c:v>
                </c:pt>
                <c:pt idx="6802">
                  <c:v>16.625</c:v>
                </c:pt>
                <c:pt idx="6803">
                  <c:v>16.625</c:v>
                </c:pt>
                <c:pt idx="6804">
                  <c:v>16.625</c:v>
                </c:pt>
                <c:pt idx="6805">
                  <c:v>16.625</c:v>
                </c:pt>
                <c:pt idx="6806">
                  <c:v>16.625</c:v>
                </c:pt>
                <c:pt idx="6807">
                  <c:v>16.625</c:v>
                </c:pt>
                <c:pt idx="6808">
                  <c:v>16.625</c:v>
                </c:pt>
                <c:pt idx="6809">
                  <c:v>16.625</c:v>
                </c:pt>
                <c:pt idx="6810">
                  <c:v>16.625</c:v>
                </c:pt>
                <c:pt idx="6811">
                  <c:v>16.625</c:v>
                </c:pt>
                <c:pt idx="6812">
                  <c:v>16.625</c:v>
                </c:pt>
                <c:pt idx="6813">
                  <c:v>16.625</c:v>
                </c:pt>
                <c:pt idx="6814">
                  <c:v>16.625</c:v>
                </c:pt>
                <c:pt idx="6815">
                  <c:v>16.625</c:v>
                </c:pt>
                <c:pt idx="6816">
                  <c:v>16.625</c:v>
                </c:pt>
                <c:pt idx="6817">
                  <c:v>16.625</c:v>
                </c:pt>
                <c:pt idx="6818">
                  <c:v>16.625</c:v>
                </c:pt>
                <c:pt idx="6819">
                  <c:v>16.625</c:v>
                </c:pt>
                <c:pt idx="6820">
                  <c:v>16.625</c:v>
                </c:pt>
                <c:pt idx="6821">
                  <c:v>16.6875</c:v>
                </c:pt>
                <c:pt idx="6822">
                  <c:v>16.6875</c:v>
                </c:pt>
                <c:pt idx="6823">
                  <c:v>16.6875</c:v>
                </c:pt>
                <c:pt idx="6824">
                  <c:v>16.6875</c:v>
                </c:pt>
                <c:pt idx="6825">
                  <c:v>16.6875</c:v>
                </c:pt>
                <c:pt idx="6826">
                  <c:v>16.6875</c:v>
                </c:pt>
                <c:pt idx="6827">
                  <c:v>16.6875</c:v>
                </c:pt>
                <c:pt idx="6828">
                  <c:v>16.6875</c:v>
                </c:pt>
                <c:pt idx="6829">
                  <c:v>16.6875</c:v>
                </c:pt>
                <c:pt idx="6830">
                  <c:v>16.6875</c:v>
                </c:pt>
                <c:pt idx="6831">
                  <c:v>16.6875</c:v>
                </c:pt>
                <c:pt idx="6832">
                  <c:v>16.6875</c:v>
                </c:pt>
                <c:pt idx="6833">
                  <c:v>16.6875</c:v>
                </c:pt>
                <c:pt idx="6834">
                  <c:v>16.6875</c:v>
                </c:pt>
                <c:pt idx="6835">
                  <c:v>16.6875</c:v>
                </c:pt>
                <c:pt idx="6836">
                  <c:v>16.6875</c:v>
                </c:pt>
                <c:pt idx="6837">
                  <c:v>16.6875</c:v>
                </c:pt>
                <c:pt idx="6838">
                  <c:v>16.6875</c:v>
                </c:pt>
                <c:pt idx="6839">
                  <c:v>16.6875</c:v>
                </c:pt>
                <c:pt idx="6840">
                  <c:v>16.6875</c:v>
                </c:pt>
                <c:pt idx="6841">
                  <c:v>16.6875</c:v>
                </c:pt>
                <c:pt idx="6842">
                  <c:v>16.6875</c:v>
                </c:pt>
                <c:pt idx="6843">
                  <c:v>16.6875</c:v>
                </c:pt>
                <c:pt idx="6844">
                  <c:v>16.6875</c:v>
                </c:pt>
                <c:pt idx="6845">
                  <c:v>16.6875</c:v>
                </c:pt>
                <c:pt idx="6846">
                  <c:v>16.6875</c:v>
                </c:pt>
                <c:pt idx="6847">
                  <c:v>16.6875</c:v>
                </c:pt>
                <c:pt idx="6848">
                  <c:v>16.6875</c:v>
                </c:pt>
                <c:pt idx="6849">
                  <c:v>16.75</c:v>
                </c:pt>
                <c:pt idx="6850">
                  <c:v>16.75</c:v>
                </c:pt>
                <c:pt idx="6851">
                  <c:v>16.75</c:v>
                </c:pt>
                <c:pt idx="6852">
                  <c:v>16.75</c:v>
                </c:pt>
                <c:pt idx="6853">
                  <c:v>16.75</c:v>
                </c:pt>
                <c:pt idx="6854">
                  <c:v>16.75</c:v>
                </c:pt>
                <c:pt idx="6855">
                  <c:v>16.75</c:v>
                </c:pt>
                <c:pt idx="6856">
                  <c:v>16.75</c:v>
                </c:pt>
                <c:pt idx="6857">
                  <c:v>16.75</c:v>
                </c:pt>
                <c:pt idx="6858">
                  <c:v>16.75</c:v>
                </c:pt>
                <c:pt idx="6859">
                  <c:v>16.75</c:v>
                </c:pt>
                <c:pt idx="6860">
                  <c:v>16.75</c:v>
                </c:pt>
                <c:pt idx="6861">
                  <c:v>16.75</c:v>
                </c:pt>
                <c:pt idx="6862">
                  <c:v>16.75</c:v>
                </c:pt>
                <c:pt idx="6863">
                  <c:v>16.75</c:v>
                </c:pt>
                <c:pt idx="6864">
                  <c:v>16.75</c:v>
                </c:pt>
                <c:pt idx="6865">
                  <c:v>16.75</c:v>
                </c:pt>
                <c:pt idx="6866">
                  <c:v>16.75</c:v>
                </c:pt>
                <c:pt idx="6867">
                  <c:v>16.75</c:v>
                </c:pt>
                <c:pt idx="6868">
                  <c:v>16.75</c:v>
                </c:pt>
                <c:pt idx="6869">
                  <c:v>16.75</c:v>
                </c:pt>
                <c:pt idx="6870">
                  <c:v>16.75</c:v>
                </c:pt>
                <c:pt idx="6871">
                  <c:v>16.75</c:v>
                </c:pt>
                <c:pt idx="6872">
                  <c:v>16.75</c:v>
                </c:pt>
                <c:pt idx="6873">
                  <c:v>16.75</c:v>
                </c:pt>
                <c:pt idx="6874">
                  <c:v>16.75</c:v>
                </c:pt>
                <c:pt idx="6875">
                  <c:v>16.75</c:v>
                </c:pt>
                <c:pt idx="6876">
                  <c:v>16.75</c:v>
                </c:pt>
                <c:pt idx="6877">
                  <c:v>16.75</c:v>
                </c:pt>
                <c:pt idx="6878">
                  <c:v>16.8125</c:v>
                </c:pt>
                <c:pt idx="6879">
                  <c:v>16.75</c:v>
                </c:pt>
                <c:pt idx="6880">
                  <c:v>16.8125</c:v>
                </c:pt>
                <c:pt idx="6881">
                  <c:v>16.8125</c:v>
                </c:pt>
                <c:pt idx="6882">
                  <c:v>16.8125</c:v>
                </c:pt>
                <c:pt idx="6883">
                  <c:v>16.8125</c:v>
                </c:pt>
                <c:pt idx="6884">
                  <c:v>16.8125</c:v>
                </c:pt>
                <c:pt idx="6885">
                  <c:v>16.8125</c:v>
                </c:pt>
                <c:pt idx="6886">
                  <c:v>16.8125</c:v>
                </c:pt>
                <c:pt idx="6887">
                  <c:v>16.8125</c:v>
                </c:pt>
                <c:pt idx="6888">
                  <c:v>16.8125</c:v>
                </c:pt>
                <c:pt idx="6889">
                  <c:v>16.8125</c:v>
                </c:pt>
                <c:pt idx="6890">
                  <c:v>16.8125</c:v>
                </c:pt>
                <c:pt idx="6891">
                  <c:v>16.8125</c:v>
                </c:pt>
                <c:pt idx="6892">
                  <c:v>16.8125</c:v>
                </c:pt>
                <c:pt idx="6893">
                  <c:v>16.8125</c:v>
                </c:pt>
                <c:pt idx="6894">
                  <c:v>16.8125</c:v>
                </c:pt>
                <c:pt idx="6895">
                  <c:v>16.8125</c:v>
                </c:pt>
                <c:pt idx="6896">
                  <c:v>16.8125</c:v>
                </c:pt>
                <c:pt idx="6897">
                  <c:v>16.8125</c:v>
                </c:pt>
                <c:pt idx="6898">
                  <c:v>16.8125</c:v>
                </c:pt>
                <c:pt idx="6899">
                  <c:v>16.8125</c:v>
                </c:pt>
                <c:pt idx="6900">
                  <c:v>16.8125</c:v>
                </c:pt>
                <c:pt idx="6901">
                  <c:v>16.8125</c:v>
                </c:pt>
                <c:pt idx="6902">
                  <c:v>16.8125</c:v>
                </c:pt>
                <c:pt idx="6903">
                  <c:v>16.8125</c:v>
                </c:pt>
                <c:pt idx="6904">
                  <c:v>16.8125</c:v>
                </c:pt>
                <c:pt idx="6905">
                  <c:v>16.8125</c:v>
                </c:pt>
                <c:pt idx="6906">
                  <c:v>16.875</c:v>
                </c:pt>
                <c:pt idx="6907">
                  <c:v>16.875</c:v>
                </c:pt>
                <c:pt idx="6908">
                  <c:v>16.8125</c:v>
                </c:pt>
                <c:pt idx="6909">
                  <c:v>16.875</c:v>
                </c:pt>
                <c:pt idx="6910">
                  <c:v>16.875</c:v>
                </c:pt>
                <c:pt idx="6911">
                  <c:v>16.875</c:v>
                </c:pt>
                <c:pt idx="6912">
                  <c:v>16.875</c:v>
                </c:pt>
                <c:pt idx="6913">
                  <c:v>16.875</c:v>
                </c:pt>
                <c:pt idx="6914">
                  <c:v>16.875</c:v>
                </c:pt>
                <c:pt idx="6915">
                  <c:v>16.875</c:v>
                </c:pt>
                <c:pt idx="6916">
                  <c:v>16.875</c:v>
                </c:pt>
                <c:pt idx="6917">
                  <c:v>16.875</c:v>
                </c:pt>
                <c:pt idx="6918">
                  <c:v>16.875</c:v>
                </c:pt>
                <c:pt idx="6919">
                  <c:v>16.875</c:v>
                </c:pt>
                <c:pt idx="6920">
                  <c:v>16.875</c:v>
                </c:pt>
                <c:pt idx="6921">
                  <c:v>16.875</c:v>
                </c:pt>
                <c:pt idx="6922">
                  <c:v>16.875</c:v>
                </c:pt>
                <c:pt idx="6923">
                  <c:v>16.875</c:v>
                </c:pt>
                <c:pt idx="6924">
                  <c:v>16.875</c:v>
                </c:pt>
                <c:pt idx="6925">
                  <c:v>16.875</c:v>
                </c:pt>
                <c:pt idx="6926">
                  <c:v>16.875</c:v>
                </c:pt>
                <c:pt idx="6927">
                  <c:v>16.875</c:v>
                </c:pt>
                <c:pt idx="6928">
                  <c:v>16.875</c:v>
                </c:pt>
                <c:pt idx="6929">
                  <c:v>16.875</c:v>
                </c:pt>
                <c:pt idx="6930">
                  <c:v>16.875</c:v>
                </c:pt>
                <c:pt idx="6931">
                  <c:v>16.875</c:v>
                </c:pt>
                <c:pt idx="6932">
                  <c:v>16.875</c:v>
                </c:pt>
                <c:pt idx="6933">
                  <c:v>16.9375</c:v>
                </c:pt>
                <c:pt idx="6934">
                  <c:v>16.9375</c:v>
                </c:pt>
                <c:pt idx="6935">
                  <c:v>16.9375</c:v>
                </c:pt>
                <c:pt idx="6936">
                  <c:v>16.9375</c:v>
                </c:pt>
                <c:pt idx="6937">
                  <c:v>16.9375</c:v>
                </c:pt>
                <c:pt idx="6938">
                  <c:v>16.9375</c:v>
                </c:pt>
                <c:pt idx="6939">
                  <c:v>16.9375</c:v>
                </c:pt>
                <c:pt idx="6940">
                  <c:v>16.9375</c:v>
                </c:pt>
                <c:pt idx="6941">
                  <c:v>16.9375</c:v>
                </c:pt>
                <c:pt idx="6942">
                  <c:v>16.9375</c:v>
                </c:pt>
                <c:pt idx="6943">
                  <c:v>16.9375</c:v>
                </c:pt>
                <c:pt idx="6944">
                  <c:v>16.9375</c:v>
                </c:pt>
                <c:pt idx="6945">
                  <c:v>16.9375</c:v>
                </c:pt>
                <c:pt idx="6946">
                  <c:v>16.9375</c:v>
                </c:pt>
                <c:pt idx="6947">
                  <c:v>16.9375</c:v>
                </c:pt>
                <c:pt idx="6948">
                  <c:v>16.9375</c:v>
                </c:pt>
                <c:pt idx="6949">
                  <c:v>16.9375</c:v>
                </c:pt>
                <c:pt idx="6950">
                  <c:v>16.9375</c:v>
                </c:pt>
                <c:pt idx="6951">
                  <c:v>16.9375</c:v>
                </c:pt>
                <c:pt idx="6952">
                  <c:v>16.9375</c:v>
                </c:pt>
                <c:pt idx="6953">
                  <c:v>16.9375</c:v>
                </c:pt>
                <c:pt idx="6954">
                  <c:v>16.9375</c:v>
                </c:pt>
                <c:pt idx="6955">
                  <c:v>17</c:v>
                </c:pt>
                <c:pt idx="6956">
                  <c:v>17</c:v>
                </c:pt>
                <c:pt idx="6957">
                  <c:v>17</c:v>
                </c:pt>
                <c:pt idx="6958">
                  <c:v>17</c:v>
                </c:pt>
                <c:pt idx="6959">
                  <c:v>17</c:v>
                </c:pt>
                <c:pt idx="6960">
                  <c:v>17</c:v>
                </c:pt>
                <c:pt idx="6961">
                  <c:v>17</c:v>
                </c:pt>
                <c:pt idx="6962">
                  <c:v>17</c:v>
                </c:pt>
                <c:pt idx="6963">
                  <c:v>17</c:v>
                </c:pt>
                <c:pt idx="6964">
                  <c:v>17</c:v>
                </c:pt>
                <c:pt idx="6965">
                  <c:v>17</c:v>
                </c:pt>
                <c:pt idx="6966">
                  <c:v>17</c:v>
                </c:pt>
                <c:pt idx="6967">
                  <c:v>17</c:v>
                </c:pt>
                <c:pt idx="6968">
                  <c:v>17</c:v>
                </c:pt>
                <c:pt idx="6969">
                  <c:v>17</c:v>
                </c:pt>
                <c:pt idx="6970">
                  <c:v>17</c:v>
                </c:pt>
                <c:pt idx="6971">
                  <c:v>17</c:v>
                </c:pt>
                <c:pt idx="6972">
                  <c:v>17</c:v>
                </c:pt>
                <c:pt idx="6973">
                  <c:v>17</c:v>
                </c:pt>
                <c:pt idx="6974">
                  <c:v>17</c:v>
                </c:pt>
                <c:pt idx="6975">
                  <c:v>17</c:v>
                </c:pt>
                <c:pt idx="6976">
                  <c:v>17</c:v>
                </c:pt>
                <c:pt idx="6977">
                  <c:v>17.0625</c:v>
                </c:pt>
                <c:pt idx="6978">
                  <c:v>17.0625</c:v>
                </c:pt>
                <c:pt idx="6979">
                  <c:v>17.0625</c:v>
                </c:pt>
                <c:pt idx="6980">
                  <c:v>17.0625</c:v>
                </c:pt>
                <c:pt idx="6981">
                  <c:v>17.0625</c:v>
                </c:pt>
                <c:pt idx="6982">
                  <c:v>17.0625</c:v>
                </c:pt>
                <c:pt idx="6983">
                  <c:v>17.0625</c:v>
                </c:pt>
                <c:pt idx="6984">
                  <c:v>17.0625</c:v>
                </c:pt>
                <c:pt idx="6985">
                  <c:v>17.0625</c:v>
                </c:pt>
                <c:pt idx="6986">
                  <c:v>17.0625</c:v>
                </c:pt>
                <c:pt idx="6987">
                  <c:v>17.0625</c:v>
                </c:pt>
                <c:pt idx="6988">
                  <c:v>17.0625</c:v>
                </c:pt>
                <c:pt idx="6989">
                  <c:v>17.0625</c:v>
                </c:pt>
                <c:pt idx="6990">
                  <c:v>17.0625</c:v>
                </c:pt>
                <c:pt idx="6991">
                  <c:v>17.0625</c:v>
                </c:pt>
                <c:pt idx="6992">
                  <c:v>17.0625</c:v>
                </c:pt>
                <c:pt idx="6993">
                  <c:v>17.0625</c:v>
                </c:pt>
                <c:pt idx="6994">
                  <c:v>17.0625</c:v>
                </c:pt>
                <c:pt idx="6995">
                  <c:v>17.125</c:v>
                </c:pt>
                <c:pt idx="6996">
                  <c:v>17.0625</c:v>
                </c:pt>
                <c:pt idx="6997">
                  <c:v>17.125</c:v>
                </c:pt>
                <c:pt idx="6998">
                  <c:v>17.125</c:v>
                </c:pt>
                <c:pt idx="6999">
                  <c:v>17.125</c:v>
                </c:pt>
                <c:pt idx="7000">
                  <c:v>17.125</c:v>
                </c:pt>
                <c:pt idx="7001">
                  <c:v>17.125</c:v>
                </c:pt>
                <c:pt idx="7002">
                  <c:v>17.125</c:v>
                </c:pt>
                <c:pt idx="7003">
                  <c:v>17.125</c:v>
                </c:pt>
                <c:pt idx="7004">
                  <c:v>17.125</c:v>
                </c:pt>
                <c:pt idx="7005">
                  <c:v>17.125</c:v>
                </c:pt>
                <c:pt idx="7006">
                  <c:v>17.125</c:v>
                </c:pt>
                <c:pt idx="7007">
                  <c:v>17.125</c:v>
                </c:pt>
                <c:pt idx="7008">
                  <c:v>17.125</c:v>
                </c:pt>
                <c:pt idx="7009">
                  <c:v>17.125</c:v>
                </c:pt>
                <c:pt idx="7010">
                  <c:v>17.125</c:v>
                </c:pt>
                <c:pt idx="7011">
                  <c:v>17.125</c:v>
                </c:pt>
                <c:pt idx="7012">
                  <c:v>17.125</c:v>
                </c:pt>
                <c:pt idx="7013">
                  <c:v>17.125</c:v>
                </c:pt>
                <c:pt idx="7014">
                  <c:v>17.125</c:v>
                </c:pt>
                <c:pt idx="7015">
                  <c:v>17.125</c:v>
                </c:pt>
                <c:pt idx="7016">
                  <c:v>17.1875</c:v>
                </c:pt>
                <c:pt idx="7017">
                  <c:v>17.1875</c:v>
                </c:pt>
                <c:pt idx="7018">
                  <c:v>17.1875</c:v>
                </c:pt>
                <c:pt idx="7019">
                  <c:v>17.1875</c:v>
                </c:pt>
                <c:pt idx="7020">
                  <c:v>17.1875</c:v>
                </c:pt>
                <c:pt idx="7021">
                  <c:v>17.1875</c:v>
                </c:pt>
                <c:pt idx="7022">
                  <c:v>17.1875</c:v>
                </c:pt>
                <c:pt idx="7023">
                  <c:v>17.1875</c:v>
                </c:pt>
                <c:pt idx="7024">
                  <c:v>17.1875</c:v>
                </c:pt>
                <c:pt idx="7025">
                  <c:v>17.1875</c:v>
                </c:pt>
                <c:pt idx="7026">
                  <c:v>17.1875</c:v>
                </c:pt>
                <c:pt idx="7027">
                  <c:v>17.1875</c:v>
                </c:pt>
                <c:pt idx="7028">
                  <c:v>17.1875</c:v>
                </c:pt>
                <c:pt idx="7029">
                  <c:v>17.1875</c:v>
                </c:pt>
                <c:pt idx="7030">
                  <c:v>17.1875</c:v>
                </c:pt>
                <c:pt idx="7031">
                  <c:v>17.1875</c:v>
                </c:pt>
                <c:pt idx="7032">
                  <c:v>17.1875</c:v>
                </c:pt>
                <c:pt idx="7033">
                  <c:v>17.1875</c:v>
                </c:pt>
                <c:pt idx="7034">
                  <c:v>17.25</c:v>
                </c:pt>
                <c:pt idx="7035">
                  <c:v>17.25</c:v>
                </c:pt>
                <c:pt idx="7036">
                  <c:v>17.25</c:v>
                </c:pt>
                <c:pt idx="7037">
                  <c:v>17.25</c:v>
                </c:pt>
                <c:pt idx="7038">
                  <c:v>17.25</c:v>
                </c:pt>
                <c:pt idx="7039">
                  <c:v>17.25</c:v>
                </c:pt>
                <c:pt idx="7040">
                  <c:v>17.25</c:v>
                </c:pt>
                <c:pt idx="7041">
                  <c:v>17.25</c:v>
                </c:pt>
                <c:pt idx="7042">
                  <c:v>17.25</c:v>
                </c:pt>
                <c:pt idx="7043">
                  <c:v>17.25</c:v>
                </c:pt>
                <c:pt idx="7044">
                  <c:v>17.25</c:v>
                </c:pt>
                <c:pt idx="7045">
                  <c:v>17.25</c:v>
                </c:pt>
                <c:pt idx="7046">
                  <c:v>17.25</c:v>
                </c:pt>
                <c:pt idx="7047">
                  <c:v>17.25</c:v>
                </c:pt>
                <c:pt idx="7048">
                  <c:v>17.25</c:v>
                </c:pt>
                <c:pt idx="7049">
                  <c:v>17.25</c:v>
                </c:pt>
                <c:pt idx="7050">
                  <c:v>17.25</c:v>
                </c:pt>
                <c:pt idx="7051">
                  <c:v>17.25</c:v>
                </c:pt>
                <c:pt idx="7052">
                  <c:v>17.25</c:v>
                </c:pt>
                <c:pt idx="7053">
                  <c:v>17.3125</c:v>
                </c:pt>
                <c:pt idx="7054">
                  <c:v>17.3125</c:v>
                </c:pt>
                <c:pt idx="7055">
                  <c:v>17.3125</c:v>
                </c:pt>
                <c:pt idx="7056">
                  <c:v>17.3125</c:v>
                </c:pt>
                <c:pt idx="7057">
                  <c:v>17.3125</c:v>
                </c:pt>
                <c:pt idx="7058">
                  <c:v>17.3125</c:v>
                </c:pt>
                <c:pt idx="7059">
                  <c:v>17.3125</c:v>
                </c:pt>
                <c:pt idx="7060">
                  <c:v>17.3125</c:v>
                </c:pt>
                <c:pt idx="7061">
                  <c:v>17.3125</c:v>
                </c:pt>
                <c:pt idx="7062">
                  <c:v>17.3125</c:v>
                </c:pt>
                <c:pt idx="7063">
                  <c:v>17.3125</c:v>
                </c:pt>
                <c:pt idx="7064">
                  <c:v>17.3125</c:v>
                </c:pt>
                <c:pt idx="7065">
                  <c:v>17.3125</c:v>
                </c:pt>
                <c:pt idx="7066">
                  <c:v>17.3125</c:v>
                </c:pt>
                <c:pt idx="7067">
                  <c:v>17.3125</c:v>
                </c:pt>
                <c:pt idx="7068">
                  <c:v>17.3125</c:v>
                </c:pt>
                <c:pt idx="7069">
                  <c:v>17.3125</c:v>
                </c:pt>
                <c:pt idx="7070">
                  <c:v>17.3125</c:v>
                </c:pt>
                <c:pt idx="7071">
                  <c:v>17.3125</c:v>
                </c:pt>
                <c:pt idx="7072">
                  <c:v>17.3125</c:v>
                </c:pt>
                <c:pt idx="7073">
                  <c:v>17.3125</c:v>
                </c:pt>
                <c:pt idx="7074">
                  <c:v>17.375</c:v>
                </c:pt>
                <c:pt idx="7075">
                  <c:v>17.375</c:v>
                </c:pt>
                <c:pt idx="7076">
                  <c:v>17.375</c:v>
                </c:pt>
                <c:pt idx="7077">
                  <c:v>17.375</c:v>
                </c:pt>
                <c:pt idx="7078">
                  <c:v>17.375</c:v>
                </c:pt>
                <c:pt idx="7079">
                  <c:v>17.375</c:v>
                </c:pt>
                <c:pt idx="7080">
                  <c:v>17.375</c:v>
                </c:pt>
                <c:pt idx="7081">
                  <c:v>17.375</c:v>
                </c:pt>
                <c:pt idx="7082">
                  <c:v>17.375</c:v>
                </c:pt>
                <c:pt idx="7083">
                  <c:v>17.375</c:v>
                </c:pt>
                <c:pt idx="7084">
                  <c:v>17.375</c:v>
                </c:pt>
                <c:pt idx="7085">
                  <c:v>17.375</c:v>
                </c:pt>
                <c:pt idx="7086">
                  <c:v>17.375</c:v>
                </c:pt>
                <c:pt idx="7087">
                  <c:v>17.375</c:v>
                </c:pt>
                <c:pt idx="7088">
                  <c:v>17.375</c:v>
                </c:pt>
                <c:pt idx="7089">
                  <c:v>17.375</c:v>
                </c:pt>
                <c:pt idx="7090">
                  <c:v>17.375</c:v>
                </c:pt>
                <c:pt idx="7091">
                  <c:v>17.375</c:v>
                </c:pt>
                <c:pt idx="7092">
                  <c:v>17.375</c:v>
                </c:pt>
                <c:pt idx="7093">
                  <c:v>17.375</c:v>
                </c:pt>
                <c:pt idx="7094">
                  <c:v>17.375</c:v>
                </c:pt>
                <c:pt idx="7095">
                  <c:v>17.375</c:v>
                </c:pt>
                <c:pt idx="7096">
                  <c:v>17.375</c:v>
                </c:pt>
                <c:pt idx="7097">
                  <c:v>17.4375</c:v>
                </c:pt>
                <c:pt idx="7098">
                  <c:v>17.4375</c:v>
                </c:pt>
                <c:pt idx="7099">
                  <c:v>17.4375</c:v>
                </c:pt>
                <c:pt idx="7100">
                  <c:v>17.4375</c:v>
                </c:pt>
                <c:pt idx="7101">
                  <c:v>17.4375</c:v>
                </c:pt>
                <c:pt idx="7102">
                  <c:v>17.4375</c:v>
                </c:pt>
                <c:pt idx="7103">
                  <c:v>17.4375</c:v>
                </c:pt>
                <c:pt idx="7104">
                  <c:v>17.4375</c:v>
                </c:pt>
                <c:pt idx="7105">
                  <c:v>17.4375</c:v>
                </c:pt>
                <c:pt idx="7106">
                  <c:v>17.4375</c:v>
                </c:pt>
                <c:pt idx="7107">
                  <c:v>17.4375</c:v>
                </c:pt>
                <c:pt idx="7108">
                  <c:v>17.4375</c:v>
                </c:pt>
                <c:pt idx="7109">
                  <c:v>17.4375</c:v>
                </c:pt>
                <c:pt idx="7110">
                  <c:v>17.4375</c:v>
                </c:pt>
                <c:pt idx="7111">
                  <c:v>17.4375</c:v>
                </c:pt>
                <c:pt idx="7112">
                  <c:v>17.4375</c:v>
                </c:pt>
                <c:pt idx="7113">
                  <c:v>17.4375</c:v>
                </c:pt>
                <c:pt idx="7114">
                  <c:v>17.4375</c:v>
                </c:pt>
                <c:pt idx="7115">
                  <c:v>17.4375</c:v>
                </c:pt>
                <c:pt idx="7116">
                  <c:v>17.4375</c:v>
                </c:pt>
                <c:pt idx="7117">
                  <c:v>17.4375</c:v>
                </c:pt>
                <c:pt idx="7118">
                  <c:v>17.5</c:v>
                </c:pt>
                <c:pt idx="7119">
                  <c:v>17.5</c:v>
                </c:pt>
                <c:pt idx="7120">
                  <c:v>17.5</c:v>
                </c:pt>
                <c:pt idx="7121">
                  <c:v>17.5</c:v>
                </c:pt>
                <c:pt idx="7122">
                  <c:v>17.5</c:v>
                </c:pt>
                <c:pt idx="7123">
                  <c:v>17.5</c:v>
                </c:pt>
                <c:pt idx="7124">
                  <c:v>17.5</c:v>
                </c:pt>
                <c:pt idx="7125">
                  <c:v>17.5</c:v>
                </c:pt>
                <c:pt idx="7126">
                  <c:v>17.5</c:v>
                </c:pt>
                <c:pt idx="7127">
                  <c:v>17.5</c:v>
                </c:pt>
                <c:pt idx="7128">
                  <c:v>17.5</c:v>
                </c:pt>
                <c:pt idx="7129">
                  <c:v>17.5</c:v>
                </c:pt>
                <c:pt idx="7130">
                  <c:v>17.5</c:v>
                </c:pt>
                <c:pt idx="7131">
                  <c:v>17.5</c:v>
                </c:pt>
                <c:pt idx="7132">
                  <c:v>17.5</c:v>
                </c:pt>
                <c:pt idx="7133">
                  <c:v>17.5</c:v>
                </c:pt>
                <c:pt idx="7134">
                  <c:v>17.5</c:v>
                </c:pt>
                <c:pt idx="7135">
                  <c:v>17.5</c:v>
                </c:pt>
                <c:pt idx="7136">
                  <c:v>17.5</c:v>
                </c:pt>
                <c:pt idx="7137">
                  <c:v>17.5</c:v>
                </c:pt>
                <c:pt idx="7138">
                  <c:v>17.5</c:v>
                </c:pt>
                <c:pt idx="7139">
                  <c:v>17.5625</c:v>
                </c:pt>
                <c:pt idx="7140">
                  <c:v>17.5625</c:v>
                </c:pt>
                <c:pt idx="7141">
                  <c:v>17.5625</c:v>
                </c:pt>
                <c:pt idx="7142">
                  <c:v>17.5625</c:v>
                </c:pt>
                <c:pt idx="7143">
                  <c:v>17.5625</c:v>
                </c:pt>
                <c:pt idx="7144">
                  <c:v>17.5625</c:v>
                </c:pt>
                <c:pt idx="7145">
                  <c:v>17.5625</c:v>
                </c:pt>
                <c:pt idx="7146">
                  <c:v>17.5625</c:v>
                </c:pt>
                <c:pt idx="7147">
                  <c:v>17.5625</c:v>
                </c:pt>
                <c:pt idx="7148">
                  <c:v>17.5625</c:v>
                </c:pt>
                <c:pt idx="7149">
                  <c:v>17.5625</c:v>
                </c:pt>
                <c:pt idx="7150">
                  <c:v>17.5625</c:v>
                </c:pt>
                <c:pt idx="7151">
                  <c:v>17.5625</c:v>
                </c:pt>
                <c:pt idx="7152">
                  <c:v>17.5625</c:v>
                </c:pt>
                <c:pt idx="7153">
                  <c:v>17.5625</c:v>
                </c:pt>
                <c:pt idx="7154">
                  <c:v>17.5625</c:v>
                </c:pt>
                <c:pt idx="7155">
                  <c:v>17.5625</c:v>
                </c:pt>
                <c:pt idx="7156">
                  <c:v>17.5625</c:v>
                </c:pt>
                <c:pt idx="7157">
                  <c:v>17.5625</c:v>
                </c:pt>
                <c:pt idx="7158">
                  <c:v>17.625</c:v>
                </c:pt>
                <c:pt idx="7159">
                  <c:v>17.625</c:v>
                </c:pt>
                <c:pt idx="7160">
                  <c:v>17.625</c:v>
                </c:pt>
                <c:pt idx="7161">
                  <c:v>17.625</c:v>
                </c:pt>
                <c:pt idx="7162">
                  <c:v>17.625</c:v>
                </c:pt>
                <c:pt idx="7163">
                  <c:v>17.625</c:v>
                </c:pt>
                <c:pt idx="7164">
                  <c:v>17.625</c:v>
                </c:pt>
                <c:pt idx="7165">
                  <c:v>17.625</c:v>
                </c:pt>
                <c:pt idx="7166">
                  <c:v>17.625</c:v>
                </c:pt>
                <c:pt idx="7167">
                  <c:v>17.625</c:v>
                </c:pt>
                <c:pt idx="7168">
                  <c:v>17.625</c:v>
                </c:pt>
                <c:pt idx="7169">
                  <c:v>17.625</c:v>
                </c:pt>
                <c:pt idx="7170">
                  <c:v>17.625</c:v>
                </c:pt>
                <c:pt idx="7171">
                  <c:v>17.625</c:v>
                </c:pt>
                <c:pt idx="7172">
                  <c:v>17.625</c:v>
                </c:pt>
                <c:pt idx="7173">
                  <c:v>17.625</c:v>
                </c:pt>
                <c:pt idx="7174">
                  <c:v>17.625</c:v>
                </c:pt>
                <c:pt idx="7175">
                  <c:v>17.625</c:v>
                </c:pt>
                <c:pt idx="7176">
                  <c:v>17.625</c:v>
                </c:pt>
                <c:pt idx="7177">
                  <c:v>17.625</c:v>
                </c:pt>
                <c:pt idx="7178">
                  <c:v>17.6875</c:v>
                </c:pt>
                <c:pt idx="7179">
                  <c:v>17.6875</c:v>
                </c:pt>
                <c:pt idx="7180">
                  <c:v>17.6875</c:v>
                </c:pt>
                <c:pt idx="7181">
                  <c:v>17.6875</c:v>
                </c:pt>
                <c:pt idx="7182">
                  <c:v>17.6875</c:v>
                </c:pt>
                <c:pt idx="7183">
                  <c:v>17.6875</c:v>
                </c:pt>
                <c:pt idx="7184">
                  <c:v>17.6875</c:v>
                </c:pt>
                <c:pt idx="7185">
                  <c:v>17.6875</c:v>
                </c:pt>
                <c:pt idx="7186">
                  <c:v>17.6875</c:v>
                </c:pt>
                <c:pt idx="7187">
                  <c:v>17.6875</c:v>
                </c:pt>
                <c:pt idx="7188">
                  <c:v>17.6875</c:v>
                </c:pt>
                <c:pt idx="7189">
                  <c:v>17.6875</c:v>
                </c:pt>
                <c:pt idx="7190">
                  <c:v>17.6875</c:v>
                </c:pt>
                <c:pt idx="7191">
                  <c:v>17.6875</c:v>
                </c:pt>
                <c:pt idx="7192">
                  <c:v>17.6875</c:v>
                </c:pt>
                <c:pt idx="7193">
                  <c:v>17.6875</c:v>
                </c:pt>
                <c:pt idx="7194">
                  <c:v>17.6875</c:v>
                </c:pt>
                <c:pt idx="7195">
                  <c:v>17.6875</c:v>
                </c:pt>
                <c:pt idx="7196">
                  <c:v>17.6875</c:v>
                </c:pt>
                <c:pt idx="7197">
                  <c:v>17.6875</c:v>
                </c:pt>
                <c:pt idx="7198">
                  <c:v>17.75</c:v>
                </c:pt>
                <c:pt idx="7199">
                  <c:v>17.75</c:v>
                </c:pt>
                <c:pt idx="7200">
                  <c:v>17.75</c:v>
                </c:pt>
                <c:pt idx="7201">
                  <c:v>17.75</c:v>
                </c:pt>
                <c:pt idx="7202">
                  <c:v>17.75</c:v>
                </c:pt>
                <c:pt idx="7203">
                  <c:v>17.75</c:v>
                </c:pt>
                <c:pt idx="7204">
                  <c:v>17.75</c:v>
                </c:pt>
                <c:pt idx="7205">
                  <c:v>17.75</c:v>
                </c:pt>
                <c:pt idx="7206">
                  <c:v>17.75</c:v>
                </c:pt>
                <c:pt idx="7207">
                  <c:v>17.75</c:v>
                </c:pt>
                <c:pt idx="7208">
                  <c:v>17.75</c:v>
                </c:pt>
                <c:pt idx="7209">
                  <c:v>17.75</c:v>
                </c:pt>
                <c:pt idx="7210">
                  <c:v>17.75</c:v>
                </c:pt>
                <c:pt idx="7211">
                  <c:v>17.75</c:v>
                </c:pt>
                <c:pt idx="7212">
                  <c:v>17.75</c:v>
                </c:pt>
                <c:pt idx="7213">
                  <c:v>17.75</c:v>
                </c:pt>
                <c:pt idx="7214">
                  <c:v>17.75</c:v>
                </c:pt>
                <c:pt idx="7215">
                  <c:v>17.75</c:v>
                </c:pt>
                <c:pt idx="7216">
                  <c:v>17.75</c:v>
                </c:pt>
                <c:pt idx="7217">
                  <c:v>17.75</c:v>
                </c:pt>
                <c:pt idx="7218">
                  <c:v>17.8125</c:v>
                </c:pt>
                <c:pt idx="7219">
                  <c:v>17.8125</c:v>
                </c:pt>
                <c:pt idx="7220">
                  <c:v>17.8125</c:v>
                </c:pt>
                <c:pt idx="7221">
                  <c:v>17.8125</c:v>
                </c:pt>
                <c:pt idx="7222">
                  <c:v>17.8125</c:v>
                </c:pt>
                <c:pt idx="7223">
                  <c:v>17.8125</c:v>
                </c:pt>
                <c:pt idx="7224">
                  <c:v>17.8125</c:v>
                </c:pt>
                <c:pt idx="7225">
                  <c:v>17.8125</c:v>
                </c:pt>
                <c:pt idx="7226">
                  <c:v>17.8125</c:v>
                </c:pt>
                <c:pt idx="7227">
                  <c:v>17.8125</c:v>
                </c:pt>
                <c:pt idx="7228">
                  <c:v>17.8125</c:v>
                </c:pt>
                <c:pt idx="7229">
                  <c:v>17.8125</c:v>
                </c:pt>
                <c:pt idx="7230">
                  <c:v>17.8125</c:v>
                </c:pt>
                <c:pt idx="7231">
                  <c:v>17.8125</c:v>
                </c:pt>
                <c:pt idx="7232">
                  <c:v>17.8125</c:v>
                </c:pt>
                <c:pt idx="7233">
                  <c:v>17.8125</c:v>
                </c:pt>
                <c:pt idx="7234">
                  <c:v>17.8125</c:v>
                </c:pt>
                <c:pt idx="7235">
                  <c:v>17.8125</c:v>
                </c:pt>
                <c:pt idx="7236">
                  <c:v>17.8125</c:v>
                </c:pt>
                <c:pt idx="7237">
                  <c:v>17.8125</c:v>
                </c:pt>
                <c:pt idx="7238">
                  <c:v>17.8125</c:v>
                </c:pt>
                <c:pt idx="7239">
                  <c:v>17.875</c:v>
                </c:pt>
                <c:pt idx="7240">
                  <c:v>17.875</c:v>
                </c:pt>
                <c:pt idx="7241">
                  <c:v>17.875</c:v>
                </c:pt>
                <c:pt idx="7242">
                  <c:v>17.875</c:v>
                </c:pt>
                <c:pt idx="7243">
                  <c:v>17.875</c:v>
                </c:pt>
                <c:pt idx="7244">
                  <c:v>17.875</c:v>
                </c:pt>
                <c:pt idx="7245">
                  <c:v>17.875</c:v>
                </c:pt>
                <c:pt idx="7246">
                  <c:v>17.875</c:v>
                </c:pt>
                <c:pt idx="7247">
                  <c:v>17.875</c:v>
                </c:pt>
                <c:pt idx="7248">
                  <c:v>17.875</c:v>
                </c:pt>
                <c:pt idx="7249">
                  <c:v>17.875</c:v>
                </c:pt>
                <c:pt idx="7250">
                  <c:v>17.875</c:v>
                </c:pt>
                <c:pt idx="7251">
                  <c:v>17.875</c:v>
                </c:pt>
                <c:pt idx="7252">
                  <c:v>17.875</c:v>
                </c:pt>
                <c:pt idx="7253">
                  <c:v>17.875</c:v>
                </c:pt>
                <c:pt idx="7254">
                  <c:v>17.875</c:v>
                </c:pt>
                <c:pt idx="7255">
                  <c:v>17.875</c:v>
                </c:pt>
                <c:pt idx="7256">
                  <c:v>17.875</c:v>
                </c:pt>
                <c:pt idx="7257">
                  <c:v>17.875</c:v>
                </c:pt>
                <c:pt idx="7258">
                  <c:v>17.875</c:v>
                </c:pt>
                <c:pt idx="7259">
                  <c:v>17.875</c:v>
                </c:pt>
                <c:pt idx="7260">
                  <c:v>17.875</c:v>
                </c:pt>
                <c:pt idx="7261">
                  <c:v>17.875</c:v>
                </c:pt>
                <c:pt idx="7262">
                  <c:v>17.875</c:v>
                </c:pt>
                <c:pt idx="7263">
                  <c:v>17.875</c:v>
                </c:pt>
                <c:pt idx="7264">
                  <c:v>17.875</c:v>
                </c:pt>
                <c:pt idx="7265">
                  <c:v>17.9375</c:v>
                </c:pt>
                <c:pt idx="7266">
                  <c:v>17.9375</c:v>
                </c:pt>
                <c:pt idx="7267">
                  <c:v>17.9375</c:v>
                </c:pt>
                <c:pt idx="7268">
                  <c:v>17.9375</c:v>
                </c:pt>
                <c:pt idx="7269">
                  <c:v>17.9375</c:v>
                </c:pt>
                <c:pt idx="7270">
                  <c:v>17.9375</c:v>
                </c:pt>
                <c:pt idx="7271">
                  <c:v>17.9375</c:v>
                </c:pt>
                <c:pt idx="7272">
                  <c:v>17.9375</c:v>
                </c:pt>
                <c:pt idx="7273">
                  <c:v>17.9375</c:v>
                </c:pt>
                <c:pt idx="7274">
                  <c:v>17.9375</c:v>
                </c:pt>
                <c:pt idx="7275">
                  <c:v>17.9375</c:v>
                </c:pt>
                <c:pt idx="7276">
                  <c:v>17.9375</c:v>
                </c:pt>
                <c:pt idx="7277">
                  <c:v>17.9375</c:v>
                </c:pt>
                <c:pt idx="7278">
                  <c:v>17.9375</c:v>
                </c:pt>
                <c:pt idx="7279">
                  <c:v>17.9375</c:v>
                </c:pt>
                <c:pt idx="7280">
                  <c:v>17.9375</c:v>
                </c:pt>
                <c:pt idx="7281">
                  <c:v>17.9375</c:v>
                </c:pt>
                <c:pt idx="7282">
                  <c:v>17.9375</c:v>
                </c:pt>
                <c:pt idx="7283">
                  <c:v>17.9375</c:v>
                </c:pt>
                <c:pt idx="7284">
                  <c:v>17.9375</c:v>
                </c:pt>
                <c:pt idx="7285">
                  <c:v>17.9375</c:v>
                </c:pt>
                <c:pt idx="7286">
                  <c:v>17.9375</c:v>
                </c:pt>
                <c:pt idx="7287">
                  <c:v>17.9375</c:v>
                </c:pt>
                <c:pt idx="7288">
                  <c:v>18</c:v>
                </c:pt>
                <c:pt idx="7289">
                  <c:v>18</c:v>
                </c:pt>
                <c:pt idx="7290">
                  <c:v>18</c:v>
                </c:pt>
                <c:pt idx="7291">
                  <c:v>18</c:v>
                </c:pt>
                <c:pt idx="7292">
                  <c:v>18</c:v>
                </c:pt>
                <c:pt idx="7293">
                  <c:v>18</c:v>
                </c:pt>
                <c:pt idx="7294">
                  <c:v>18</c:v>
                </c:pt>
                <c:pt idx="7295">
                  <c:v>18</c:v>
                </c:pt>
                <c:pt idx="7296">
                  <c:v>18</c:v>
                </c:pt>
                <c:pt idx="7297">
                  <c:v>18</c:v>
                </c:pt>
                <c:pt idx="7298">
                  <c:v>18</c:v>
                </c:pt>
                <c:pt idx="7299">
                  <c:v>18</c:v>
                </c:pt>
                <c:pt idx="7300">
                  <c:v>18</c:v>
                </c:pt>
                <c:pt idx="7301">
                  <c:v>18</c:v>
                </c:pt>
                <c:pt idx="7302">
                  <c:v>18</c:v>
                </c:pt>
                <c:pt idx="7303">
                  <c:v>18</c:v>
                </c:pt>
                <c:pt idx="7304">
                  <c:v>18</c:v>
                </c:pt>
                <c:pt idx="7305">
                  <c:v>18</c:v>
                </c:pt>
                <c:pt idx="7306">
                  <c:v>18</c:v>
                </c:pt>
                <c:pt idx="7307">
                  <c:v>18</c:v>
                </c:pt>
                <c:pt idx="7308">
                  <c:v>18</c:v>
                </c:pt>
                <c:pt idx="7309">
                  <c:v>18</c:v>
                </c:pt>
                <c:pt idx="7310">
                  <c:v>18</c:v>
                </c:pt>
                <c:pt idx="7311">
                  <c:v>18</c:v>
                </c:pt>
                <c:pt idx="7312">
                  <c:v>18</c:v>
                </c:pt>
                <c:pt idx="7313">
                  <c:v>18.0625</c:v>
                </c:pt>
                <c:pt idx="7314">
                  <c:v>18.0625</c:v>
                </c:pt>
                <c:pt idx="7315">
                  <c:v>18.0625</c:v>
                </c:pt>
                <c:pt idx="7316">
                  <c:v>18.0625</c:v>
                </c:pt>
                <c:pt idx="7317">
                  <c:v>18.0625</c:v>
                </c:pt>
                <c:pt idx="7318">
                  <c:v>18.0625</c:v>
                </c:pt>
                <c:pt idx="7319">
                  <c:v>18.0625</c:v>
                </c:pt>
                <c:pt idx="7320">
                  <c:v>18.0625</c:v>
                </c:pt>
                <c:pt idx="7321">
                  <c:v>18.0625</c:v>
                </c:pt>
                <c:pt idx="7322">
                  <c:v>18.0625</c:v>
                </c:pt>
                <c:pt idx="7323">
                  <c:v>18.0625</c:v>
                </c:pt>
                <c:pt idx="7324">
                  <c:v>18.0625</c:v>
                </c:pt>
                <c:pt idx="7325">
                  <c:v>18.0625</c:v>
                </c:pt>
                <c:pt idx="7326">
                  <c:v>18.0625</c:v>
                </c:pt>
                <c:pt idx="7327">
                  <c:v>18.0625</c:v>
                </c:pt>
                <c:pt idx="7328">
                  <c:v>18.0625</c:v>
                </c:pt>
                <c:pt idx="7329">
                  <c:v>18.0625</c:v>
                </c:pt>
                <c:pt idx="7330">
                  <c:v>18.0625</c:v>
                </c:pt>
                <c:pt idx="7331">
                  <c:v>18.0625</c:v>
                </c:pt>
                <c:pt idx="7332">
                  <c:v>18.0625</c:v>
                </c:pt>
                <c:pt idx="7333">
                  <c:v>18.0625</c:v>
                </c:pt>
                <c:pt idx="7334">
                  <c:v>18.0625</c:v>
                </c:pt>
                <c:pt idx="7335">
                  <c:v>18.0625</c:v>
                </c:pt>
                <c:pt idx="7336">
                  <c:v>18.0625</c:v>
                </c:pt>
                <c:pt idx="7337">
                  <c:v>18.0625</c:v>
                </c:pt>
                <c:pt idx="7338">
                  <c:v>18.0625</c:v>
                </c:pt>
                <c:pt idx="7339">
                  <c:v>18.0625</c:v>
                </c:pt>
                <c:pt idx="7340">
                  <c:v>18.125</c:v>
                </c:pt>
                <c:pt idx="7341">
                  <c:v>18.125</c:v>
                </c:pt>
                <c:pt idx="7342">
                  <c:v>18.0625</c:v>
                </c:pt>
                <c:pt idx="7343">
                  <c:v>18.0625</c:v>
                </c:pt>
                <c:pt idx="7344">
                  <c:v>18.125</c:v>
                </c:pt>
                <c:pt idx="7345">
                  <c:v>18.125</c:v>
                </c:pt>
                <c:pt idx="7346">
                  <c:v>18.125</c:v>
                </c:pt>
                <c:pt idx="7347">
                  <c:v>18.125</c:v>
                </c:pt>
                <c:pt idx="7348">
                  <c:v>18.125</c:v>
                </c:pt>
                <c:pt idx="7349">
                  <c:v>18.125</c:v>
                </c:pt>
                <c:pt idx="7350">
                  <c:v>18.125</c:v>
                </c:pt>
                <c:pt idx="7351">
                  <c:v>18.125</c:v>
                </c:pt>
                <c:pt idx="7352">
                  <c:v>18.125</c:v>
                </c:pt>
                <c:pt idx="7353">
                  <c:v>18.125</c:v>
                </c:pt>
                <c:pt idx="7354">
                  <c:v>18.125</c:v>
                </c:pt>
                <c:pt idx="7355">
                  <c:v>18.125</c:v>
                </c:pt>
                <c:pt idx="7356">
                  <c:v>18.125</c:v>
                </c:pt>
                <c:pt idx="7357">
                  <c:v>18.125</c:v>
                </c:pt>
                <c:pt idx="7358">
                  <c:v>18.125</c:v>
                </c:pt>
                <c:pt idx="7359">
                  <c:v>18.125</c:v>
                </c:pt>
                <c:pt idx="7360">
                  <c:v>18.125</c:v>
                </c:pt>
                <c:pt idx="7361">
                  <c:v>18.125</c:v>
                </c:pt>
                <c:pt idx="7362">
                  <c:v>18.125</c:v>
                </c:pt>
                <c:pt idx="7363">
                  <c:v>18.125</c:v>
                </c:pt>
                <c:pt idx="7364">
                  <c:v>18.125</c:v>
                </c:pt>
                <c:pt idx="7365">
                  <c:v>18.125</c:v>
                </c:pt>
                <c:pt idx="7366">
                  <c:v>18.125</c:v>
                </c:pt>
                <c:pt idx="7367">
                  <c:v>18.125</c:v>
                </c:pt>
                <c:pt idx="7368">
                  <c:v>18.125</c:v>
                </c:pt>
                <c:pt idx="7369">
                  <c:v>18.125</c:v>
                </c:pt>
                <c:pt idx="7370">
                  <c:v>18.125</c:v>
                </c:pt>
                <c:pt idx="7371">
                  <c:v>18.125</c:v>
                </c:pt>
                <c:pt idx="7372">
                  <c:v>18.125</c:v>
                </c:pt>
                <c:pt idx="7373">
                  <c:v>18.1875</c:v>
                </c:pt>
                <c:pt idx="7374">
                  <c:v>18.1875</c:v>
                </c:pt>
                <c:pt idx="7375">
                  <c:v>18.1875</c:v>
                </c:pt>
                <c:pt idx="7376">
                  <c:v>18.1875</c:v>
                </c:pt>
                <c:pt idx="7377">
                  <c:v>18.1875</c:v>
                </c:pt>
                <c:pt idx="7378">
                  <c:v>18.1875</c:v>
                </c:pt>
                <c:pt idx="7379">
                  <c:v>18.1875</c:v>
                </c:pt>
                <c:pt idx="7380">
                  <c:v>18.1875</c:v>
                </c:pt>
                <c:pt idx="7381">
                  <c:v>18.1875</c:v>
                </c:pt>
                <c:pt idx="7382">
                  <c:v>18.1875</c:v>
                </c:pt>
                <c:pt idx="7383">
                  <c:v>18.1875</c:v>
                </c:pt>
                <c:pt idx="7384">
                  <c:v>18.1875</c:v>
                </c:pt>
                <c:pt idx="7385">
                  <c:v>18.1875</c:v>
                </c:pt>
                <c:pt idx="7386">
                  <c:v>18.1875</c:v>
                </c:pt>
                <c:pt idx="7387">
                  <c:v>18.1875</c:v>
                </c:pt>
                <c:pt idx="7388">
                  <c:v>18.1875</c:v>
                </c:pt>
                <c:pt idx="7389">
                  <c:v>18.1875</c:v>
                </c:pt>
                <c:pt idx="7390">
                  <c:v>18.1875</c:v>
                </c:pt>
                <c:pt idx="7391">
                  <c:v>18.1875</c:v>
                </c:pt>
                <c:pt idx="7392">
                  <c:v>18.1875</c:v>
                </c:pt>
                <c:pt idx="7393">
                  <c:v>18.1875</c:v>
                </c:pt>
                <c:pt idx="7394">
                  <c:v>18.1875</c:v>
                </c:pt>
                <c:pt idx="7395">
                  <c:v>18.1875</c:v>
                </c:pt>
                <c:pt idx="7396">
                  <c:v>18.1875</c:v>
                </c:pt>
                <c:pt idx="7397">
                  <c:v>18.1875</c:v>
                </c:pt>
                <c:pt idx="7398">
                  <c:v>18.1875</c:v>
                </c:pt>
                <c:pt idx="7399">
                  <c:v>18.1875</c:v>
                </c:pt>
                <c:pt idx="7400">
                  <c:v>18.1875</c:v>
                </c:pt>
                <c:pt idx="7401">
                  <c:v>18.1875</c:v>
                </c:pt>
                <c:pt idx="7402">
                  <c:v>18.1875</c:v>
                </c:pt>
                <c:pt idx="7403">
                  <c:v>18.1875</c:v>
                </c:pt>
                <c:pt idx="7404">
                  <c:v>18.1875</c:v>
                </c:pt>
                <c:pt idx="7405">
                  <c:v>18.1875</c:v>
                </c:pt>
                <c:pt idx="7406">
                  <c:v>18.1875</c:v>
                </c:pt>
                <c:pt idx="7407">
                  <c:v>18.1875</c:v>
                </c:pt>
                <c:pt idx="7408">
                  <c:v>18.1875</c:v>
                </c:pt>
                <c:pt idx="7409">
                  <c:v>18.1875</c:v>
                </c:pt>
                <c:pt idx="7410">
                  <c:v>18.1875</c:v>
                </c:pt>
                <c:pt idx="7411">
                  <c:v>18.1875</c:v>
                </c:pt>
                <c:pt idx="7412">
                  <c:v>18.1875</c:v>
                </c:pt>
                <c:pt idx="7413">
                  <c:v>18.1875</c:v>
                </c:pt>
                <c:pt idx="7414">
                  <c:v>18.1875</c:v>
                </c:pt>
                <c:pt idx="7415">
                  <c:v>18.25</c:v>
                </c:pt>
                <c:pt idx="7416">
                  <c:v>18.25</c:v>
                </c:pt>
                <c:pt idx="7417">
                  <c:v>18.25</c:v>
                </c:pt>
                <c:pt idx="7418">
                  <c:v>18.25</c:v>
                </c:pt>
                <c:pt idx="7419">
                  <c:v>18.25</c:v>
                </c:pt>
                <c:pt idx="7420">
                  <c:v>18.25</c:v>
                </c:pt>
                <c:pt idx="7421">
                  <c:v>18.25</c:v>
                </c:pt>
                <c:pt idx="7422">
                  <c:v>18.25</c:v>
                </c:pt>
                <c:pt idx="7423">
                  <c:v>18.25</c:v>
                </c:pt>
                <c:pt idx="7424">
                  <c:v>18.25</c:v>
                </c:pt>
                <c:pt idx="7425">
                  <c:v>18.25</c:v>
                </c:pt>
                <c:pt idx="7426">
                  <c:v>18.25</c:v>
                </c:pt>
                <c:pt idx="7427">
                  <c:v>18.25</c:v>
                </c:pt>
                <c:pt idx="7428">
                  <c:v>18.25</c:v>
                </c:pt>
                <c:pt idx="7429">
                  <c:v>18.25</c:v>
                </c:pt>
                <c:pt idx="7430">
                  <c:v>18.25</c:v>
                </c:pt>
                <c:pt idx="7431">
                  <c:v>18.25</c:v>
                </c:pt>
                <c:pt idx="7432">
                  <c:v>18.25</c:v>
                </c:pt>
                <c:pt idx="7433">
                  <c:v>18.25</c:v>
                </c:pt>
                <c:pt idx="7434">
                  <c:v>18.25</c:v>
                </c:pt>
                <c:pt idx="7435">
                  <c:v>18.25</c:v>
                </c:pt>
                <c:pt idx="7436">
                  <c:v>18.25</c:v>
                </c:pt>
                <c:pt idx="7437">
                  <c:v>18.25</c:v>
                </c:pt>
                <c:pt idx="7438">
                  <c:v>18.25</c:v>
                </c:pt>
                <c:pt idx="7439">
                  <c:v>18.25</c:v>
                </c:pt>
                <c:pt idx="7440">
                  <c:v>18.25</c:v>
                </c:pt>
                <c:pt idx="7441">
                  <c:v>18.25</c:v>
                </c:pt>
                <c:pt idx="7442">
                  <c:v>18.25</c:v>
                </c:pt>
                <c:pt idx="7443">
                  <c:v>18.25</c:v>
                </c:pt>
                <c:pt idx="7444">
                  <c:v>18.25</c:v>
                </c:pt>
                <c:pt idx="7445">
                  <c:v>18.25</c:v>
                </c:pt>
                <c:pt idx="7446">
                  <c:v>18.25</c:v>
                </c:pt>
                <c:pt idx="7447">
                  <c:v>18.25</c:v>
                </c:pt>
                <c:pt idx="7448">
                  <c:v>18.25</c:v>
                </c:pt>
                <c:pt idx="7449">
                  <c:v>18.25</c:v>
                </c:pt>
                <c:pt idx="7450">
                  <c:v>18.25</c:v>
                </c:pt>
                <c:pt idx="7451">
                  <c:v>18.25</c:v>
                </c:pt>
                <c:pt idx="7452">
                  <c:v>18.25</c:v>
                </c:pt>
                <c:pt idx="7453">
                  <c:v>18.25</c:v>
                </c:pt>
                <c:pt idx="7454">
                  <c:v>18.25</c:v>
                </c:pt>
                <c:pt idx="7455">
                  <c:v>18.25</c:v>
                </c:pt>
                <c:pt idx="7456">
                  <c:v>18.25</c:v>
                </c:pt>
                <c:pt idx="7457">
                  <c:v>18.25</c:v>
                </c:pt>
                <c:pt idx="7458">
                  <c:v>18.25</c:v>
                </c:pt>
                <c:pt idx="7459">
                  <c:v>18.25</c:v>
                </c:pt>
                <c:pt idx="7460">
                  <c:v>18.25</c:v>
                </c:pt>
                <c:pt idx="7461">
                  <c:v>18.25</c:v>
                </c:pt>
                <c:pt idx="7462">
                  <c:v>18.25</c:v>
                </c:pt>
                <c:pt idx="7463">
                  <c:v>18.25</c:v>
                </c:pt>
                <c:pt idx="7464">
                  <c:v>18.25</c:v>
                </c:pt>
                <c:pt idx="7465">
                  <c:v>18.25</c:v>
                </c:pt>
                <c:pt idx="7466">
                  <c:v>18.25</c:v>
                </c:pt>
                <c:pt idx="7467">
                  <c:v>18.25</c:v>
                </c:pt>
                <c:pt idx="7468">
                  <c:v>18.25</c:v>
                </c:pt>
                <c:pt idx="7469">
                  <c:v>18.25</c:v>
                </c:pt>
                <c:pt idx="7470">
                  <c:v>18.25</c:v>
                </c:pt>
                <c:pt idx="7471">
                  <c:v>18.25</c:v>
                </c:pt>
                <c:pt idx="7472">
                  <c:v>18.25</c:v>
                </c:pt>
                <c:pt idx="7473">
                  <c:v>18.25</c:v>
                </c:pt>
                <c:pt idx="7474">
                  <c:v>18.25</c:v>
                </c:pt>
                <c:pt idx="7475">
                  <c:v>18.25</c:v>
                </c:pt>
                <c:pt idx="7476">
                  <c:v>18.25</c:v>
                </c:pt>
                <c:pt idx="7477">
                  <c:v>18.25</c:v>
                </c:pt>
                <c:pt idx="7478">
                  <c:v>18.25</c:v>
                </c:pt>
                <c:pt idx="7479">
                  <c:v>18.25</c:v>
                </c:pt>
                <c:pt idx="7480">
                  <c:v>18.25</c:v>
                </c:pt>
                <c:pt idx="7481">
                  <c:v>18.25</c:v>
                </c:pt>
                <c:pt idx="7482">
                  <c:v>18.25</c:v>
                </c:pt>
                <c:pt idx="7483">
                  <c:v>18.25</c:v>
                </c:pt>
                <c:pt idx="7484">
                  <c:v>18.25</c:v>
                </c:pt>
                <c:pt idx="7485">
                  <c:v>18.25</c:v>
                </c:pt>
                <c:pt idx="7486">
                  <c:v>18.25</c:v>
                </c:pt>
                <c:pt idx="7487">
                  <c:v>18.25</c:v>
                </c:pt>
                <c:pt idx="7488">
                  <c:v>18.3125</c:v>
                </c:pt>
                <c:pt idx="7489">
                  <c:v>18.25</c:v>
                </c:pt>
                <c:pt idx="7490">
                  <c:v>18.25</c:v>
                </c:pt>
                <c:pt idx="7491">
                  <c:v>18.25</c:v>
                </c:pt>
                <c:pt idx="7492">
                  <c:v>18.25</c:v>
                </c:pt>
                <c:pt idx="7493">
                  <c:v>18.25</c:v>
                </c:pt>
                <c:pt idx="7494">
                  <c:v>18.3125</c:v>
                </c:pt>
                <c:pt idx="7495">
                  <c:v>18.25</c:v>
                </c:pt>
                <c:pt idx="7496">
                  <c:v>18.3125</c:v>
                </c:pt>
                <c:pt idx="7497">
                  <c:v>18.3125</c:v>
                </c:pt>
                <c:pt idx="7498">
                  <c:v>18.3125</c:v>
                </c:pt>
                <c:pt idx="7499">
                  <c:v>18.3125</c:v>
                </c:pt>
                <c:pt idx="7500">
                  <c:v>18.3125</c:v>
                </c:pt>
                <c:pt idx="7501">
                  <c:v>18.3125</c:v>
                </c:pt>
                <c:pt idx="7502">
                  <c:v>18.3125</c:v>
                </c:pt>
                <c:pt idx="7503">
                  <c:v>18.25</c:v>
                </c:pt>
                <c:pt idx="7504">
                  <c:v>18.3125</c:v>
                </c:pt>
                <c:pt idx="7505">
                  <c:v>18.3125</c:v>
                </c:pt>
                <c:pt idx="7506">
                  <c:v>18.3125</c:v>
                </c:pt>
                <c:pt idx="7507">
                  <c:v>18.3125</c:v>
                </c:pt>
                <c:pt idx="7508">
                  <c:v>18.3125</c:v>
                </c:pt>
                <c:pt idx="7509">
                  <c:v>18.3125</c:v>
                </c:pt>
                <c:pt idx="7510">
                  <c:v>18.3125</c:v>
                </c:pt>
                <c:pt idx="7511">
                  <c:v>18.3125</c:v>
                </c:pt>
                <c:pt idx="7512">
                  <c:v>18.3125</c:v>
                </c:pt>
                <c:pt idx="7513">
                  <c:v>18.3125</c:v>
                </c:pt>
                <c:pt idx="7514">
                  <c:v>18.3125</c:v>
                </c:pt>
                <c:pt idx="7515">
                  <c:v>18.3125</c:v>
                </c:pt>
                <c:pt idx="7516">
                  <c:v>18.3125</c:v>
                </c:pt>
                <c:pt idx="7517">
                  <c:v>18.3125</c:v>
                </c:pt>
                <c:pt idx="7518">
                  <c:v>18.3125</c:v>
                </c:pt>
                <c:pt idx="7519">
                  <c:v>18.3125</c:v>
                </c:pt>
                <c:pt idx="7520">
                  <c:v>18.3125</c:v>
                </c:pt>
                <c:pt idx="7521">
                  <c:v>18.3125</c:v>
                </c:pt>
                <c:pt idx="7522">
                  <c:v>18.3125</c:v>
                </c:pt>
                <c:pt idx="7523">
                  <c:v>18.3125</c:v>
                </c:pt>
                <c:pt idx="7524">
                  <c:v>18.3125</c:v>
                </c:pt>
                <c:pt idx="7525">
                  <c:v>18.3125</c:v>
                </c:pt>
                <c:pt idx="7526">
                  <c:v>18.3125</c:v>
                </c:pt>
                <c:pt idx="7527">
                  <c:v>18.3125</c:v>
                </c:pt>
                <c:pt idx="7528">
                  <c:v>18.3125</c:v>
                </c:pt>
                <c:pt idx="7529">
                  <c:v>18.3125</c:v>
                </c:pt>
                <c:pt idx="7530">
                  <c:v>18.3125</c:v>
                </c:pt>
                <c:pt idx="7531">
                  <c:v>18.3125</c:v>
                </c:pt>
                <c:pt idx="7532">
                  <c:v>18.3125</c:v>
                </c:pt>
                <c:pt idx="7533">
                  <c:v>18.3125</c:v>
                </c:pt>
                <c:pt idx="7534">
                  <c:v>18.3125</c:v>
                </c:pt>
                <c:pt idx="7535">
                  <c:v>18.3125</c:v>
                </c:pt>
                <c:pt idx="7536">
                  <c:v>18.3125</c:v>
                </c:pt>
                <c:pt idx="7537">
                  <c:v>18.3125</c:v>
                </c:pt>
                <c:pt idx="7538">
                  <c:v>18.3125</c:v>
                </c:pt>
                <c:pt idx="7539">
                  <c:v>18.3125</c:v>
                </c:pt>
                <c:pt idx="7540">
                  <c:v>18.3125</c:v>
                </c:pt>
                <c:pt idx="7541">
                  <c:v>18.3125</c:v>
                </c:pt>
                <c:pt idx="7542">
                  <c:v>18.3125</c:v>
                </c:pt>
                <c:pt idx="7543">
                  <c:v>18.3125</c:v>
                </c:pt>
                <c:pt idx="7544">
                  <c:v>18.3125</c:v>
                </c:pt>
                <c:pt idx="7545">
                  <c:v>18.3125</c:v>
                </c:pt>
                <c:pt idx="7546">
                  <c:v>18.3125</c:v>
                </c:pt>
                <c:pt idx="7547">
                  <c:v>18.3125</c:v>
                </c:pt>
                <c:pt idx="7548">
                  <c:v>18.3125</c:v>
                </c:pt>
                <c:pt idx="7549">
                  <c:v>18.3125</c:v>
                </c:pt>
                <c:pt idx="7550">
                  <c:v>18.3125</c:v>
                </c:pt>
                <c:pt idx="7551">
                  <c:v>18.3125</c:v>
                </c:pt>
                <c:pt idx="7552">
                  <c:v>18.3125</c:v>
                </c:pt>
                <c:pt idx="7553">
                  <c:v>18.3125</c:v>
                </c:pt>
                <c:pt idx="7554">
                  <c:v>18.3125</c:v>
                </c:pt>
                <c:pt idx="7555">
                  <c:v>18.3125</c:v>
                </c:pt>
                <c:pt idx="7556">
                  <c:v>18.3125</c:v>
                </c:pt>
                <c:pt idx="7557">
                  <c:v>18.3125</c:v>
                </c:pt>
                <c:pt idx="7558">
                  <c:v>18.3125</c:v>
                </c:pt>
                <c:pt idx="7559">
                  <c:v>18.3125</c:v>
                </c:pt>
                <c:pt idx="7560">
                  <c:v>18.3125</c:v>
                </c:pt>
                <c:pt idx="7561">
                  <c:v>18.3125</c:v>
                </c:pt>
                <c:pt idx="7562">
                  <c:v>18.3125</c:v>
                </c:pt>
                <c:pt idx="7563">
                  <c:v>18.3125</c:v>
                </c:pt>
                <c:pt idx="7564">
                  <c:v>18.3125</c:v>
                </c:pt>
                <c:pt idx="7565">
                  <c:v>18.3125</c:v>
                </c:pt>
                <c:pt idx="7566">
                  <c:v>18.3125</c:v>
                </c:pt>
                <c:pt idx="7567">
                  <c:v>18.3125</c:v>
                </c:pt>
                <c:pt idx="7568">
                  <c:v>18.3125</c:v>
                </c:pt>
                <c:pt idx="7569">
                  <c:v>18.3125</c:v>
                </c:pt>
                <c:pt idx="7570">
                  <c:v>18.3125</c:v>
                </c:pt>
                <c:pt idx="7571">
                  <c:v>18.3125</c:v>
                </c:pt>
                <c:pt idx="7572">
                  <c:v>18.3125</c:v>
                </c:pt>
                <c:pt idx="7573">
                  <c:v>18.3125</c:v>
                </c:pt>
                <c:pt idx="7574">
                  <c:v>18.3125</c:v>
                </c:pt>
                <c:pt idx="7575">
                  <c:v>18.3125</c:v>
                </c:pt>
                <c:pt idx="7576">
                  <c:v>18.3125</c:v>
                </c:pt>
                <c:pt idx="7577">
                  <c:v>18.3125</c:v>
                </c:pt>
                <c:pt idx="7578">
                  <c:v>18.3125</c:v>
                </c:pt>
                <c:pt idx="7579">
                  <c:v>18.3125</c:v>
                </c:pt>
                <c:pt idx="7580">
                  <c:v>18.3125</c:v>
                </c:pt>
                <c:pt idx="7581">
                  <c:v>18.3125</c:v>
                </c:pt>
                <c:pt idx="7582">
                  <c:v>18.3125</c:v>
                </c:pt>
                <c:pt idx="7583">
                  <c:v>18.3125</c:v>
                </c:pt>
                <c:pt idx="7584">
                  <c:v>18.3125</c:v>
                </c:pt>
                <c:pt idx="7585">
                  <c:v>18.3125</c:v>
                </c:pt>
                <c:pt idx="7586">
                  <c:v>18.3125</c:v>
                </c:pt>
                <c:pt idx="7587">
                  <c:v>18.3125</c:v>
                </c:pt>
                <c:pt idx="7588">
                  <c:v>18.3125</c:v>
                </c:pt>
                <c:pt idx="7589">
                  <c:v>18.3125</c:v>
                </c:pt>
                <c:pt idx="7590">
                  <c:v>18.3125</c:v>
                </c:pt>
                <c:pt idx="7591">
                  <c:v>18.3125</c:v>
                </c:pt>
                <c:pt idx="7592">
                  <c:v>18.3125</c:v>
                </c:pt>
                <c:pt idx="7593">
                  <c:v>18.3125</c:v>
                </c:pt>
                <c:pt idx="7594">
                  <c:v>18.3125</c:v>
                </c:pt>
                <c:pt idx="7595">
                  <c:v>18.3125</c:v>
                </c:pt>
                <c:pt idx="7596">
                  <c:v>18.3125</c:v>
                </c:pt>
                <c:pt idx="7597">
                  <c:v>18.3125</c:v>
                </c:pt>
                <c:pt idx="7598">
                  <c:v>18.3125</c:v>
                </c:pt>
                <c:pt idx="7599">
                  <c:v>18.3125</c:v>
                </c:pt>
                <c:pt idx="7600">
                  <c:v>18.3125</c:v>
                </c:pt>
                <c:pt idx="7601">
                  <c:v>18.3125</c:v>
                </c:pt>
                <c:pt idx="7602">
                  <c:v>18.3125</c:v>
                </c:pt>
                <c:pt idx="7603">
                  <c:v>18.3125</c:v>
                </c:pt>
                <c:pt idx="7604">
                  <c:v>18.3125</c:v>
                </c:pt>
                <c:pt idx="7605">
                  <c:v>18.3125</c:v>
                </c:pt>
                <c:pt idx="7606">
                  <c:v>18.3125</c:v>
                </c:pt>
                <c:pt idx="7607">
                  <c:v>18.3125</c:v>
                </c:pt>
                <c:pt idx="7608">
                  <c:v>18.3125</c:v>
                </c:pt>
                <c:pt idx="7609">
                  <c:v>18.3125</c:v>
                </c:pt>
                <c:pt idx="7610">
                  <c:v>18.3125</c:v>
                </c:pt>
                <c:pt idx="7611">
                  <c:v>18.3125</c:v>
                </c:pt>
                <c:pt idx="7612">
                  <c:v>18.3125</c:v>
                </c:pt>
                <c:pt idx="7613">
                  <c:v>18.3125</c:v>
                </c:pt>
                <c:pt idx="7614">
                  <c:v>18.3125</c:v>
                </c:pt>
                <c:pt idx="7615">
                  <c:v>18.3125</c:v>
                </c:pt>
                <c:pt idx="7616">
                  <c:v>18.3125</c:v>
                </c:pt>
                <c:pt idx="7617">
                  <c:v>18.3125</c:v>
                </c:pt>
                <c:pt idx="7618">
                  <c:v>18.3125</c:v>
                </c:pt>
                <c:pt idx="7619">
                  <c:v>18.3125</c:v>
                </c:pt>
                <c:pt idx="7620">
                  <c:v>18.3125</c:v>
                </c:pt>
                <c:pt idx="7621">
                  <c:v>18.3125</c:v>
                </c:pt>
                <c:pt idx="7622">
                  <c:v>18.3125</c:v>
                </c:pt>
                <c:pt idx="7623">
                  <c:v>18.3125</c:v>
                </c:pt>
                <c:pt idx="7624">
                  <c:v>18.3125</c:v>
                </c:pt>
                <c:pt idx="7625">
                  <c:v>18.3125</c:v>
                </c:pt>
                <c:pt idx="7626">
                  <c:v>18.3125</c:v>
                </c:pt>
                <c:pt idx="7627">
                  <c:v>18.3125</c:v>
                </c:pt>
                <c:pt idx="7628">
                  <c:v>18.3125</c:v>
                </c:pt>
                <c:pt idx="7629">
                  <c:v>18.3125</c:v>
                </c:pt>
                <c:pt idx="7630">
                  <c:v>18.3125</c:v>
                </c:pt>
                <c:pt idx="7631">
                  <c:v>18.3125</c:v>
                </c:pt>
                <c:pt idx="7632">
                  <c:v>18.3125</c:v>
                </c:pt>
                <c:pt idx="7633">
                  <c:v>18.3125</c:v>
                </c:pt>
                <c:pt idx="7634">
                  <c:v>18.3125</c:v>
                </c:pt>
                <c:pt idx="7635">
                  <c:v>18.3125</c:v>
                </c:pt>
                <c:pt idx="7636">
                  <c:v>18.3125</c:v>
                </c:pt>
                <c:pt idx="7637">
                  <c:v>18.3125</c:v>
                </c:pt>
                <c:pt idx="7638">
                  <c:v>18.3125</c:v>
                </c:pt>
                <c:pt idx="7639">
                  <c:v>18.3125</c:v>
                </c:pt>
                <c:pt idx="7640">
                  <c:v>18.3125</c:v>
                </c:pt>
                <c:pt idx="7641">
                  <c:v>18.3125</c:v>
                </c:pt>
                <c:pt idx="7642">
                  <c:v>18.3125</c:v>
                </c:pt>
                <c:pt idx="7643">
                  <c:v>18.3125</c:v>
                </c:pt>
                <c:pt idx="7644">
                  <c:v>18.3125</c:v>
                </c:pt>
                <c:pt idx="7645">
                  <c:v>18.3125</c:v>
                </c:pt>
                <c:pt idx="7646">
                  <c:v>18.3125</c:v>
                </c:pt>
                <c:pt idx="7647">
                  <c:v>18.3125</c:v>
                </c:pt>
                <c:pt idx="7648">
                  <c:v>18.3125</c:v>
                </c:pt>
                <c:pt idx="7649">
                  <c:v>18.3125</c:v>
                </c:pt>
                <c:pt idx="7650">
                  <c:v>18.3125</c:v>
                </c:pt>
                <c:pt idx="7651">
                  <c:v>18.3125</c:v>
                </c:pt>
                <c:pt idx="7652">
                  <c:v>18.3125</c:v>
                </c:pt>
                <c:pt idx="7653">
                  <c:v>18.3125</c:v>
                </c:pt>
                <c:pt idx="7654">
                  <c:v>18.3125</c:v>
                </c:pt>
                <c:pt idx="7655">
                  <c:v>18.3125</c:v>
                </c:pt>
                <c:pt idx="7656">
                  <c:v>18.3125</c:v>
                </c:pt>
                <c:pt idx="7657">
                  <c:v>18.3125</c:v>
                </c:pt>
                <c:pt idx="7658">
                  <c:v>18.3125</c:v>
                </c:pt>
                <c:pt idx="7659">
                  <c:v>18.3125</c:v>
                </c:pt>
                <c:pt idx="7660">
                  <c:v>18.3125</c:v>
                </c:pt>
                <c:pt idx="7661">
                  <c:v>18.3125</c:v>
                </c:pt>
                <c:pt idx="7662">
                  <c:v>18.3125</c:v>
                </c:pt>
                <c:pt idx="7663">
                  <c:v>18.3125</c:v>
                </c:pt>
                <c:pt idx="7664">
                  <c:v>18.3125</c:v>
                </c:pt>
                <c:pt idx="7665">
                  <c:v>18.3125</c:v>
                </c:pt>
                <c:pt idx="7666">
                  <c:v>18.3125</c:v>
                </c:pt>
                <c:pt idx="7667">
                  <c:v>18.3125</c:v>
                </c:pt>
                <c:pt idx="7668">
                  <c:v>18.3125</c:v>
                </c:pt>
                <c:pt idx="7669">
                  <c:v>18.3125</c:v>
                </c:pt>
                <c:pt idx="7670">
                  <c:v>18.3125</c:v>
                </c:pt>
                <c:pt idx="7671">
                  <c:v>18.3125</c:v>
                </c:pt>
                <c:pt idx="7672">
                  <c:v>18.3125</c:v>
                </c:pt>
                <c:pt idx="7673">
                  <c:v>18.3125</c:v>
                </c:pt>
                <c:pt idx="7674">
                  <c:v>18.3125</c:v>
                </c:pt>
                <c:pt idx="7675">
                  <c:v>18.3125</c:v>
                </c:pt>
                <c:pt idx="7676">
                  <c:v>18.3125</c:v>
                </c:pt>
                <c:pt idx="7677">
                  <c:v>18.3125</c:v>
                </c:pt>
                <c:pt idx="7678">
                  <c:v>18.3125</c:v>
                </c:pt>
                <c:pt idx="7679">
                  <c:v>18.3125</c:v>
                </c:pt>
                <c:pt idx="7680">
                  <c:v>18.3125</c:v>
                </c:pt>
                <c:pt idx="7681">
                  <c:v>18.25</c:v>
                </c:pt>
                <c:pt idx="7682">
                  <c:v>18.3125</c:v>
                </c:pt>
                <c:pt idx="7683">
                  <c:v>18.25</c:v>
                </c:pt>
                <c:pt idx="7684">
                  <c:v>18.3125</c:v>
                </c:pt>
                <c:pt idx="7685">
                  <c:v>18.3125</c:v>
                </c:pt>
                <c:pt idx="7686">
                  <c:v>18.3125</c:v>
                </c:pt>
                <c:pt idx="7687">
                  <c:v>18.25</c:v>
                </c:pt>
                <c:pt idx="7688">
                  <c:v>18.3125</c:v>
                </c:pt>
                <c:pt idx="7689">
                  <c:v>18.25</c:v>
                </c:pt>
                <c:pt idx="7690">
                  <c:v>18.3125</c:v>
                </c:pt>
                <c:pt idx="7691">
                  <c:v>18.3125</c:v>
                </c:pt>
                <c:pt idx="7692">
                  <c:v>18.25</c:v>
                </c:pt>
                <c:pt idx="7693">
                  <c:v>18.3125</c:v>
                </c:pt>
                <c:pt idx="7694">
                  <c:v>18.25</c:v>
                </c:pt>
                <c:pt idx="7695">
                  <c:v>18.25</c:v>
                </c:pt>
                <c:pt idx="7696">
                  <c:v>18.25</c:v>
                </c:pt>
                <c:pt idx="7697">
                  <c:v>18.25</c:v>
                </c:pt>
                <c:pt idx="7698">
                  <c:v>18.25</c:v>
                </c:pt>
                <c:pt idx="7699">
                  <c:v>18.25</c:v>
                </c:pt>
                <c:pt idx="7700">
                  <c:v>18.25</c:v>
                </c:pt>
                <c:pt idx="7701">
                  <c:v>18.25</c:v>
                </c:pt>
                <c:pt idx="7702">
                  <c:v>18.25</c:v>
                </c:pt>
                <c:pt idx="7703">
                  <c:v>18.25</c:v>
                </c:pt>
                <c:pt idx="7704">
                  <c:v>18.25</c:v>
                </c:pt>
                <c:pt idx="7705">
                  <c:v>18.25</c:v>
                </c:pt>
                <c:pt idx="7706">
                  <c:v>18.25</c:v>
                </c:pt>
                <c:pt idx="7707">
                  <c:v>18.25</c:v>
                </c:pt>
                <c:pt idx="7708">
                  <c:v>18.25</c:v>
                </c:pt>
                <c:pt idx="7709">
                  <c:v>18.25</c:v>
                </c:pt>
                <c:pt idx="7710">
                  <c:v>18.25</c:v>
                </c:pt>
                <c:pt idx="7711">
                  <c:v>18.25</c:v>
                </c:pt>
                <c:pt idx="7712">
                  <c:v>18.25</c:v>
                </c:pt>
                <c:pt idx="7713">
                  <c:v>18.25</c:v>
                </c:pt>
                <c:pt idx="7714">
                  <c:v>18.25</c:v>
                </c:pt>
                <c:pt idx="7715">
                  <c:v>18.25</c:v>
                </c:pt>
                <c:pt idx="7716">
                  <c:v>18.25</c:v>
                </c:pt>
                <c:pt idx="7717">
                  <c:v>18.25</c:v>
                </c:pt>
                <c:pt idx="7718">
                  <c:v>18.25</c:v>
                </c:pt>
                <c:pt idx="7719">
                  <c:v>18.25</c:v>
                </c:pt>
                <c:pt idx="7720">
                  <c:v>18.25</c:v>
                </c:pt>
                <c:pt idx="7721">
                  <c:v>18.25</c:v>
                </c:pt>
                <c:pt idx="7722">
                  <c:v>18.25</c:v>
                </c:pt>
                <c:pt idx="7723">
                  <c:v>18.25</c:v>
                </c:pt>
                <c:pt idx="7724">
                  <c:v>18.25</c:v>
                </c:pt>
                <c:pt idx="7725">
                  <c:v>18.25</c:v>
                </c:pt>
                <c:pt idx="7726">
                  <c:v>18.25</c:v>
                </c:pt>
                <c:pt idx="7727">
                  <c:v>18.25</c:v>
                </c:pt>
                <c:pt idx="7728">
                  <c:v>18.25</c:v>
                </c:pt>
                <c:pt idx="7729">
                  <c:v>18.25</c:v>
                </c:pt>
                <c:pt idx="7730">
                  <c:v>18.25</c:v>
                </c:pt>
                <c:pt idx="7731">
                  <c:v>18.25</c:v>
                </c:pt>
                <c:pt idx="7732">
                  <c:v>18.25</c:v>
                </c:pt>
                <c:pt idx="7733">
                  <c:v>18.25</c:v>
                </c:pt>
                <c:pt idx="7734">
                  <c:v>18.25</c:v>
                </c:pt>
                <c:pt idx="7735">
                  <c:v>18.25</c:v>
                </c:pt>
                <c:pt idx="7736">
                  <c:v>18.25</c:v>
                </c:pt>
                <c:pt idx="7737">
                  <c:v>18.25</c:v>
                </c:pt>
                <c:pt idx="7738">
                  <c:v>18.25</c:v>
                </c:pt>
                <c:pt idx="7739">
                  <c:v>18.25</c:v>
                </c:pt>
                <c:pt idx="7740">
                  <c:v>18.25</c:v>
                </c:pt>
                <c:pt idx="7741">
                  <c:v>18.25</c:v>
                </c:pt>
                <c:pt idx="7742">
                  <c:v>18.25</c:v>
                </c:pt>
                <c:pt idx="7743">
                  <c:v>18.25</c:v>
                </c:pt>
                <c:pt idx="7744">
                  <c:v>18.25</c:v>
                </c:pt>
                <c:pt idx="7745">
                  <c:v>18.25</c:v>
                </c:pt>
                <c:pt idx="7746">
                  <c:v>18.25</c:v>
                </c:pt>
                <c:pt idx="7747">
                  <c:v>18.25</c:v>
                </c:pt>
                <c:pt idx="7748">
                  <c:v>18.25</c:v>
                </c:pt>
                <c:pt idx="7749">
                  <c:v>18.25</c:v>
                </c:pt>
                <c:pt idx="7750">
                  <c:v>18.25</c:v>
                </c:pt>
                <c:pt idx="7751">
                  <c:v>18.25</c:v>
                </c:pt>
                <c:pt idx="7752">
                  <c:v>18.25</c:v>
                </c:pt>
                <c:pt idx="7753">
                  <c:v>18.25</c:v>
                </c:pt>
                <c:pt idx="7754">
                  <c:v>18.25</c:v>
                </c:pt>
                <c:pt idx="7755">
                  <c:v>18.25</c:v>
                </c:pt>
                <c:pt idx="7756">
                  <c:v>18.25</c:v>
                </c:pt>
                <c:pt idx="7757">
                  <c:v>18.25</c:v>
                </c:pt>
                <c:pt idx="7758">
                  <c:v>18.25</c:v>
                </c:pt>
                <c:pt idx="7759">
                  <c:v>18.25</c:v>
                </c:pt>
                <c:pt idx="7760">
                  <c:v>18.25</c:v>
                </c:pt>
                <c:pt idx="7761">
                  <c:v>18.25</c:v>
                </c:pt>
                <c:pt idx="7762">
                  <c:v>18.25</c:v>
                </c:pt>
                <c:pt idx="7763">
                  <c:v>18.25</c:v>
                </c:pt>
                <c:pt idx="7764">
                  <c:v>18.25</c:v>
                </c:pt>
                <c:pt idx="7765">
                  <c:v>18.25</c:v>
                </c:pt>
                <c:pt idx="7766">
                  <c:v>18.25</c:v>
                </c:pt>
                <c:pt idx="7767">
                  <c:v>18.25</c:v>
                </c:pt>
                <c:pt idx="7768">
                  <c:v>18.25</c:v>
                </c:pt>
                <c:pt idx="7769">
                  <c:v>18.25</c:v>
                </c:pt>
                <c:pt idx="7770">
                  <c:v>18.25</c:v>
                </c:pt>
                <c:pt idx="7771">
                  <c:v>18.25</c:v>
                </c:pt>
                <c:pt idx="7772">
                  <c:v>18.25</c:v>
                </c:pt>
                <c:pt idx="7773">
                  <c:v>18.25</c:v>
                </c:pt>
                <c:pt idx="7774">
                  <c:v>18.25</c:v>
                </c:pt>
                <c:pt idx="7775">
                  <c:v>18.25</c:v>
                </c:pt>
                <c:pt idx="7776">
                  <c:v>18.25</c:v>
                </c:pt>
                <c:pt idx="7777">
                  <c:v>18.25</c:v>
                </c:pt>
                <c:pt idx="7778">
                  <c:v>18.25</c:v>
                </c:pt>
                <c:pt idx="7779">
                  <c:v>18.25</c:v>
                </c:pt>
                <c:pt idx="7780">
                  <c:v>18.25</c:v>
                </c:pt>
                <c:pt idx="7781">
                  <c:v>18.25</c:v>
                </c:pt>
                <c:pt idx="7782">
                  <c:v>18.25</c:v>
                </c:pt>
                <c:pt idx="7783">
                  <c:v>18.25</c:v>
                </c:pt>
                <c:pt idx="7784">
                  <c:v>18.25</c:v>
                </c:pt>
                <c:pt idx="7785">
                  <c:v>18.25</c:v>
                </c:pt>
                <c:pt idx="7786">
                  <c:v>18.25</c:v>
                </c:pt>
                <c:pt idx="7787">
                  <c:v>18.25</c:v>
                </c:pt>
                <c:pt idx="7788">
                  <c:v>18.25</c:v>
                </c:pt>
                <c:pt idx="7789">
                  <c:v>18.25</c:v>
                </c:pt>
                <c:pt idx="7790">
                  <c:v>18.25</c:v>
                </c:pt>
                <c:pt idx="7791">
                  <c:v>18.25</c:v>
                </c:pt>
                <c:pt idx="7792">
                  <c:v>18.25</c:v>
                </c:pt>
                <c:pt idx="7793">
                  <c:v>18.25</c:v>
                </c:pt>
                <c:pt idx="7794">
                  <c:v>18.25</c:v>
                </c:pt>
                <c:pt idx="7795">
                  <c:v>18.25</c:v>
                </c:pt>
                <c:pt idx="7796">
                  <c:v>18.25</c:v>
                </c:pt>
                <c:pt idx="7797">
                  <c:v>18.25</c:v>
                </c:pt>
                <c:pt idx="7798">
                  <c:v>18.25</c:v>
                </c:pt>
                <c:pt idx="7799">
                  <c:v>18.25</c:v>
                </c:pt>
                <c:pt idx="7800">
                  <c:v>18.25</c:v>
                </c:pt>
                <c:pt idx="7801">
                  <c:v>18.25</c:v>
                </c:pt>
                <c:pt idx="7802">
                  <c:v>18.25</c:v>
                </c:pt>
                <c:pt idx="7803">
                  <c:v>18.25</c:v>
                </c:pt>
                <c:pt idx="7804">
                  <c:v>18.25</c:v>
                </c:pt>
                <c:pt idx="7805">
                  <c:v>18.25</c:v>
                </c:pt>
                <c:pt idx="7806">
                  <c:v>18.25</c:v>
                </c:pt>
                <c:pt idx="7807">
                  <c:v>18.25</c:v>
                </c:pt>
                <c:pt idx="7808">
                  <c:v>18.25</c:v>
                </c:pt>
                <c:pt idx="7809">
                  <c:v>18.25</c:v>
                </c:pt>
                <c:pt idx="7810">
                  <c:v>18.25</c:v>
                </c:pt>
                <c:pt idx="7811">
                  <c:v>18.25</c:v>
                </c:pt>
                <c:pt idx="7812">
                  <c:v>18.25</c:v>
                </c:pt>
                <c:pt idx="7813">
                  <c:v>18.25</c:v>
                </c:pt>
                <c:pt idx="7814">
                  <c:v>18.25</c:v>
                </c:pt>
                <c:pt idx="7815">
                  <c:v>18.25</c:v>
                </c:pt>
                <c:pt idx="7816">
                  <c:v>18.25</c:v>
                </c:pt>
                <c:pt idx="7817">
                  <c:v>18.25</c:v>
                </c:pt>
                <c:pt idx="7818">
                  <c:v>18.25</c:v>
                </c:pt>
                <c:pt idx="7819">
                  <c:v>18.25</c:v>
                </c:pt>
                <c:pt idx="7820">
                  <c:v>18.25</c:v>
                </c:pt>
                <c:pt idx="7821">
                  <c:v>18.25</c:v>
                </c:pt>
                <c:pt idx="7822">
                  <c:v>18.25</c:v>
                </c:pt>
                <c:pt idx="7823">
                  <c:v>18.25</c:v>
                </c:pt>
                <c:pt idx="7824">
                  <c:v>18.25</c:v>
                </c:pt>
                <c:pt idx="7825">
                  <c:v>18.25</c:v>
                </c:pt>
                <c:pt idx="7826">
                  <c:v>18.25</c:v>
                </c:pt>
                <c:pt idx="7827">
                  <c:v>18.25</c:v>
                </c:pt>
                <c:pt idx="7828">
                  <c:v>18.25</c:v>
                </c:pt>
                <c:pt idx="7829">
                  <c:v>18.25</c:v>
                </c:pt>
                <c:pt idx="7830">
                  <c:v>18.25</c:v>
                </c:pt>
                <c:pt idx="7831">
                  <c:v>18.25</c:v>
                </c:pt>
                <c:pt idx="7832">
                  <c:v>18.25</c:v>
                </c:pt>
                <c:pt idx="7833">
                  <c:v>18.25</c:v>
                </c:pt>
                <c:pt idx="7834">
                  <c:v>18.25</c:v>
                </c:pt>
                <c:pt idx="7835">
                  <c:v>18.25</c:v>
                </c:pt>
                <c:pt idx="7836">
                  <c:v>18.25</c:v>
                </c:pt>
                <c:pt idx="7837">
                  <c:v>18.25</c:v>
                </c:pt>
                <c:pt idx="7838">
                  <c:v>18.25</c:v>
                </c:pt>
                <c:pt idx="7839">
                  <c:v>18.25</c:v>
                </c:pt>
                <c:pt idx="7840">
                  <c:v>18.25</c:v>
                </c:pt>
                <c:pt idx="7841">
                  <c:v>18.25</c:v>
                </c:pt>
                <c:pt idx="7842">
                  <c:v>18.25</c:v>
                </c:pt>
                <c:pt idx="7843">
                  <c:v>18.25</c:v>
                </c:pt>
                <c:pt idx="7844">
                  <c:v>18.25</c:v>
                </c:pt>
                <c:pt idx="7845">
                  <c:v>18.25</c:v>
                </c:pt>
                <c:pt idx="7846">
                  <c:v>18.25</c:v>
                </c:pt>
                <c:pt idx="7847">
                  <c:v>18.25</c:v>
                </c:pt>
                <c:pt idx="7848">
                  <c:v>18.25</c:v>
                </c:pt>
                <c:pt idx="7849">
                  <c:v>18.25</c:v>
                </c:pt>
                <c:pt idx="7850">
                  <c:v>18.25</c:v>
                </c:pt>
                <c:pt idx="7851">
                  <c:v>18.25</c:v>
                </c:pt>
                <c:pt idx="7852">
                  <c:v>18.25</c:v>
                </c:pt>
                <c:pt idx="7853">
                  <c:v>18.25</c:v>
                </c:pt>
                <c:pt idx="7854">
                  <c:v>18.25</c:v>
                </c:pt>
                <c:pt idx="7855">
                  <c:v>18.25</c:v>
                </c:pt>
                <c:pt idx="7856">
                  <c:v>18.25</c:v>
                </c:pt>
                <c:pt idx="7857">
                  <c:v>18.25</c:v>
                </c:pt>
                <c:pt idx="7858">
                  <c:v>18.25</c:v>
                </c:pt>
                <c:pt idx="7859">
                  <c:v>18.25</c:v>
                </c:pt>
                <c:pt idx="7860">
                  <c:v>18.25</c:v>
                </c:pt>
                <c:pt idx="7861">
                  <c:v>18.25</c:v>
                </c:pt>
                <c:pt idx="7862">
                  <c:v>18.25</c:v>
                </c:pt>
                <c:pt idx="7863">
                  <c:v>18.25</c:v>
                </c:pt>
                <c:pt idx="7864">
                  <c:v>18.25</c:v>
                </c:pt>
                <c:pt idx="7865">
                  <c:v>18.25</c:v>
                </c:pt>
                <c:pt idx="7866">
                  <c:v>18.25</c:v>
                </c:pt>
                <c:pt idx="7867">
                  <c:v>18.25</c:v>
                </c:pt>
                <c:pt idx="7868">
                  <c:v>18.25</c:v>
                </c:pt>
                <c:pt idx="7869">
                  <c:v>18.25</c:v>
                </c:pt>
                <c:pt idx="7870">
                  <c:v>18.25</c:v>
                </c:pt>
                <c:pt idx="7871">
                  <c:v>18.25</c:v>
                </c:pt>
                <c:pt idx="7872">
                  <c:v>18.25</c:v>
                </c:pt>
                <c:pt idx="7873">
                  <c:v>18.25</c:v>
                </c:pt>
                <c:pt idx="7874">
                  <c:v>18.25</c:v>
                </c:pt>
                <c:pt idx="7875">
                  <c:v>18.25</c:v>
                </c:pt>
                <c:pt idx="7876">
                  <c:v>18.25</c:v>
                </c:pt>
                <c:pt idx="7877">
                  <c:v>18.25</c:v>
                </c:pt>
                <c:pt idx="7878">
                  <c:v>18.25</c:v>
                </c:pt>
                <c:pt idx="7879">
                  <c:v>18.25</c:v>
                </c:pt>
                <c:pt idx="7880">
                  <c:v>18.1875</c:v>
                </c:pt>
                <c:pt idx="7881">
                  <c:v>18.25</c:v>
                </c:pt>
                <c:pt idx="7882">
                  <c:v>18.1875</c:v>
                </c:pt>
                <c:pt idx="7883">
                  <c:v>18.25</c:v>
                </c:pt>
                <c:pt idx="7884">
                  <c:v>18.25</c:v>
                </c:pt>
                <c:pt idx="7885">
                  <c:v>18.1875</c:v>
                </c:pt>
                <c:pt idx="7886">
                  <c:v>18.25</c:v>
                </c:pt>
                <c:pt idx="7887">
                  <c:v>18.1875</c:v>
                </c:pt>
                <c:pt idx="7888">
                  <c:v>18.1875</c:v>
                </c:pt>
                <c:pt idx="7889">
                  <c:v>18.1875</c:v>
                </c:pt>
                <c:pt idx="7890">
                  <c:v>18.1875</c:v>
                </c:pt>
                <c:pt idx="7891">
                  <c:v>18.1875</c:v>
                </c:pt>
                <c:pt idx="7892">
                  <c:v>18.1875</c:v>
                </c:pt>
                <c:pt idx="7893">
                  <c:v>18.1875</c:v>
                </c:pt>
                <c:pt idx="7894">
                  <c:v>18.1875</c:v>
                </c:pt>
                <c:pt idx="7895">
                  <c:v>18.1875</c:v>
                </c:pt>
                <c:pt idx="7896">
                  <c:v>18.1875</c:v>
                </c:pt>
                <c:pt idx="7897">
                  <c:v>18.1875</c:v>
                </c:pt>
                <c:pt idx="7898">
                  <c:v>18.1875</c:v>
                </c:pt>
                <c:pt idx="7899">
                  <c:v>18.1875</c:v>
                </c:pt>
                <c:pt idx="7900">
                  <c:v>18.1875</c:v>
                </c:pt>
                <c:pt idx="7901">
                  <c:v>18.1875</c:v>
                </c:pt>
                <c:pt idx="7902">
                  <c:v>18.1875</c:v>
                </c:pt>
                <c:pt idx="7903">
                  <c:v>18.1875</c:v>
                </c:pt>
                <c:pt idx="7904">
                  <c:v>18.1875</c:v>
                </c:pt>
                <c:pt idx="7905">
                  <c:v>18.1875</c:v>
                </c:pt>
                <c:pt idx="7906">
                  <c:v>18.1875</c:v>
                </c:pt>
                <c:pt idx="7907">
                  <c:v>18.1875</c:v>
                </c:pt>
                <c:pt idx="7908">
                  <c:v>18.1875</c:v>
                </c:pt>
                <c:pt idx="7909">
                  <c:v>18.1875</c:v>
                </c:pt>
                <c:pt idx="7910">
                  <c:v>18.1875</c:v>
                </c:pt>
                <c:pt idx="7911">
                  <c:v>18.1875</c:v>
                </c:pt>
                <c:pt idx="7912">
                  <c:v>18.1875</c:v>
                </c:pt>
                <c:pt idx="7913">
                  <c:v>18.1875</c:v>
                </c:pt>
                <c:pt idx="7914">
                  <c:v>18.1875</c:v>
                </c:pt>
                <c:pt idx="7915">
                  <c:v>18.1875</c:v>
                </c:pt>
                <c:pt idx="7916">
                  <c:v>18.1875</c:v>
                </c:pt>
                <c:pt idx="7917">
                  <c:v>18.1875</c:v>
                </c:pt>
                <c:pt idx="7918">
                  <c:v>18.1875</c:v>
                </c:pt>
                <c:pt idx="7919">
                  <c:v>18.1875</c:v>
                </c:pt>
                <c:pt idx="7920">
                  <c:v>18.1875</c:v>
                </c:pt>
                <c:pt idx="7921">
                  <c:v>18.1875</c:v>
                </c:pt>
                <c:pt idx="7922">
                  <c:v>18.1875</c:v>
                </c:pt>
                <c:pt idx="7923">
                  <c:v>18.1875</c:v>
                </c:pt>
                <c:pt idx="7924">
                  <c:v>18.1875</c:v>
                </c:pt>
                <c:pt idx="7925">
                  <c:v>18.1875</c:v>
                </c:pt>
                <c:pt idx="7926">
                  <c:v>18.1875</c:v>
                </c:pt>
                <c:pt idx="7927">
                  <c:v>18.1875</c:v>
                </c:pt>
                <c:pt idx="7928">
                  <c:v>18.1875</c:v>
                </c:pt>
                <c:pt idx="7929">
                  <c:v>18.1875</c:v>
                </c:pt>
                <c:pt idx="7930">
                  <c:v>18.1875</c:v>
                </c:pt>
                <c:pt idx="7931">
                  <c:v>18.1875</c:v>
                </c:pt>
                <c:pt idx="7932">
                  <c:v>18.1875</c:v>
                </c:pt>
                <c:pt idx="7933">
                  <c:v>18.1875</c:v>
                </c:pt>
                <c:pt idx="7934">
                  <c:v>18.1875</c:v>
                </c:pt>
                <c:pt idx="7935">
                  <c:v>18.1875</c:v>
                </c:pt>
                <c:pt idx="7936">
                  <c:v>18.1875</c:v>
                </c:pt>
                <c:pt idx="7937">
                  <c:v>18.1875</c:v>
                </c:pt>
                <c:pt idx="7938">
                  <c:v>18.1875</c:v>
                </c:pt>
                <c:pt idx="7939">
                  <c:v>18.1875</c:v>
                </c:pt>
                <c:pt idx="7940">
                  <c:v>18.1875</c:v>
                </c:pt>
                <c:pt idx="7941">
                  <c:v>18.1875</c:v>
                </c:pt>
                <c:pt idx="7942">
                  <c:v>18.1875</c:v>
                </c:pt>
                <c:pt idx="7943">
                  <c:v>18.1875</c:v>
                </c:pt>
                <c:pt idx="7944">
                  <c:v>18.1875</c:v>
                </c:pt>
                <c:pt idx="7945">
                  <c:v>18.1875</c:v>
                </c:pt>
                <c:pt idx="7946">
                  <c:v>18.1875</c:v>
                </c:pt>
                <c:pt idx="7947">
                  <c:v>18.1875</c:v>
                </c:pt>
                <c:pt idx="7948">
                  <c:v>18.1875</c:v>
                </c:pt>
                <c:pt idx="7949">
                  <c:v>18.1875</c:v>
                </c:pt>
                <c:pt idx="7950">
                  <c:v>18.1875</c:v>
                </c:pt>
                <c:pt idx="7951">
                  <c:v>18.1875</c:v>
                </c:pt>
                <c:pt idx="7952">
                  <c:v>18.1875</c:v>
                </c:pt>
                <c:pt idx="7953">
                  <c:v>18.1875</c:v>
                </c:pt>
                <c:pt idx="7954">
                  <c:v>18.1875</c:v>
                </c:pt>
                <c:pt idx="7955">
                  <c:v>18.1875</c:v>
                </c:pt>
                <c:pt idx="7956">
                  <c:v>18.1875</c:v>
                </c:pt>
                <c:pt idx="7957">
                  <c:v>18.1875</c:v>
                </c:pt>
                <c:pt idx="7958">
                  <c:v>18.1875</c:v>
                </c:pt>
                <c:pt idx="7959">
                  <c:v>18.1875</c:v>
                </c:pt>
                <c:pt idx="7960">
                  <c:v>18.1875</c:v>
                </c:pt>
                <c:pt idx="7961">
                  <c:v>18.1875</c:v>
                </c:pt>
                <c:pt idx="7962">
                  <c:v>18.1875</c:v>
                </c:pt>
                <c:pt idx="7963">
                  <c:v>18.1875</c:v>
                </c:pt>
                <c:pt idx="7964">
                  <c:v>18.1875</c:v>
                </c:pt>
                <c:pt idx="7965">
                  <c:v>18.1875</c:v>
                </c:pt>
                <c:pt idx="7966">
                  <c:v>18.1875</c:v>
                </c:pt>
                <c:pt idx="7967">
                  <c:v>18.1875</c:v>
                </c:pt>
                <c:pt idx="7968">
                  <c:v>18.1875</c:v>
                </c:pt>
                <c:pt idx="7969">
                  <c:v>18.1875</c:v>
                </c:pt>
                <c:pt idx="7970">
                  <c:v>18.1875</c:v>
                </c:pt>
                <c:pt idx="7971">
                  <c:v>18.1875</c:v>
                </c:pt>
                <c:pt idx="7972">
                  <c:v>18.1875</c:v>
                </c:pt>
                <c:pt idx="7973">
                  <c:v>18.1875</c:v>
                </c:pt>
                <c:pt idx="7974">
                  <c:v>18.1875</c:v>
                </c:pt>
                <c:pt idx="7975">
                  <c:v>18.1875</c:v>
                </c:pt>
                <c:pt idx="7976">
                  <c:v>18.1875</c:v>
                </c:pt>
                <c:pt idx="7977">
                  <c:v>18.1875</c:v>
                </c:pt>
                <c:pt idx="7978">
                  <c:v>18.1875</c:v>
                </c:pt>
                <c:pt idx="7979">
                  <c:v>18.1875</c:v>
                </c:pt>
                <c:pt idx="7980">
                  <c:v>18.1875</c:v>
                </c:pt>
                <c:pt idx="7981">
                  <c:v>18.1875</c:v>
                </c:pt>
                <c:pt idx="7982">
                  <c:v>18.1875</c:v>
                </c:pt>
                <c:pt idx="7983">
                  <c:v>18.1875</c:v>
                </c:pt>
                <c:pt idx="7984">
                  <c:v>18.1875</c:v>
                </c:pt>
                <c:pt idx="7985">
                  <c:v>18.1875</c:v>
                </c:pt>
                <c:pt idx="7986">
                  <c:v>18.1875</c:v>
                </c:pt>
                <c:pt idx="7987">
                  <c:v>18.1875</c:v>
                </c:pt>
                <c:pt idx="7988">
                  <c:v>18.1875</c:v>
                </c:pt>
                <c:pt idx="7989">
                  <c:v>18.1875</c:v>
                </c:pt>
                <c:pt idx="7990">
                  <c:v>18.1875</c:v>
                </c:pt>
                <c:pt idx="7991">
                  <c:v>18.1875</c:v>
                </c:pt>
                <c:pt idx="7992">
                  <c:v>18.1875</c:v>
                </c:pt>
                <c:pt idx="7993">
                  <c:v>18.1875</c:v>
                </c:pt>
                <c:pt idx="7994">
                  <c:v>18.1875</c:v>
                </c:pt>
                <c:pt idx="7995">
                  <c:v>18.1875</c:v>
                </c:pt>
                <c:pt idx="7996">
                  <c:v>18.1875</c:v>
                </c:pt>
                <c:pt idx="7997">
                  <c:v>18.1875</c:v>
                </c:pt>
                <c:pt idx="7998">
                  <c:v>18.1875</c:v>
                </c:pt>
                <c:pt idx="7999">
                  <c:v>18.1875</c:v>
                </c:pt>
                <c:pt idx="8000">
                  <c:v>18.1875</c:v>
                </c:pt>
                <c:pt idx="8001">
                  <c:v>18.1875</c:v>
                </c:pt>
                <c:pt idx="8002">
                  <c:v>18.1875</c:v>
                </c:pt>
                <c:pt idx="8003">
                  <c:v>18.1875</c:v>
                </c:pt>
                <c:pt idx="8004">
                  <c:v>18.1875</c:v>
                </c:pt>
                <c:pt idx="8005">
                  <c:v>18.1875</c:v>
                </c:pt>
                <c:pt idx="8006">
                  <c:v>18.1875</c:v>
                </c:pt>
                <c:pt idx="8007">
                  <c:v>18.1875</c:v>
                </c:pt>
                <c:pt idx="8008">
                  <c:v>18.1875</c:v>
                </c:pt>
                <c:pt idx="8009">
                  <c:v>18.1875</c:v>
                </c:pt>
                <c:pt idx="8010">
                  <c:v>18.1875</c:v>
                </c:pt>
                <c:pt idx="8011">
                  <c:v>18.1875</c:v>
                </c:pt>
                <c:pt idx="8012">
                  <c:v>18.1875</c:v>
                </c:pt>
                <c:pt idx="8013">
                  <c:v>18.1875</c:v>
                </c:pt>
                <c:pt idx="8014">
                  <c:v>18.1875</c:v>
                </c:pt>
                <c:pt idx="8015">
                  <c:v>18.1875</c:v>
                </c:pt>
                <c:pt idx="8016">
                  <c:v>18.1875</c:v>
                </c:pt>
                <c:pt idx="8017">
                  <c:v>18.1875</c:v>
                </c:pt>
                <c:pt idx="8018">
                  <c:v>18.1875</c:v>
                </c:pt>
                <c:pt idx="8019">
                  <c:v>18.1875</c:v>
                </c:pt>
                <c:pt idx="8020">
                  <c:v>18.1875</c:v>
                </c:pt>
                <c:pt idx="8021">
                  <c:v>18.1875</c:v>
                </c:pt>
                <c:pt idx="8022">
                  <c:v>18.1875</c:v>
                </c:pt>
                <c:pt idx="8023">
                  <c:v>18.1875</c:v>
                </c:pt>
                <c:pt idx="8024">
                  <c:v>18.1875</c:v>
                </c:pt>
                <c:pt idx="8025">
                  <c:v>18.1875</c:v>
                </c:pt>
                <c:pt idx="8026">
                  <c:v>18.1875</c:v>
                </c:pt>
                <c:pt idx="8027">
                  <c:v>18.1875</c:v>
                </c:pt>
                <c:pt idx="8028">
                  <c:v>18.1875</c:v>
                </c:pt>
                <c:pt idx="8029">
                  <c:v>18.1875</c:v>
                </c:pt>
                <c:pt idx="8030">
                  <c:v>18.1875</c:v>
                </c:pt>
                <c:pt idx="8031">
                  <c:v>18.1875</c:v>
                </c:pt>
                <c:pt idx="8032">
                  <c:v>18.1875</c:v>
                </c:pt>
                <c:pt idx="8033">
                  <c:v>18.1875</c:v>
                </c:pt>
                <c:pt idx="8034">
                  <c:v>18.1875</c:v>
                </c:pt>
                <c:pt idx="8035">
                  <c:v>18.1875</c:v>
                </c:pt>
                <c:pt idx="8036">
                  <c:v>18.1875</c:v>
                </c:pt>
                <c:pt idx="8037">
                  <c:v>18.1875</c:v>
                </c:pt>
                <c:pt idx="8038">
                  <c:v>18.1875</c:v>
                </c:pt>
                <c:pt idx="8039">
                  <c:v>18.1875</c:v>
                </c:pt>
                <c:pt idx="8040">
                  <c:v>18.1875</c:v>
                </c:pt>
                <c:pt idx="8041">
                  <c:v>18.1875</c:v>
                </c:pt>
                <c:pt idx="8042">
                  <c:v>18.1875</c:v>
                </c:pt>
                <c:pt idx="8043">
                  <c:v>18.1875</c:v>
                </c:pt>
                <c:pt idx="8044">
                  <c:v>18.1875</c:v>
                </c:pt>
                <c:pt idx="8045">
                  <c:v>18.1875</c:v>
                </c:pt>
                <c:pt idx="8046">
                  <c:v>18.1875</c:v>
                </c:pt>
                <c:pt idx="8047">
                  <c:v>18.1875</c:v>
                </c:pt>
                <c:pt idx="8048">
                  <c:v>18.1875</c:v>
                </c:pt>
                <c:pt idx="8049">
                  <c:v>18.1875</c:v>
                </c:pt>
                <c:pt idx="8050">
                  <c:v>18.1875</c:v>
                </c:pt>
                <c:pt idx="8051">
                  <c:v>18.1875</c:v>
                </c:pt>
                <c:pt idx="8052">
                  <c:v>18.125</c:v>
                </c:pt>
                <c:pt idx="8053">
                  <c:v>18.1875</c:v>
                </c:pt>
                <c:pt idx="8054">
                  <c:v>18.1875</c:v>
                </c:pt>
                <c:pt idx="8055">
                  <c:v>18.1875</c:v>
                </c:pt>
                <c:pt idx="8056">
                  <c:v>18.1875</c:v>
                </c:pt>
                <c:pt idx="8057">
                  <c:v>18.125</c:v>
                </c:pt>
                <c:pt idx="8058">
                  <c:v>18.125</c:v>
                </c:pt>
                <c:pt idx="8059">
                  <c:v>18.1875</c:v>
                </c:pt>
                <c:pt idx="8060">
                  <c:v>18.1875</c:v>
                </c:pt>
                <c:pt idx="8061">
                  <c:v>18.125</c:v>
                </c:pt>
                <c:pt idx="8062">
                  <c:v>18.125</c:v>
                </c:pt>
                <c:pt idx="8063">
                  <c:v>18.125</c:v>
                </c:pt>
                <c:pt idx="8064">
                  <c:v>18.125</c:v>
                </c:pt>
                <c:pt idx="8065">
                  <c:v>18.125</c:v>
                </c:pt>
                <c:pt idx="8066">
                  <c:v>18.125</c:v>
                </c:pt>
                <c:pt idx="8067">
                  <c:v>18.125</c:v>
                </c:pt>
                <c:pt idx="8068">
                  <c:v>18.125</c:v>
                </c:pt>
                <c:pt idx="8069">
                  <c:v>18.125</c:v>
                </c:pt>
                <c:pt idx="8070">
                  <c:v>18.125</c:v>
                </c:pt>
                <c:pt idx="8071">
                  <c:v>18.125</c:v>
                </c:pt>
                <c:pt idx="8072">
                  <c:v>18.125</c:v>
                </c:pt>
                <c:pt idx="8073">
                  <c:v>18.125</c:v>
                </c:pt>
                <c:pt idx="8074">
                  <c:v>18.125</c:v>
                </c:pt>
                <c:pt idx="8075">
                  <c:v>18.125</c:v>
                </c:pt>
                <c:pt idx="8076">
                  <c:v>18.125</c:v>
                </c:pt>
                <c:pt idx="8077">
                  <c:v>18.125</c:v>
                </c:pt>
                <c:pt idx="8078">
                  <c:v>18.125</c:v>
                </c:pt>
                <c:pt idx="8079">
                  <c:v>18.125</c:v>
                </c:pt>
                <c:pt idx="8080">
                  <c:v>18.125</c:v>
                </c:pt>
                <c:pt idx="8081">
                  <c:v>18.125</c:v>
                </c:pt>
                <c:pt idx="8082">
                  <c:v>18.125</c:v>
                </c:pt>
                <c:pt idx="8083">
                  <c:v>18.125</c:v>
                </c:pt>
                <c:pt idx="8084">
                  <c:v>18.125</c:v>
                </c:pt>
                <c:pt idx="8085">
                  <c:v>18.125</c:v>
                </c:pt>
                <c:pt idx="8086">
                  <c:v>18.125</c:v>
                </c:pt>
                <c:pt idx="8087">
                  <c:v>18.125</c:v>
                </c:pt>
                <c:pt idx="8088">
                  <c:v>18.125</c:v>
                </c:pt>
                <c:pt idx="8089">
                  <c:v>18.125</c:v>
                </c:pt>
                <c:pt idx="8090">
                  <c:v>18.125</c:v>
                </c:pt>
                <c:pt idx="8091">
                  <c:v>18.125</c:v>
                </c:pt>
                <c:pt idx="8092">
                  <c:v>18.125</c:v>
                </c:pt>
                <c:pt idx="8093">
                  <c:v>18.125</c:v>
                </c:pt>
                <c:pt idx="8094">
                  <c:v>18.125</c:v>
                </c:pt>
                <c:pt idx="8095">
                  <c:v>18.125</c:v>
                </c:pt>
                <c:pt idx="8096">
                  <c:v>18.125</c:v>
                </c:pt>
                <c:pt idx="8097">
                  <c:v>18.125</c:v>
                </c:pt>
                <c:pt idx="8098">
                  <c:v>18.125</c:v>
                </c:pt>
                <c:pt idx="8099">
                  <c:v>18.125</c:v>
                </c:pt>
                <c:pt idx="8100">
                  <c:v>18.125</c:v>
                </c:pt>
                <c:pt idx="8101">
                  <c:v>18.125</c:v>
                </c:pt>
                <c:pt idx="8102">
                  <c:v>18.125</c:v>
                </c:pt>
                <c:pt idx="8103">
                  <c:v>18.125</c:v>
                </c:pt>
                <c:pt idx="8104">
                  <c:v>18.125</c:v>
                </c:pt>
                <c:pt idx="8105">
                  <c:v>18.125</c:v>
                </c:pt>
                <c:pt idx="8106">
                  <c:v>18.125</c:v>
                </c:pt>
                <c:pt idx="8107">
                  <c:v>18.125</c:v>
                </c:pt>
                <c:pt idx="8108">
                  <c:v>18.125</c:v>
                </c:pt>
                <c:pt idx="8109">
                  <c:v>18.125</c:v>
                </c:pt>
                <c:pt idx="8110">
                  <c:v>18.125</c:v>
                </c:pt>
                <c:pt idx="8111">
                  <c:v>18.125</c:v>
                </c:pt>
                <c:pt idx="8112">
                  <c:v>18.125</c:v>
                </c:pt>
                <c:pt idx="8113">
                  <c:v>18.125</c:v>
                </c:pt>
                <c:pt idx="8114">
                  <c:v>18.125</c:v>
                </c:pt>
                <c:pt idx="8115">
                  <c:v>18.125</c:v>
                </c:pt>
                <c:pt idx="8116">
                  <c:v>18.125</c:v>
                </c:pt>
                <c:pt idx="8117">
                  <c:v>18.125</c:v>
                </c:pt>
                <c:pt idx="8118">
                  <c:v>18.125</c:v>
                </c:pt>
                <c:pt idx="8119">
                  <c:v>18.125</c:v>
                </c:pt>
                <c:pt idx="8120">
                  <c:v>18.125</c:v>
                </c:pt>
                <c:pt idx="8121">
                  <c:v>18.125</c:v>
                </c:pt>
                <c:pt idx="8122">
                  <c:v>18.125</c:v>
                </c:pt>
                <c:pt idx="8123">
                  <c:v>18.125</c:v>
                </c:pt>
                <c:pt idx="8124">
                  <c:v>18.125</c:v>
                </c:pt>
                <c:pt idx="8125">
                  <c:v>18.125</c:v>
                </c:pt>
                <c:pt idx="8126">
                  <c:v>18.125</c:v>
                </c:pt>
                <c:pt idx="8127">
                  <c:v>18.125</c:v>
                </c:pt>
                <c:pt idx="8128">
                  <c:v>18.125</c:v>
                </c:pt>
                <c:pt idx="8129">
                  <c:v>18.125</c:v>
                </c:pt>
                <c:pt idx="8130">
                  <c:v>18.125</c:v>
                </c:pt>
                <c:pt idx="8131">
                  <c:v>18.125</c:v>
                </c:pt>
                <c:pt idx="8132">
                  <c:v>18.125</c:v>
                </c:pt>
                <c:pt idx="8133">
                  <c:v>18.125</c:v>
                </c:pt>
                <c:pt idx="8134">
                  <c:v>18.125</c:v>
                </c:pt>
                <c:pt idx="8135">
                  <c:v>18.125</c:v>
                </c:pt>
                <c:pt idx="8136">
                  <c:v>18.125</c:v>
                </c:pt>
                <c:pt idx="8137">
                  <c:v>18.125</c:v>
                </c:pt>
                <c:pt idx="8138">
                  <c:v>18.125</c:v>
                </c:pt>
                <c:pt idx="8139">
                  <c:v>18.125</c:v>
                </c:pt>
                <c:pt idx="8140">
                  <c:v>18.125</c:v>
                </c:pt>
                <c:pt idx="8141">
                  <c:v>18.125</c:v>
                </c:pt>
                <c:pt idx="8142">
                  <c:v>18.125</c:v>
                </c:pt>
                <c:pt idx="8143">
                  <c:v>18.125</c:v>
                </c:pt>
                <c:pt idx="8144">
                  <c:v>18.125</c:v>
                </c:pt>
                <c:pt idx="8145">
                  <c:v>18.125</c:v>
                </c:pt>
                <c:pt idx="8146">
                  <c:v>18.125</c:v>
                </c:pt>
                <c:pt idx="8147">
                  <c:v>18.125</c:v>
                </c:pt>
                <c:pt idx="8148">
                  <c:v>18.125</c:v>
                </c:pt>
                <c:pt idx="8149">
                  <c:v>18.125</c:v>
                </c:pt>
                <c:pt idx="8150">
                  <c:v>18.125</c:v>
                </c:pt>
                <c:pt idx="8151">
                  <c:v>18.125</c:v>
                </c:pt>
                <c:pt idx="8152">
                  <c:v>18.125</c:v>
                </c:pt>
                <c:pt idx="8153">
                  <c:v>18.125</c:v>
                </c:pt>
                <c:pt idx="8154">
                  <c:v>18.125</c:v>
                </c:pt>
                <c:pt idx="8155">
                  <c:v>18.125</c:v>
                </c:pt>
                <c:pt idx="8156">
                  <c:v>18.125</c:v>
                </c:pt>
                <c:pt idx="8157">
                  <c:v>18.125</c:v>
                </c:pt>
                <c:pt idx="8158">
                  <c:v>18.125</c:v>
                </c:pt>
                <c:pt idx="8159">
                  <c:v>18.125</c:v>
                </c:pt>
                <c:pt idx="8160">
                  <c:v>18.125</c:v>
                </c:pt>
                <c:pt idx="8161">
                  <c:v>18.125</c:v>
                </c:pt>
                <c:pt idx="8162">
                  <c:v>18.125</c:v>
                </c:pt>
                <c:pt idx="8163">
                  <c:v>18.125</c:v>
                </c:pt>
                <c:pt idx="8164">
                  <c:v>18.125</c:v>
                </c:pt>
                <c:pt idx="8165">
                  <c:v>18.125</c:v>
                </c:pt>
                <c:pt idx="8166">
                  <c:v>18.125</c:v>
                </c:pt>
                <c:pt idx="8167">
                  <c:v>18.125</c:v>
                </c:pt>
                <c:pt idx="8168">
                  <c:v>18.125</c:v>
                </c:pt>
                <c:pt idx="8169">
                  <c:v>18.125</c:v>
                </c:pt>
                <c:pt idx="8170">
                  <c:v>18.125</c:v>
                </c:pt>
                <c:pt idx="8171">
                  <c:v>18.125</c:v>
                </c:pt>
                <c:pt idx="8172">
                  <c:v>18.125</c:v>
                </c:pt>
                <c:pt idx="8173">
                  <c:v>18.125</c:v>
                </c:pt>
                <c:pt idx="8174">
                  <c:v>18.125</c:v>
                </c:pt>
                <c:pt idx="8175">
                  <c:v>18.125</c:v>
                </c:pt>
                <c:pt idx="8176">
                  <c:v>18.125</c:v>
                </c:pt>
                <c:pt idx="8177">
                  <c:v>18.125</c:v>
                </c:pt>
                <c:pt idx="8178">
                  <c:v>18.125</c:v>
                </c:pt>
                <c:pt idx="8179">
                  <c:v>18.125</c:v>
                </c:pt>
                <c:pt idx="8180">
                  <c:v>18.125</c:v>
                </c:pt>
                <c:pt idx="8181">
                  <c:v>18.125</c:v>
                </c:pt>
                <c:pt idx="8182">
                  <c:v>18.125</c:v>
                </c:pt>
                <c:pt idx="8183">
                  <c:v>18.125</c:v>
                </c:pt>
                <c:pt idx="8184">
                  <c:v>18.125</c:v>
                </c:pt>
                <c:pt idx="8185">
                  <c:v>18.125</c:v>
                </c:pt>
                <c:pt idx="8186">
                  <c:v>18.125</c:v>
                </c:pt>
                <c:pt idx="8187">
                  <c:v>18.125</c:v>
                </c:pt>
                <c:pt idx="8188">
                  <c:v>18.125</c:v>
                </c:pt>
                <c:pt idx="8189">
                  <c:v>18.125</c:v>
                </c:pt>
                <c:pt idx="8190">
                  <c:v>18.125</c:v>
                </c:pt>
                <c:pt idx="8191">
                  <c:v>18.125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290528"/>
        <c:axId val="285290136"/>
      </c:scatterChart>
      <c:valAx>
        <c:axId val="233566344"/>
        <c:scaling>
          <c:orientation val="minMax"/>
          <c:max val="42407.1"/>
          <c:min val="4240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UTC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\ h:mm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287392"/>
        <c:crosses val="autoZero"/>
        <c:crossBetween val="midCat"/>
      </c:valAx>
      <c:valAx>
        <c:axId val="28528739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g</a:t>
                </a:r>
              </a:p>
            </c:rich>
          </c:tx>
          <c:overlay val="0"/>
          <c:spPr>
            <a:solidFill>
              <a:srgbClr val="00B0F0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rgbClr val="00B0F0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566344"/>
        <c:crosses val="autoZero"/>
        <c:crossBetween val="midCat"/>
      </c:valAx>
      <c:valAx>
        <c:axId val="2852901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°C</a:t>
                </a:r>
              </a:p>
            </c:rich>
          </c:tx>
          <c:overlay val="0"/>
          <c:spPr>
            <a:solidFill>
              <a:schemeClr val="accent2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accent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290528"/>
        <c:crosses val="max"/>
        <c:crossBetween val="midCat"/>
      </c:valAx>
      <c:valAx>
        <c:axId val="285290528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285290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0.25452</cdr:x>
      <cdr:y>0.07531</cdr:y>
    </cdr:from>
    <cdr:to>
      <cdr:x>0.25452</cdr:x>
      <cdr:y>0.86785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3217081" y="474150"/>
          <a:ext cx="0" cy="4989881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0.65863</cdr:x>
      <cdr:y>0.0779</cdr:y>
    </cdr:from>
    <cdr:to>
      <cdr:x>0.6587</cdr:x>
      <cdr:y>0.87595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>
          <a:off x="8324849" y="490483"/>
          <a:ext cx="956" cy="5024492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0.13525</cdr:x>
      <cdr:y>0.08774</cdr:y>
    </cdr:from>
    <cdr:to>
      <cdr:x>0.23007</cdr:x>
      <cdr:y>0.12177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709489" y="552388"/>
          <a:ext cx="1198503" cy="214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 BNL</a:t>
          </a:r>
        </a:p>
      </cdr:txBody>
    </cdr:sp>
  </cdr:relSizeAnchor>
  <cdr:relSizeAnchor xmlns:cdr="http://schemas.openxmlformats.org/drawingml/2006/chartDrawing">
    <cdr:from>
      <cdr:x>0.43714</cdr:x>
      <cdr:y>0.09325</cdr:y>
    </cdr:from>
    <cdr:to>
      <cdr:x>0.53196</cdr:x>
      <cdr:y>0.12728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525322" y="587082"/>
          <a:ext cx="1198503" cy="214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LTL </a:t>
          </a:r>
          <a:r>
            <a:rPr lang="en-US" sz="1100" b="1" dirty="0" smtClean="0"/>
            <a:t>TRUCK 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0.7527</cdr:x>
      <cdr:y>0.09195</cdr:y>
    </cdr:from>
    <cdr:to>
      <cdr:x>0.84752</cdr:x>
      <cdr:y>0.12599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9513853" y="578915"/>
          <a:ext cx="1198503" cy="214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FNAL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69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220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17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smtClean="0"/>
              <a:t>Presentation title - line 1 - Arial 30pt - bold HiLumi dark grey - line 2</a:t>
            </a:r>
            <a:br>
              <a:rPr lang="en-GB" noProof="0" smtClean="0"/>
            </a:br>
            <a:r>
              <a:rPr lang="en-GB" noProof="0" smtClean="0"/>
              <a:t>line 3</a:t>
            </a:r>
            <a:br>
              <a:rPr lang="en-GB" noProof="0" smtClean="0"/>
            </a:br>
            <a:r>
              <a:rPr lang="en-GB" noProof="0" smtClean="0"/>
              <a:t>line 4   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16" name="Image 7" descr="Logo-APO-LARP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7" descr="Logo-APO-LAR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Coil Fabrication and Shipment Processes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Fred Nobrega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FNAL QA/QC for </a:t>
            </a:r>
            <a:r>
              <a:rPr lang="en-GB" dirty="0" smtClean="0"/>
              <a:t>HL-LHC-AUP </a:t>
            </a:r>
            <a:r>
              <a:rPr lang="en-GB" dirty="0"/>
              <a:t>Coil </a:t>
            </a:r>
            <a:r>
              <a:rPr lang="en-GB" dirty="0" smtClean="0"/>
              <a:t>Fabrication Review – May 31, 2016</a:t>
            </a:r>
            <a:endParaRPr lang="en-GB" dirty="0"/>
          </a:p>
        </p:txBody>
      </p:sp>
      <p:pic>
        <p:nvPicPr>
          <p:cNvPr id="7" name="Image 6" descr="Logo-APO-LAR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83" y="5903926"/>
            <a:ext cx="624861" cy="743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6093296"/>
            <a:ext cx="608112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Parameters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layer cot-theta coil</a:t>
            </a:r>
            <a:r>
              <a:rPr lang="en-US" dirty="0"/>
              <a:t> </a:t>
            </a:r>
            <a:r>
              <a:rPr lang="en-US" dirty="0" smtClean="0"/>
              <a:t>with inner/outer radius of 75/113.13 </a:t>
            </a:r>
            <a:r>
              <a:rPr lang="en-US" dirty="0" smtClean="0"/>
              <a:t>mm, with cable using 40 x 0.85 mm strand and is 18.15 mm wide.</a:t>
            </a:r>
            <a:endParaRPr lang="en-US" dirty="0" smtClean="0"/>
          </a:p>
          <a:p>
            <a:r>
              <a:rPr lang="en-US" dirty="0" smtClean="0"/>
              <a:t>QXFA magnetic length is 4.2 </a:t>
            </a:r>
            <a:r>
              <a:rPr lang="en-US" dirty="0" smtClean="0"/>
              <a:t>m @ 1.9 K. </a:t>
            </a:r>
            <a:r>
              <a:rPr lang="en-US" dirty="0" smtClean="0"/>
              <a:t>(LARP 4.0 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925" y="3511376"/>
            <a:ext cx="6280150" cy="330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67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Winding and Curing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8532000" cy="4906963"/>
          </a:xfrm>
        </p:spPr>
        <p:txBody>
          <a:bodyPr/>
          <a:lstStyle/>
          <a:p>
            <a:r>
              <a:rPr lang="en-US" dirty="0" smtClean="0"/>
              <a:t>Cable tension 15-25 kg depending on turn.</a:t>
            </a:r>
          </a:p>
          <a:p>
            <a:r>
              <a:rPr lang="en-US" dirty="0" smtClean="0"/>
              <a:t>Curing </a:t>
            </a:r>
            <a:r>
              <a:rPr lang="en-US" dirty="0"/>
              <a:t>cycle 150</a:t>
            </a:r>
            <a:r>
              <a:rPr lang="en-US" dirty="0" smtClean="0"/>
              <a:t>° C for 90 minutes in closed cavity with CTD-1202X ceramic binder.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614060"/>
            <a:ext cx="4379345" cy="3555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63" y="2614060"/>
            <a:ext cx="3187111" cy="1792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66" y="4617131"/>
            <a:ext cx="3939506" cy="15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4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Reaction cycle is in an argon atmosphere and at  210° C for 72 hours, 400° C for 48 hours and </a:t>
            </a:r>
            <a:r>
              <a:rPr lang="en-US" dirty="0" smtClean="0"/>
              <a:t>650</a:t>
            </a:r>
            <a:r>
              <a:rPr lang="en-US" dirty="0"/>
              <a:t>° C for 48 hours. The heat treatment lasts about 9 days including ramp up and cool down</a:t>
            </a:r>
            <a:r>
              <a:rPr lang="en-US" dirty="0" smtClean="0"/>
              <a:t>. The heat treatment recipe varies with strand type during LARP only.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474" y="3789040"/>
            <a:ext cx="6631902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1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Impregnation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Impregnation is with CTD101K and is done in the IB2 vacuum oven at 30-50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 Hg with epoxy temperature of 60</a:t>
            </a:r>
            <a:r>
              <a:rPr lang="en-US" dirty="0">
                <a:latin typeface="Symbol" pitchFamily="18" charset="2"/>
              </a:rPr>
              <a:t>° </a:t>
            </a:r>
            <a:r>
              <a:rPr lang="en-US" dirty="0"/>
              <a:t>C.</a:t>
            </a:r>
          </a:p>
          <a:p>
            <a:r>
              <a:rPr lang="en-US" dirty="0"/>
              <a:t>Curing is the same oven at 125</a:t>
            </a:r>
            <a:r>
              <a:rPr lang="en-US" dirty="0">
                <a:latin typeface="Symbol" pitchFamily="18" charset="2"/>
              </a:rPr>
              <a:t>° </a:t>
            </a:r>
            <a:r>
              <a:rPr lang="en-US" dirty="0"/>
              <a:t>C for 21 hours using external heaters mounted on the tooling.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9" name="Picture 24" descr="Picture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90" y="3501008"/>
            <a:ext cx="2521996" cy="18447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0" y="5405593"/>
            <a:ext cx="2521996" cy="1441140"/>
          </a:xfrm>
          <a:prstGeom prst="rect">
            <a:avLst/>
          </a:prstGeom>
        </p:spPr>
      </p:pic>
      <p:pic>
        <p:nvPicPr>
          <p:cNvPr id="1026" name="Picture 2" descr="https://vector-onsite.fnal.gov/VectorFiles/VectorExtras/1583/4/20317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7229" y="4174022"/>
            <a:ext cx="6427981" cy="206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3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QXFP01A CMM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box is 100 microns (4 mils)</a:t>
            </a:r>
          </a:p>
          <a:p>
            <a:r>
              <a:rPr lang="en-US" dirty="0" smtClean="0"/>
              <a:t>Inspected cross sections include strain gauge locations and end regions.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571724"/>
            <a:ext cx="3923929" cy="3017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571724"/>
            <a:ext cx="5177166" cy="29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CMM Wedge Inspection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1196752" y="1628800"/>
            <a:ext cx="6750496" cy="3666316"/>
            <a:chOff x="1691680" y="1556792"/>
            <a:chExt cx="6750496" cy="36663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31979" t="26239" r="13958" b="36400"/>
            <a:stretch/>
          </p:blipFill>
          <p:spPr>
            <a:xfrm>
              <a:off x="1765158" y="2204864"/>
              <a:ext cx="6047202" cy="234273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555776" y="4576777"/>
              <a:ext cx="5886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FURFACE PROFILE 533 MM FROM END EXAGGERATION X 100 EACH SQUARE= .01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1680" y="1556792"/>
              <a:ext cx="6254749" cy="633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46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CMM End Part Inspection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273" t="34454" r="32273" b="18907"/>
          <a:stretch/>
        </p:blipFill>
        <p:spPr>
          <a:xfrm>
            <a:off x="251520" y="2710363"/>
            <a:ext cx="3168352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682" t="15021" r="6488" b="15021"/>
          <a:stretch/>
        </p:blipFill>
        <p:spPr>
          <a:xfrm>
            <a:off x="3275856" y="2615233"/>
            <a:ext cx="5616624" cy="2782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82877"/>
            <a:ext cx="7315200" cy="8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3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Shipping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999" y="1219200"/>
            <a:ext cx="8044853" cy="4906963"/>
          </a:xfrm>
        </p:spPr>
        <p:txBody>
          <a:bodyPr/>
          <a:lstStyle/>
          <a:p>
            <a:r>
              <a:rPr lang="en-US" dirty="0" smtClean="0"/>
              <a:t>Coil shipping with accelerometers mounted on the coil and </a:t>
            </a:r>
            <a:r>
              <a:rPr lang="en-US" dirty="0" err="1" smtClean="0"/>
              <a:t>ShockWatch</a:t>
            </a:r>
            <a:r>
              <a:rPr lang="en-US" dirty="0" smtClean="0"/>
              <a:t> Indicators on the crate.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2327261"/>
            <a:ext cx="2776982" cy="3405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7042" y="2322544"/>
            <a:ext cx="4263390" cy="3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07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QXFP01 Coil Shipping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455163"/>
              </p:ext>
            </p:extLst>
          </p:nvPr>
        </p:nvGraphicFramePr>
        <p:xfrm>
          <a:off x="0" y="980728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495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Shipping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99" y="1219200"/>
            <a:ext cx="3383937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Dedicated truck point to point. </a:t>
            </a:r>
          </a:p>
          <a:p>
            <a:r>
              <a:rPr lang="en-US" dirty="0" smtClean="0"/>
              <a:t>Soon to be revised from an exclusive dedicated truck to a dedicated truck that shares trailer space. Lower cost with longer delivery time depending on number of stops.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Content Placeholder 5" descr="LARP-MS_Memo_Coil-Shipment_160502.pdf - Adobe Acrobat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764703"/>
            <a:ext cx="4896544" cy="60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3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Talk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Coil requirements &amp; specification</a:t>
            </a:r>
          </a:p>
          <a:p>
            <a:r>
              <a:rPr lang="en-GB" dirty="0" smtClean="0"/>
              <a:t>Manufacturing plan of LARP and HL-LHC-AUP</a:t>
            </a:r>
          </a:p>
          <a:p>
            <a:r>
              <a:rPr lang="en-GB" dirty="0" smtClean="0"/>
              <a:t>Overview of coil fabrication process</a:t>
            </a:r>
          </a:p>
          <a:p>
            <a:r>
              <a:rPr lang="en-GB" dirty="0" smtClean="0"/>
              <a:t>Coil shipping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Image 7" descr="Logo-APO-LAR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Traveler’s &amp; Discrepancy Repots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major fabrication steps are in electronic travelers called VECTOR. The level of detail varies with the operation complexity.</a:t>
            </a:r>
          </a:p>
          <a:p>
            <a:r>
              <a:rPr lang="en-US" dirty="0" smtClean="0"/>
              <a:t>Discrepancy reports (DR) are typically generated whenever a step within traveler is not met, a parameter is out of range, or if damage is observed to coil or tooling. </a:t>
            </a:r>
          </a:p>
          <a:p>
            <a:r>
              <a:rPr lang="en-US" dirty="0" smtClean="0"/>
              <a:t>DR’s are used to help prevent future occurrences of the event and to document lessons learned.</a:t>
            </a:r>
          </a:p>
          <a:p>
            <a:r>
              <a:rPr lang="en-US" dirty="0" smtClean="0"/>
              <a:t>More details in next talk.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33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0000"/>
            <a:ext cx="9144000" cy="720000"/>
          </a:xfrm>
        </p:spPr>
        <p:txBody>
          <a:bodyPr/>
          <a:lstStyle/>
          <a:p>
            <a:r>
              <a:rPr lang="en-US" sz="2400" dirty="0" smtClean="0"/>
              <a:t>MQXFA FUNCTIONAL REQUIREMENTS SPECIFICATION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Image 7" descr="Logo-APO-LAR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pic>
        <p:nvPicPr>
          <p:cNvPr id="7" name="Content Placeholder 6" descr="MQXFA_Functional_Requirements_Specification_2016.05.10.V0.1.docx - Word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8479"/>
            <a:ext cx="3960441" cy="5940659"/>
          </a:xfrm>
        </p:spPr>
      </p:pic>
      <p:pic>
        <p:nvPicPr>
          <p:cNvPr id="9" name="Picture 8" descr="MQXFA_Functional_Requirements_Specification_2016.05.10.V0.1.docx - Word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800" y="836712"/>
            <a:ext cx="435864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1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0000"/>
            <a:ext cx="9144000" cy="720000"/>
          </a:xfrm>
        </p:spPr>
        <p:txBody>
          <a:bodyPr/>
          <a:lstStyle/>
          <a:p>
            <a:r>
              <a:rPr lang="en-US" sz="2400" dirty="0" smtClean="0"/>
              <a:t>MQXFA FUNCTIONAL REQUIREMENTS SPECIFICATION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Image 7" descr="Logo-APO-LAR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pic>
        <p:nvPicPr>
          <p:cNvPr id="11" name="Content Placeholder 10" descr="P:\ruben\LARP\3-D Models\Jodi\MQXF-cutaway5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872349"/>
            <a:ext cx="4032448" cy="29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67544" y="908720"/>
            <a:ext cx="8676456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4.    Physical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Requirements</a:t>
            </a:r>
          </a:p>
          <a:p>
            <a:pPr marL="228600" marR="0" indent="0">
              <a:spcBef>
                <a:spcPts val="20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SzPts val="1200"/>
              <a:tabLst>
                <a:tab pos="502920" algn="l"/>
              </a:tabLst>
            </a:pP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4.1. Coil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Aperture Requirement</a:t>
            </a:r>
          </a:p>
          <a:p>
            <a:pPr>
              <a:spcBef>
                <a:spcPts val="200"/>
              </a:spcBef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Bef>
                <a:spcPts val="200"/>
              </a:spcBef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R-T-01: The MQXFA coil aperture requirement is 150 mm. This aperture is the coil inner diameter at room temperature, excluding ground insulation, cold bore and beam screens.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228600">
              <a:spcBef>
                <a:spcPts val="200"/>
              </a:spcBef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This aperture represents an increase of 80 mm over the present LHC inner triplet coil aperture of 70 mm. The larger aperture is a key MQXFA requirement for HL-LHC, because it allows a smaller </a:t>
            </a:r>
            <a:r>
              <a:rPr lang="en-US" sz="1200" dirty="0">
                <a:latin typeface="Symbol" panose="05050102010706020507" pitchFamily="18" charset="2"/>
                <a:ea typeface="Times New Roman" panose="02020603050405020304" pitchFamily="18" charset="0"/>
              </a:rPr>
              <a:t>b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and higher luminosity. Advances in Nb</a:t>
            </a:r>
            <a:r>
              <a:rPr lang="en-US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Sn technology for superconducting magnets allow this increase in aperture while keeping the magnet length at acceptable values.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 descr="\\lhc-div-mms.web.cern.ch\LHC-DIV-MMS\tests\MAG\docum\hilumi\Magnets\MQXF\MQX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752" y="3156511"/>
            <a:ext cx="4572049" cy="3701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25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Manufacturing Plan Overview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Coil fab at both FNAL and BNL</a:t>
            </a:r>
            <a:r>
              <a:rPr lang="en-US" dirty="0" smtClean="0">
                <a:sym typeface="Wingdings" panose="05000000000000000000" pitchFamily="2" charset="2"/>
              </a:rPr>
              <a:t> ship to LBNL</a:t>
            </a:r>
            <a:endParaRPr lang="en-US" dirty="0" smtClean="0"/>
          </a:p>
          <a:p>
            <a:r>
              <a:rPr lang="en-US" dirty="0" smtClean="0"/>
              <a:t>Magnet assembly at LBNL, ship to BNL for cold test then shipped to FNAL.</a:t>
            </a:r>
          </a:p>
          <a:p>
            <a:r>
              <a:rPr lang="en-US" dirty="0" smtClean="0"/>
              <a:t>FNAL assembles and tests cold mass then ships to CERN to cryostat.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251520" y="3645024"/>
            <a:ext cx="8640960" cy="2633345"/>
            <a:chOff x="179512" y="2980426"/>
            <a:chExt cx="8640960" cy="2633345"/>
          </a:xfrm>
        </p:grpSpPr>
        <p:pic>
          <p:nvPicPr>
            <p:cNvPr id="8" name="Picture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2980426"/>
              <a:ext cx="5490210" cy="263334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3568" y="364502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Magnets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512" y="4653569"/>
              <a:ext cx="19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Liquid Helium Containment Vessel</a:t>
              </a:r>
              <a:endParaRPr lang="en-US" dirty="0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7092280" y="3284984"/>
              <a:ext cx="288032" cy="216024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36296" y="4041938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Cold Mass Assembly</a:t>
              </a:r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579394" y="5149101"/>
              <a:ext cx="388150" cy="135632"/>
              <a:chOff x="6579394" y="5149101"/>
              <a:chExt cx="388150" cy="13563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6679512" y="5157192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955480" y="5149101"/>
                <a:ext cx="0" cy="135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6579394" y="5271034"/>
                <a:ext cx="383559" cy="58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 rot="10800000">
              <a:off x="2110671" y="4620453"/>
              <a:ext cx="388150" cy="135632"/>
              <a:chOff x="6579394" y="5149101"/>
              <a:chExt cx="388150" cy="135632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6679512" y="5157192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955480" y="5149101"/>
                <a:ext cx="0" cy="135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6579394" y="5271034"/>
                <a:ext cx="383559" cy="58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 rot="10800000" flipV="1">
              <a:off x="2106081" y="5168313"/>
              <a:ext cx="388150" cy="135632"/>
              <a:chOff x="6579394" y="5149101"/>
              <a:chExt cx="388150" cy="135632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6679512" y="5157192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955480" y="5149101"/>
                <a:ext cx="0" cy="135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6579394" y="5271034"/>
                <a:ext cx="383559" cy="58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V="1">
              <a:off x="6567330" y="4628336"/>
              <a:ext cx="388150" cy="135632"/>
              <a:chOff x="6579394" y="5149101"/>
              <a:chExt cx="388150" cy="13563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679512" y="5157192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955480" y="5149101"/>
                <a:ext cx="0" cy="135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6579394" y="5271034"/>
                <a:ext cx="383559" cy="58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635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60186" y="187813"/>
            <a:ext cx="8471814" cy="5909356"/>
            <a:chOff x="60186" y="187813"/>
            <a:chExt cx="8471814" cy="59093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1255195"/>
              <a:ext cx="7848432" cy="46580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25360" y="1025001"/>
              <a:ext cx="486871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FY17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23728" y="1025001"/>
              <a:ext cx="486871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FY18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1840" y="1023110"/>
              <a:ext cx="486871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FY19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0412" y="1023110"/>
              <a:ext cx="486871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FY20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28984" y="1025001"/>
              <a:ext cx="486871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FY21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11818" y="1025001"/>
              <a:ext cx="486871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FY22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26128" y="1016046"/>
              <a:ext cx="486871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FY23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4496" y="1016045"/>
              <a:ext cx="486871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FY24</a:t>
              </a:r>
              <a:endParaRPr lang="en-US" sz="1000" dirty="0">
                <a:latin typeface="+mn-lt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27584" y="2636912"/>
              <a:ext cx="739990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72048" y="3789040"/>
              <a:ext cx="739990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44505" y="4527227"/>
              <a:ext cx="739990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17331" y="5093818"/>
              <a:ext cx="739990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7331" y="5364163"/>
              <a:ext cx="739990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69368" y="2030056"/>
              <a:ext cx="922312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FNAL Coils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5576" y="3140968"/>
              <a:ext cx="765374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BNL Coils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3846" y="4133772"/>
              <a:ext cx="1647914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LBNL Structure Assembly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5576" y="4736880"/>
              <a:ext cx="1254807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BNL Vertical Test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5576" y="5106211"/>
              <a:ext cx="1890757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FNAL Cold Mass Assembly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4618" y="5445224"/>
              <a:ext cx="1667142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FNAL Cold Mass Test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7224" y="5850948"/>
              <a:ext cx="1448512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Delivery to CERN</a:t>
              </a:r>
              <a:endParaRPr lang="en-US" sz="1000" dirty="0">
                <a:latin typeface="+mn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97715" y="5733847"/>
              <a:ext cx="739990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797352" y="1608224"/>
              <a:ext cx="820248" cy="246221"/>
            </a:xfrm>
            <a:prstGeom prst="rect">
              <a:avLst/>
            </a:prstGeom>
            <a:solidFill>
              <a:srgbClr val="FFC000">
                <a:alpha val="63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LARP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97352" y="1937738"/>
              <a:ext cx="820248" cy="246221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Project </a:t>
              </a:r>
              <a:endParaRPr lang="en-US" sz="1000" dirty="0">
                <a:latin typeface="+mn-lt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572000" y="5247409"/>
              <a:ext cx="0" cy="32951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145582" y="2708920"/>
              <a:ext cx="0" cy="32951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63888" y="3891574"/>
              <a:ext cx="0" cy="32951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779912" y="4467638"/>
              <a:ext cx="0" cy="32951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355976" y="4941454"/>
              <a:ext cx="0" cy="32951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69600" y="1595867"/>
              <a:ext cx="0" cy="32951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43608" y="1106465"/>
              <a:ext cx="0" cy="32951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48166" y="187813"/>
              <a:ext cx="986135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OCT</a:t>
              </a:r>
              <a:r>
                <a:rPr lang="en-US" sz="1100" dirty="0" smtClean="0"/>
                <a:t> </a:t>
              </a:r>
              <a:r>
                <a:rPr lang="en-US" sz="1200" dirty="0" smtClean="0"/>
                <a:t>2016</a:t>
              </a:r>
              <a:endParaRPr lang="en-US" sz="1100" dirty="0"/>
            </a:p>
          </p:txBody>
        </p:sp>
        <p:cxnSp>
          <p:nvCxnSpPr>
            <p:cNvPr id="39" name="Straight Arrow Connector 38"/>
            <p:cNvCxnSpPr>
              <a:stCxn id="38" idx="2"/>
            </p:cNvCxnSpPr>
            <p:nvPr/>
          </p:nvCxnSpPr>
          <p:spPr>
            <a:xfrm>
              <a:off x="941234" y="464812"/>
              <a:ext cx="112544" cy="66014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83568" y="1124955"/>
              <a:ext cx="0" cy="32951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186" y="615570"/>
              <a:ext cx="658117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Today</a:t>
              </a:r>
              <a:endParaRPr lang="en-US" sz="11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84911" y="887768"/>
              <a:ext cx="198657" cy="2371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48064" y="5712379"/>
              <a:ext cx="0" cy="32951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923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FNAL Production Coils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612000" y="764704"/>
            <a:ext cx="8043988" cy="5446701"/>
            <a:chOff x="612000" y="736861"/>
            <a:chExt cx="8043988" cy="54467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000" y="899999"/>
              <a:ext cx="8043988" cy="528356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63688" y="740173"/>
              <a:ext cx="486871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FY18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1800" y="736861"/>
              <a:ext cx="486871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FY19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9912" y="740173"/>
              <a:ext cx="486871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FY20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8024" y="740173"/>
              <a:ext cx="486871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FY21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6136" y="743541"/>
              <a:ext cx="486871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FY22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6476" y="1337062"/>
              <a:ext cx="211564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LARP Rate (1 coil every 50 days)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9992" y="2276872"/>
              <a:ext cx="25922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Intermediate</a:t>
              </a:r>
              <a:r>
                <a:rPr lang="en-US" sz="1000" dirty="0" smtClean="0">
                  <a:latin typeface="+mn-lt"/>
                </a:rPr>
                <a:t> Rate (1 coil every 25 days)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06400" y="4293096"/>
              <a:ext cx="25922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Peak </a:t>
              </a:r>
              <a:r>
                <a:rPr lang="en-US" sz="1000" dirty="0" smtClean="0">
                  <a:latin typeface="+mn-lt"/>
                </a:rPr>
                <a:t>Rate (1 coil every 16 days)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71585" y="1916832"/>
              <a:ext cx="1584176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Add Tooling + Techs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6073" y="3212976"/>
              <a:ext cx="1584176" cy="24622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Add Tooling + Techs</a:t>
              </a:r>
              <a:endParaRPr lang="en-US" sz="1000" dirty="0">
                <a:latin typeface="+mn-l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155761" y="2060848"/>
              <a:ext cx="264111" cy="75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100249" y="3356992"/>
              <a:ext cx="3277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656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Coil Fabrication Steps and Tooling Usage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34086"/>
            <a:ext cx="6552728" cy="4011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569" y="1648592"/>
            <a:ext cx="1822862" cy="4645555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sz="half" idx="4294967295"/>
          </p:nvPr>
        </p:nvSpPr>
        <p:spPr>
          <a:xfrm>
            <a:off x="1187624" y="874065"/>
            <a:ext cx="6768752" cy="82674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Series Production Estimate:</a:t>
            </a:r>
          </a:p>
          <a:p>
            <a:pPr lvl="1"/>
            <a:r>
              <a:rPr lang="en-US" dirty="0" smtClean="0"/>
              <a:t>It takes an average of 2 technicians working 80 days to fabricate a coil (~0.7 FTE-years)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7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0000"/>
            <a:ext cx="9144000" cy="720000"/>
          </a:xfrm>
        </p:spPr>
        <p:txBody>
          <a:bodyPr/>
          <a:lstStyle/>
          <a:p>
            <a:r>
              <a:rPr lang="en-US" sz="2400" dirty="0" smtClean="0"/>
              <a:t>Coil Winding Assembly Drawing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FNAL QA/QC for HL-LHC-AUP Coil Fabrication Review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8" name="Image 7" descr="Logo-APO-LAR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pic>
        <p:nvPicPr>
          <p:cNvPr id="11" name="Content Placeholder 10" descr="F10005769-A-4.3m long QXF01-07.pdf - Adobe Acrobat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764704"/>
            <a:ext cx="8719718" cy="6093296"/>
          </a:xfrm>
        </p:spPr>
      </p:pic>
    </p:spTree>
    <p:extLst>
      <p:ext uri="{BB962C8B-B14F-4D97-AF65-F5344CB8AC3E}">
        <p14:creationId xmlns:p14="http://schemas.microsoft.com/office/powerpoint/2010/main" val="29049591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7841</TotalTime>
  <Words>742</Words>
  <Application>Microsoft Office PowerPoint</Application>
  <PresentationFormat>On-screen Show (4:3)</PresentationFormat>
  <Paragraphs>140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Wingdings</vt:lpstr>
      <vt:lpstr>Thème Office</vt:lpstr>
      <vt:lpstr>Coil Fabrication and Shipment Processes</vt:lpstr>
      <vt:lpstr>Outline of Talk</vt:lpstr>
      <vt:lpstr>MQXFA FUNCTIONAL REQUIREMENTS SPECIFICATION</vt:lpstr>
      <vt:lpstr>MQXFA FUNCTIONAL REQUIREMENTS SPECIFICATION</vt:lpstr>
      <vt:lpstr>Project Manufacturing Plan Overview</vt:lpstr>
      <vt:lpstr>Manufacturing Plan</vt:lpstr>
      <vt:lpstr>FNAL Production Coils</vt:lpstr>
      <vt:lpstr>Coil Fabrication Steps and Tooling Usage</vt:lpstr>
      <vt:lpstr>Coil Winding Assembly Drawing</vt:lpstr>
      <vt:lpstr>Coil Parameters</vt:lpstr>
      <vt:lpstr>Coil Winding and Curing</vt:lpstr>
      <vt:lpstr>Coil Reaction</vt:lpstr>
      <vt:lpstr>Coil Impregnation</vt:lpstr>
      <vt:lpstr>Coil QXFP01A CMM</vt:lpstr>
      <vt:lpstr>Sample CMM Wedge Inspection</vt:lpstr>
      <vt:lpstr>Sample CMM End Part Inspection</vt:lpstr>
      <vt:lpstr>Coil Shipping</vt:lpstr>
      <vt:lpstr>QXFP01 Coil Shipping</vt:lpstr>
      <vt:lpstr>Coil Shipping</vt:lpstr>
      <vt:lpstr>Traveler’s &amp; Discrepancy Repots</vt:lpstr>
    </vt:vector>
  </TitlesOfParts>
  <Company>APO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Fred Nobrega x4271</cp:lastModifiedBy>
  <cp:revision>85</cp:revision>
  <dcterms:created xsi:type="dcterms:W3CDTF">2016-03-23T12:58:39Z</dcterms:created>
  <dcterms:modified xsi:type="dcterms:W3CDTF">2016-05-31T15:04:56Z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