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7" autoAdjust="0"/>
    <p:restoredTop sz="94660"/>
  </p:normalViewPr>
  <p:slideViewPr>
    <p:cSldViewPr snapToGrid="0">
      <p:cViewPr varScale="1">
        <p:scale>
          <a:sx n="114" d="100"/>
          <a:sy n="114" d="100"/>
        </p:scale>
        <p:origin x="477" y="6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8/4/2016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8/4/2016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8/4/2016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8/4/2016</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localhost/v1/schoolinfo/?schoolid=2" TargetMode="External"/><Relationship Id="rId2" Type="http://schemas.openxmlformats.org/officeDocument/2006/relationships/image" Target="../media/image2.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Cosmic </a:t>
            </a:r>
            <a:r>
              <a:rPr lang="en-US" dirty="0" err="1"/>
              <a:t>eLab</a:t>
            </a:r>
            <a:r>
              <a:rPr lang="en-US" dirty="0"/>
              <a:t> API</a:t>
            </a:r>
          </a:p>
        </p:txBody>
      </p:sp>
      <p:sp>
        <p:nvSpPr>
          <p:cNvPr id="3" name="Subtitle 2"/>
          <p:cNvSpPr>
            <a:spLocks noGrp="1"/>
          </p:cNvSpPr>
          <p:nvPr>
            <p:ph type="subTitle" idx="1"/>
          </p:nvPr>
        </p:nvSpPr>
        <p:spPr/>
        <p:txBody>
          <a:bodyPr/>
          <a:lstStyle/>
          <a:p>
            <a:r>
              <a:rPr lang="en-US" dirty="0"/>
              <a:t>Thomas Hein</a:t>
            </a:r>
          </a:p>
        </p:txBody>
      </p:sp>
    </p:spTree>
    <p:extLst>
      <p:ext uri="{BB962C8B-B14F-4D97-AF65-F5344CB8AC3E}">
        <p14:creationId xmlns:p14="http://schemas.microsoft.com/office/powerpoint/2010/main" val="4174448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 API?</a:t>
            </a:r>
          </a:p>
        </p:txBody>
      </p:sp>
      <p:sp>
        <p:nvSpPr>
          <p:cNvPr id="3" name="Content Placeholder 2"/>
          <p:cNvSpPr>
            <a:spLocks noGrp="1"/>
          </p:cNvSpPr>
          <p:nvPr>
            <p:ph sz="half" idx="1"/>
          </p:nvPr>
        </p:nvSpPr>
        <p:spPr/>
        <p:txBody>
          <a:bodyPr>
            <a:normAutofit/>
          </a:bodyPr>
          <a:lstStyle/>
          <a:p>
            <a:r>
              <a:rPr lang="en-US" dirty="0"/>
              <a:t>Application program interface (API) is a set of routines, protocols, and tools for building software applications. An API specifies how software components should interact and APIs are used when programming graphical user interface (GUI) components.*</a:t>
            </a:r>
          </a:p>
          <a:p>
            <a:endParaRPr lang="en-US" dirty="0"/>
          </a:p>
          <a:p>
            <a:endParaRPr lang="en-US" dirty="0"/>
          </a:p>
          <a:p>
            <a:endParaRPr lang="en-US" dirty="0"/>
          </a:p>
          <a:p>
            <a:pPr marL="0" indent="0">
              <a:buNone/>
            </a:pPr>
            <a:r>
              <a:rPr lang="en-US" sz="800" dirty="0"/>
              <a:t>*Source: http://www.webopedia.com/TERM/A/API.html</a:t>
            </a:r>
          </a:p>
        </p:txBody>
      </p:sp>
      <p:sp>
        <p:nvSpPr>
          <p:cNvPr id="5" name="Content Placeholder 4"/>
          <p:cNvSpPr>
            <a:spLocks noGrp="1"/>
          </p:cNvSpPr>
          <p:nvPr>
            <p:ph sz="half" idx="2"/>
          </p:nvPr>
        </p:nvSpPr>
        <p:spPr/>
        <p:txBody>
          <a:bodyPr>
            <a:normAutofit/>
          </a:bodyPr>
          <a:lstStyle/>
          <a:p>
            <a:endParaRPr lang="en-US"/>
          </a:p>
        </p:txBody>
      </p:sp>
      <p:pic>
        <p:nvPicPr>
          <p:cNvPr id="4" name="Picture 3"/>
          <p:cNvPicPr>
            <a:picLocks noChangeAspect="1"/>
          </p:cNvPicPr>
          <p:nvPr/>
        </p:nvPicPr>
        <p:blipFill>
          <a:blip r:embed="rId2"/>
          <a:stretch>
            <a:fillRect/>
          </a:stretch>
        </p:blipFill>
        <p:spPr>
          <a:xfrm>
            <a:off x="5060277" y="609600"/>
            <a:ext cx="4243419" cy="5629316"/>
          </a:xfrm>
          <a:prstGeom prst="rect">
            <a:avLst/>
          </a:prstGeom>
        </p:spPr>
      </p:pic>
    </p:spTree>
    <p:extLst>
      <p:ext uri="{BB962C8B-B14F-4D97-AF65-F5344CB8AC3E}">
        <p14:creationId xmlns:p14="http://schemas.microsoft.com/office/powerpoint/2010/main" val="20949011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Why an API for Cosmic </a:t>
            </a:r>
            <a:r>
              <a:rPr lang="en-US" dirty="0" err="1"/>
              <a:t>eLab</a:t>
            </a:r>
            <a:endParaRPr lang="en-US" dirty="0"/>
          </a:p>
        </p:txBody>
      </p:sp>
      <p:sp>
        <p:nvSpPr>
          <p:cNvPr id="5" name="Content Placeholder 4"/>
          <p:cNvSpPr>
            <a:spLocks noGrp="1"/>
          </p:cNvSpPr>
          <p:nvPr>
            <p:ph idx="1"/>
          </p:nvPr>
        </p:nvSpPr>
        <p:spPr/>
        <p:txBody>
          <a:bodyPr/>
          <a:lstStyle/>
          <a:p>
            <a:r>
              <a:rPr lang="en-US" dirty="0"/>
              <a:t>Website is useless for fetching large amounts of data</a:t>
            </a:r>
          </a:p>
          <a:p>
            <a:r>
              <a:rPr lang="en-US" dirty="0"/>
              <a:t>About 5 steps to get a single data file</a:t>
            </a:r>
          </a:p>
          <a:p>
            <a:r>
              <a:rPr lang="en-US" dirty="0"/>
              <a:t>Not machine friendly</a:t>
            </a:r>
          </a:p>
          <a:p>
            <a:r>
              <a:rPr lang="en-US" dirty="0"/>
              <a:t>Tedious process</a:t>
            </a:r>
          </a:p>
          <a:p>
            <a:r>
              <a:rPr lang="en-US" dirty="0"/>
              <a:t>Web Scrapping?</a:t>
            </a:r>
          </a:p>
          <a:p>
            <a:pPr lvl="1"/>
            <a:r>
              <a:rPr lang="en-US" dirty="0"/>
              <a:t>Slow</a:t>
            </a:r>
          </a:p>
          <a:p>
            <a:pPr lvl="1"/>
            <a:r>
              <a:rPr lang="en-US" dirty="0"/>
              <a:t>If website layout changes, have to completely rewrite scrapping script</a:t>
            </a:r>
          </a:p>
        </p:txBody>
      </p:sp>
    </p:spTree>
    <p:extLst>
      <p:ext uri="{BB962C8B-B14F-4D97-AF65-F5344CB8AC3E}">
        <p14:creationId xmlns:p14="http://schemas.microsoft.com/office/powerpoint/2010/main" val="3263604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Cosmic </a:t>
            </a:r>
            <a:r>
              <a:rPr lang="en-US" dirty="0" err="1"/>
              <a:t>eLab</a:t>
            </a:r>
            <a:r>
              <a:rPr lang="en-US" dirty="0"/>
              <a:t> API Goal</a:t>
            </a:r>
          </a:p>
        </p:txBody>
      </p:sp>
      <p:sp>
        <p:nvSpPr>
          <p:cNvPr id="3" name="Content Placeholder 2"/>
          <p:cNvSpPr>
            <a:spLocks noGrp="1"/>
          </p:cNvSpPr>
          <p:nvPr>
            <p:ph idx="1"/>
          </p:nvPr>
        </p:nvSpPr>
        <p:spPr/>
        <p:txBody>
          <a:bodyPr/>
          <a:lstStyle/>
          <a:p>
            <a:r>
              <a:rPr lang="en-US" dirty="0"/>
              <a:t>Allow another way of retrieving data easily by bypassing the website completely</a:t>
            </a:r>
          </a:p>
          <a:p>
            <a:r>
              <a:rPr lang="en-US" dirty="0"/>
              <a:t>Allow any language to be able to access the API and use a Standard format of presenting the data</a:t>
            </a:r>
          </a:p>
          <a:p>
            <a:r>
              <a:rPr lang="en-US" dirty="0"/>
              <a:t>Allow the lookups of files, detectors, schools, research groups, etc. from one central location</a:t>
            </a:r>
          </a:p>
          <a:p>
            <a:r>
              <a:rPr lang="en-US" dirty="0"/>
              <a:t>Allow more people to interact with this huge repository of data files of cosmic rays from all around the world (7TB)</a:t>
            </a:r>
          </a:p>
        </p:txBody>
      </p:sp>
    </p:spTree>
    <p:extLst>
      <p:ext uri="{BB962C8B-B14F-4D97-AF65-F5344CB8AC3E}">
        <p14:creationId xmlns:p14="http://schemas.microsoft.com/office/powerpoint/2010/main" val="2743645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13 Endpoints</a:t>
            </a:r>
          </a:p>
        </p:txBody>
      </p:sp>
      <p:sp>
        <p:nvSpPr>
          <p:cNvPr id="3" name="Content Placeholder 2"/>
          <p:cNvSpPr>
            <a:spLocks noGrp="1"/>
          </p:cNvSpPr>
          <p:nvPr>
            <p:ph idx="1"/>
          </p:nvPr>
        </p:nvSpPr>
        <p:spPr/>
        <p:txBody>
          <a:bodyPr>
            <a:normAutofit lnSpcReduction="10000"/>
          </a:bodyPr>
          <a:lstStyle/>
          <a:p>
            <a:r>
              <a:rPr lang="en-US" dirty="0"/>
              <a:t>An Endpoint is a part of the API that performs a certain task.</a:t>
            </a:r>
          </a:p>
          <a:p>
            <a:r>
              <a:rPr lang="en-US" dirty="0"/>
              <a:t>Some Endpoints include:</a:t>
            </a:r>
          </a:p>
          <a:p>
            <a:pPr lvl="1"/>
            <a:r>
              <a:rPr lang="en-US" dirty="0" err="1"/>
              <a:t>SearchDetectors</a:t>
            </a:r>
            <a:endParaRPr lang="en-US" dirty="0"/>
          </a:p>
          <a:p>
            <a:pPr lvl="2"/>
            <a:r>
              <a:rPr lang="en-US" dirty="0"/>
              <a:t>Input: State, City, School, Research Group, Teacher</a:t>
            </a:r>
          </a:p>
          <a:p>
            <a:pPr lvl="2"/>
            <a:r>
              <a:rPr lang="en-US" dirty="0"/>
              <a:t>Output: Detectors</a:t>
            </a:r>
          </a:p>
          <a:p>
            <a:pPr lvl="1"/>
            <a:r>
              <a:rPr lang="en-US" dirty="0" err="1"/>
              <a:t>GetFile</a:t>
            </a:r>
            <a:endParaRPr lang="en-US" dirty="0"/>
          </a:p>
          <a:p>
            <a:pPr lvl="2"/>
            <a:r>
              <a:rPr lang="en-US" dirty="0"/>
              <a:t>Input: </a:t>
            </a:r>
            <a:r>
              <a:rPr lang="en-US" dirty="0" err="1"/>
              <a:t>FileID</a:t>
            </a:r>
            <a:r>
              <a:rPr lang="en-US" dirty="0"/>
              <a:t> OR Detector, Year, </a:t>
            </a:r>
            <a:r>
              <a:rPr lang="en-US" dirty="0" err="1"/>
              <a:t>MonthDay</a:t>
            </a:r>
            <a:r>
              <a:rPr lang="en-US" dirty="0"/>
              <a:t>, Index, &amp; File Type</a:t>
            </a:r>
          </a:p>
          <a:p>
            <a:pPr lvl="2"/>
            <a:r>
              <a:rPr lang="en-US" dirty="0"/>
              <a:t>Output: Outputs the file contents</a:t>
            </a:r>
          </a:p>
          <a:p>
            <a:pPr lvl="1"/>
            <a:r>
              <a:rPr lang="en-US" dirty="0" err="1"/>
              <a:t>SchoolInfo</a:t>
            </a:r>
            <a:endParaRPr lang="en-US" dirty="0"/>
          </a:p>
          <a:p>
            <a:pPr lvl="2"/>
            <a:r>
              <a:rPr lang="en-US" dirty="0"/>
              <a:t>Input: School Name or ID</a:t>
            </a:r>
          </a:p>
          <a:p>
            <a:pPr lvl="2"/>
            <a:r>
              <a:rPr lang="en-US" dirty="0"/>
              <a:t>Output: List of Detectors, Teachers, School, City, State, and Research Groups</a:t>
            </a:r>
          </a:p>
        </p:txBody>
      </p:sp>
    </p:spTree>
    <p:extLst>
      <p:ext uri="{BB962C8B-B14F-4D97-AF65-F5344CB8AC3E}">
        <p14:creationId xmlns:p14="http://schemas.microsoft.com/office/powerpoint/2010/main" val="16942133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Example Output of </a:t>
            </a:r>
            <a:br>
              <a:rPr lang="en-US" dirty="0"/>
            </a:br>
            <a:r>
              <a:rPr lang="en-US" b="1" dirty="0" err="1"/>
              <a:t>SchoolInfo</a:t>
            </a:r>
            <a:r>
              <a:rPr lang="en-US" b="1" dirty="0"/>
              <a:t> Endpoint</a:t>
            </a:r>
            <a:br>
              <a:rPr lang="en-US" dirty="0"/>
            </a:br>
            <a:endParaRPr lang="en-US" dirty="0"/>
          </a:p>
        </p:txBody>
      </p:sp>
      <p:pic>
        <p:nvPicPr>
          <p:cNvPr id="48" name="Content Placeholder 47"/>
          <p:cNvPicPr>
            <a:picLocks noGrp="1" noChangeAspect="1"/>
          </p:cNvPicPr>
          <p:nvPr>
            <p:ph idx="1"/>
          </p:nvPr>
        </p:nvPicPr>
        <p:blipFill>
          <a:blip r:embed="rId2"/>
          <a:stretch>
            <a:fillRect/>
          </a:stretch>
        </p:blipFill>
        <p:spPr>
          <a:xfrm>
            <a:off x="5697253" y="514350"/>
            <a:ext cx="2640582" cy="5527675"/>
          </a:xfrm>
          <a:prstGeom prst="rect">
            <a:avLst/>
          </a:prstGeom>
        </p:spPr>
      </p:pic>
      <p:sp>
        <p:nvSpPr>
          <p:cNvPr id="47" name="Text Placeholder 46"/>
          <p:cNvSpPr>
            <a:spLocks noGrp="1"/>
          </p:cNvSpPr>
          <p:nvPr>
            <p:ph type="body" sz="half" idx="2"/>
          </p:nvPr>
        </p:nvSpPr>
        <p:spPr>
          <a:xfrm>
            <a:off x="677334" y="2777069"/>
            <a:ext cx="3854528" cy="3711815"/>
          </a:xfrm>
        </p:spPr>
        <p:txBody>
          <a:bodyPr>
            <a:normAutofit fontScale="92500" lnSpcReduction="10000"/>
          </a:bodyPr>
          <a:lstStyle/>
          <a:p>
            <a:r>
              <a:rPr lang="en-US" dirty="0">
                <a:hlinkClick r:id="rId3"/>
              </a:rPr>
              <a:t>http://localhost/v1/schoolinfo/?schoolid=2</a:t>
            </a:r>
            <a:endParaRPr lang="en-US" dirty="0"/>
          </a:p>
          <a:p>
            <a:endParaRPr lang="en-US" dirty="0"/>
          </a:p>
          <a:p>
            <a:r>
              <a:rPr lang="en-US" dirty="0"/>
              <a:t>This API uses the JSON format for presenting information. It’s the standard format used across most programming languages due to readability in both programs and with humans. Here is what the output actually looks like:</a:t>
            </a:r>
          </a:p>
          <a:p>
            <a:endParaRPr lang="en-US" dirty="0"/>
          </a:p>
          <a:p>
            <a:r>
              <a:rPr lang="en-US" dirty="0"/>
              <a:t>{"request":{"</a:t>
            </a:r>
            <a:r>
              <a:rPr lang="en-US" dirty="0" err="1"/>
              <a:t>pass":"true</a:t>
            </a:r>
            <a:r>
              <a:rPr lang="en-US" dirty="0"/>
              <a:t>"},"main":{"school":"found","</a:t>
            </a:r>
            <a:r>
              <a:rPr lang="en-US" dirty="0" err="1"/>
              <a:t>schoolinfo</a:t>
            </a:r>
            <a:r>
              <a:rPr lang="en-US" dirty="0"/>
              <a:t>":{"id":"4","name":"EEG High"},"city":{"id":"4","name":"Birmingham"},"</a:t>
            </a:r>
            <a:r>
              <a:rPr lang="en-US" dirty="0" err="1"/>
              <a:t>stateinfo</a:t>
            </a:r>
            <a:r>
              <a:rPr lang="en-US" dirty="0"/>
              <a:t>":{"id":"1","name":"ALABAMA","abbreviation":"AL"},"</a:t>
            </a:r>
            <a:r>
              <a:rPr lang="en-US" dirty="0" err="1"/>
              <a:t>research_groups</a:t>
            </a:r>
            <a:r>
              <a:rPr lang="en-US" dirty="0"/>
              <a:t>":["</a:t>
            </a:r>
            <a:r>
              <a:rPr lang="en-US" dirty="0" err="1"/>
              <a:t>CRnew</a:t>
            </a:r>
            <a:r>
              <a:rPr lang="en-US" dirty="0"/>
              <a:t>","</a:t>
            </a:r>
            <a:r>
              <a:rPr lang="en-US" dirty="0" err="1"/>
              <a:t>lizteacher</a:t>
            </a:r>
            <a:r>
              <a:rPr lang="en-US" dirty="0"/>
              <a:t>","</a:t>
            </a:r>
            <a:r>
              <a:rPr lang="en-US" dirty="0" err="1"/>
              <a:t>CRrsp</a:t>
            </a:r>
            <a:r>
              <a:rPr lang="en-US" dirty="0"/>
              <a:t>","</a:t>
            </a:r>
            <a:r>
              <a:rPr lang="en-US" dirty="0" err="1"/>
              <a:t>teacherguy</a:t>
            </a:r>
            <a:r>
              <a:rPr lang="en-US" dirty="0"/>
              <a:t>","gourd","</a:t>
            </a:r>
            <a:r>
              <a:rPr lang="en-US" dirty="0" err="1"/>
              <a:t>newteacher</a:t>
            </a:r>
            <a:r>
              <a:rPr lang="en-US" dirty="0"/>
              <a:t>"],"</a:t>
            </a:r>
            <a:r>
              <a:rPr lang="en-US" dirty="0" err="1"/>
              <a:t>teacher_ids</a:t>
            </a:r>
            <a:r>
              <a:rPr lang="en-US" dirty="0"/>
              <a:t>":["41","49","1414","7","32"],"</a:t>
            </a:r>
            <a:r>
              <a:rPr lang="en-US" dirty="0" err="1"/>
              <a:t>detectors":false</a:t>
            </a:r>
            <a:r>
              <a:rPr lang="en-US" dirty="0"/>
              <a:t>}}</a:t>
            </a:r>
          </a:p>
        </p:txBody>
      </p:sp>
    </p:spTree>
    <p:extLst>
      <p:ext uri="{BB962C8B-B14F-4D97-AF65-F5344CB8AC3E}">
        <p14:creationId xmlns:p14="http://schemas.microsoft.com/office/powerpoint/2010/main" val="265178688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108</TotalTime>
  <Words>386</Words>
  <Application>Microsoft Office PowerPoint</Application>
  <PresentationFormat>Widescreen</PresentationFormat>
  <Paragraphs>39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Trebuchet MS</vt:lpstr>
      <vt:lpstr>Wingdings 3</vt:lpstr>
      <vt:lpstr>Facet</vt:lpstr>
      <vt:lpstr>Cosmic eLab API</vt:lpstr>
      <vt:lpstr>What is an API?</vt:lpstr>
      <vt:lpstr>Why an API for Cosmic eLab</vt:lpstr>
      <vt:lpstr>Cosmic eLab API Goal</vt:lpstr>
      <vt:lpstr>13 Endpoints</vt:lpstr>
      <vt:lpstr>Example Output of  SchoolInfo Endpoint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Cosmic eLab API</dc:title>
  <dc:creator>Thomas Hein</dc:creator>
  <cp:lastModifiedBy>Thomas Hein</cp:lastModifiedBy>
  <cp:revision>10</cp:revision>
  <dcterms:created xsi:type="dcterms:W3CDTF">2016-08-04T14:17:43Z</dcterms:created>
  <dcterms:modified xsi:type="dcterms:W3CDTF">2016-08-04T20:47:21Z</dcterms:modified>
</cp:coreProperties>
</file>