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7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22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785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1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4981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44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35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6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5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2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1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86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98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8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5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E355E-7A3A-454F-B521-2C759722ABE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12BAD1A-7B4D-41B2-AED4-7CE205EB7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6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Target 2016: </a:t>
            </a:r>
            <a:br>
              <a:rPr lang="en-US" dirty="0"/>
            </a:br>
            <a:r>
              <a:rPr lang="en-US" dirty="0"/>
              <a:t>My Experience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Nathan Knauf</a:t>
            </a:r>
          </a:p>
        </p:txBody>
      </p:sp>
    </p:spTree>
    <p:extLst>
      <p:ext uri="{BB962C8B-B14F-4D97-AF65-F5344CB8AC3E}">
        <p14:creationId xmlns:p14="http://schemas.microsoft.com/office/powerpoint/2010/main" val="3315880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June to Now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MyFirstProgram.py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59"/>
          <a:stretch/>
        </p:blipFill>
        <p:spPr>
          <a:xfrm>
            <a:off x="476885" y="2700717"/>
            <a:ext cx="4384484" cy="3737790"/>
          </a:xfrm>
        </p:spPr>
      </p:pic>
      <p:sp>
        <p:nvSpPr>
          <p:cNvPr id="10" name="TextBox 9"/>
          <p:cNvSpPr txBox="1"/>
          <p:nvPr/>
        </p:nvSpPr>
        <p:spPr>
          <a:xfrm>
            <a:off x="5061818" y="2160589"/>
            <a:ext cx="1898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Open </a:t>
            </a:r>
            <a:r>
              <a:rPr lang="en-US" dirty="0" err="1"/>
              <a:t>Cosmics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233"/>
          <a:stretch/>
        </p:blipFill>
        <p:spPr>
          <a:xfrm>
            <a:off x="5061818" y="2700717"/>
            <a:ext cx="5232251" cy="380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61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7334" y="216815"/>
            <a:ext cx="3527020" cy="684319"/>
          </a:xfrm>
        </p:spPr>
        <p:txBody>
          <a:bodyPr>
            <a:normAutofit/>
          </a:bodyPr>
          <a:lstStyle/>
          <a:p>
            <a:r>
              <a:rPr lang="en-US" sz="2400" dirty="0"/>
              <a:t>What I learned: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idx="1"/>
          </p:nvPr>
        </p:nvSpPr>
        <p:spPr>
          <a:xfrm>
            <a:off x="6344164" y="901134"/>
            <a:ext cx="4513541" cy="5526437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Python is easy! But also...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Python is challenging!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Computing is about 90% of the effort in today’s experiments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Coding can actually be very fun/rewarding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54" y="1439635"/>
            <a:ext cx="5892861" cy="40938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27901" y="5533534"/>
            <a:ext cx="4421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 many errors…</a:t>
            </a:r>
          </a:p>
        </p:txBody>
      </p:sp>
    </p:spTree>
    <p:extLst>
      <p:ext uri="{BB962C8B-B14F-4D97-AF65-F5344CB8AC3E}">
        <p14:creationId xmlns:p14="http://schemas.microsoft.com/office/powerpoint/2010/main" val="1501537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3854528" cy="1278466"/>
          </a:xfrm>
        </p:spPr>
        <p:txBody>
          <a:bodyPr>
            <a:normAutofit/>
          </a:bodyPr>
          <a:lstStyle/>
          <a:p>
            <a:r>
              <a:rPr lang="en-US" sz="2400" dirty="0"/>
              <a:t>What I enjoyed: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469" y="1278466"/>
            <a:ext cx="5272394" cy="349916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1433129"/>
            <a:ext cx="3854528" cy="318983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Building a new skill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Helping out the Target 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Working with the folks at </a:t>
            </a:r>
            <a:r>
              <a:rPr lang="en-US" sz="2000" dirty="0" err="1"/>
              <a:t>Fermilab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Being around one of the world’s premier physics research facilities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4893469" y="4777633"/>
            <a:ext cx="468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URL: https://wdrs.fnal.gov/employ/</a:t>
            </a:r>
          </a:p>
        </p:txBody>
      </p:sp>
    </p:spTree>
    <p:extLst>
      <p:ext uri="{BB962C8B-B14F-4D97-AF65-F5344CB8AC3E}">
        <p14:creationId xmlns:p14="http://schemas.microsoft.com/office/powerpoint/2010/main" val="1494703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4599" y="2617510"/>
            <a:ext cx="8596668" cy="1320800"/>
          </a:xfrm>
        </p:spPr>
        <p:txBody>
          <a:bodyPr anchor="ctr">
            <a:normAutofit/>
          </a:bodyPr>
          <a:lstStyle/>
          <a:p>
            <a:r>
              <a:rPr lang="en-US" sz="4400" dirty="0"/>
              <a:t>Enjoy the rest of your summer!</a:t>
            </a:r>
          </a:p>
        </p:txBody>
      </p:sp>
    </p:spTree>
    <p:extLst>
      <p:ext uri="{BB962C8B-B14F-4D97-AF65-F5344CB8AC3E}">
        <p14:creationId xmlns:p14="http://schemas.microsoft.com/office/powerpoint/2010/main" val="27020708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91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</vt:lpstr>
      <vt:lpstr>Wingdings 3</vt:lpstr>
      <vt:lpstr>Facet</vt:lpstr>
      <vt:lpstr>Target 2016:  My Experience</vt:lpstr>
      <vt:lpstr>From June to Now</vt:lpstr>
      <vt:lpstr>What I learned:</vt:lpstr>
      <vt:lpstr>What I enjoyed:</vt:lpstr>
      <vt:lpstr>Enjoy the rest of your summer!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 2016:  My Experience</dc:title>
  <dc:creator>Nate Knauf</dc:creator>
  <cp:lastModifiedBy>Nate Knauf</cp:lastModifiedBy>
  <cp:revision>6</cp:revision>
  <dcterms:created xsi:type="dcterms:W3CDTF">2016-08-11T14:40:03Z</dcterms:created>
  <dcterms:modified xsi:type="dcterms:W3CDTF">2016-08-11T15:56:23Z</dcterms:modified>
</cp:coreProperties>
</file>