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188" autoAdjust="0"/>
    <p:restoredTop sz="94701" autoAdjust="0"/>
  </p:normalViewPr>
  <p:slideViewPr>
    <p:cSldViewPr>
      <p:cViewPr>
        <p:scale>
          <a:sx n="75" d="100"/>
          <a:sy n="75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15/06/2016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15/06/2016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15/06/2016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15/06/2016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15/06/2016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15/06/2016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15/06/2016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15/06/2016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15/06/2016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15/06/2016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15/06/2016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15/06/2016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366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Technical </a:t>
            </a:r>
            <a:r>
              <a:rPr lang="en-US" b="1" dirty="0"/>
              <a:t>B</a:t>
            </a:r>
            <a:r>
              <a:rPr lang="en-US" b="1" dirty="0" smtClean="0"/>
              <a:t>oard Meeting, 15/6/2016</a:t>
            </a:r>
          </a:p>
          <a:p>
            <a:endParaRPr lang="en-US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-36512" y="4887158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Update by </a:t>
            </a:r>
            <a:r>
              <a:rPr lang="en-US" dirty="0" err="1" smtClean="0"/>
              <a:t>Adamo</a:t>
            </a:r>
            <a:r>
              <a:rPr lang="en-US" dirty="0" smtClean="0"/>
              <a:t> on the internal piping of the cryostat </a:t>
            </a:r>
            <a:r>
              <a:rPr lang="en-US" dirty="0" smtClean="0"/>
              <a:t> and on </a:t>
            </a:r>
            <a:r>
              <a:rPr lang="en-US" smtClean="0"/>
              <a:t>the field cage (discussion </a:t>
            </a:r>
            <a:r>
              <a:rPr lang="en-US" dirty="0" smtClean="0"/>
              <a:t>already at the last TB meeting)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Update by Yannis on the </a:t>
            </a:r>
            <a:r>
              <a:rPr lang="fr-FR" dirty="0" err="1" smtClean="0"/>
              <a:t>beam</a:t>
            </a:r>
            <a:r>
              <a:rPr lang="fr-FR" dirty="0" smtClean="0"/>
              <a:t> instrumentation, news on the </a:t>
            </a:r>
            <a:r>
              <a:rPr lang="fr-FR" dirty="0" err="1" smtClean="0"/>
              <a:t>spectrometer</a:t>
            </a:r>
            <a:r>
              <a:rPr lang="fr-FR" dirty="0" smtClean="0"/>
              <a:t> design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/>
              <a:buChar char="à"/>
            </a:pPr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76009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92525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Results on distributed storage tests: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Longest presentation today, by Denis </a:t>
            </a:r>
            <a:r>
              <a:rPr lang="en-US" dirty="0" err="1" smtClean="0"/>
              <a:t>Pugnere</a:t>
            </a:r>
            <a:r>
              <a:rPr lang="en-US" dirty="0" smtClean="0"/>
              <a:t>, one of our IPNL software engineers who has been working already for many months on the configuration of the online storage system also performing direct measurement on a test bench with material taken for loan at IPNL</a:t>
            </a:r>
          </a:p>
          <a:p>
            <a:endParaRPr lang="en-US" dirty="0" smtClean="0"/>
          </a:p>
          <a:p>
            <a:r>
              <a:rPr lang="en-US" dirty="0" smtClean="0"/>
              <a:t>Denis has been performing a systematic comparison of different configurations in order to choose the software for the distributed filesystem of the storage/online processing facility and he has identified possible bottlenecks at the level of the configuration of  the DAQ clients, network, storage servers, file sizes and  other parameters of the setup. </a:t>
            </a:r>
          </a:p>
          <a:p>
            <a:endParaRPr lang="en-US" dirty="0" smtClean="0"/>
          </a:p>
          <a:p>
            <a:r>
              <a:rPr lang="en-US" dirty="0" smtClean="0"/>
              <a:t>This provides useful information for the configuration and software of the online storage/data processing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622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167</Words>
  <Application>Microsoft Office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155</cp:revision>
  <dcterms:created xsi:type="dcterms:W3CDTF">2015-04-08T06:38:53Z</dcterms:created>
  <dcterms:modified xsi:type="dcterms:W3CDTF">2016-06-15T11:48:11Z</dcterms:modified>
</cp:coreProperties>
</file>