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3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609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41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574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792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94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774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775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284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25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799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68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83433-0BBF-4D36-AFA3-D3455941A53D}" type="datetimeFigureOut">
              <a:rPr lang="el-GR" smtClean="0"/>
              <a:t>9/6/2016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037AA-D9F1-418C-8E0B-6DB1F621E8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596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Preliminary spectrometer calculations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N. Charitonidis, Y. </a:t>
            </a:r>
            <a:r>
              <a:rPr lang="en-US" dirty="0" err="1" smtClean="0"/>
              <a:t>Karyotakis</a:t>
            </a:r>
            <a:r>
              <a:rPr lang="en-US" dirty="0" smtClean="0"/>
              <a:t>, I. </a:t>
            </a:r>
            <a:r>
              <a:rPr lang="en-US" dirty="0" err="1" smtClean="0"/>
              <a:t>Efthymiopoulos</a:t>
            </a:r>
            <a:endParaRPr lang="en-US" dirty="0" smtClean="0"/>
          </a:p>
          <a:p>
            <a:r>
              <a:rPr lang="en-US" dirty="0" smtClean="0"/>
              <a:t>09/06/2016 </a:t>
            </a:r>
          </a:p>
        </p:txBody>
      </p:sp>
    </p:spTree>
    <p:extLst>
      <p:ext uri="{BB962C8B-B14F-4D97-AF65-F5344CB8AC3E}">
        <p14:creationId xmlns:p14="http://schemas.microsoft.com/office/powerpoint/2010/main" val="118251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859" y="149973"/>
            <a:ext cx="10515600" cy="818216"/>
          </a:xfrm>
        </p:spPr>
        <p:txBody>
          <a:bodyPr/>
          <a:lstStyle/>
          <a:p>
            <a:r>
              <a:rPr lang="en-US" dirty="0" smtClean="0"/>
              <a:t>H2 beam line – spectrometer positions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77" y="1120587"/>
            <a:ext cx="6817233" cy="49205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63435" y="1909482"/>
            <a:ext cx="37741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Spectrometer positions from the B8b </a:t>
            </a:r>
            <a:r>
              <a:rPr lang="en-US" b="1" dirty="0" smtClean="0"/>
              <a:t>center</a:t>
            </a:r>
            <a:r>
              <a:rPr lang="en-US" dirty="0" smtClean="0"/>
              <a:t> : </a:t>
            </a:r>
          </a:p>
          <a:p>
            <a:endParaRPr lang="en-US" dirty="0"/>
          </a:p>
          <a:p>
            <a:r>
              <a:rPr lang="en-US" dirty="0" smtClean="0"/>
              <a:t>BPROF1: 2.004 m</a:t>
            </a:r>
          </a:p>
          <a:p>
            <a:r>
              <a:rPr lang="en-US" dirty="0" smtClean="0"/>
              <a:t>BPROF2: 1.718 m</a:t>
            </a:r>
          </a:p>
          <a:p>
            <a:r>
              <a:rPr lang="en-US" dirty="0" smtClean="0"/>
              <a:t>BPROF3: 2.782 m</a:t>
            </a:r>
          </a:p>
          <a:p>
            <a:endParaRPr lang="en-US" dirty="0"/>
          </a:p>
          <a:p>
            <a:r>
              <a:rPr lang="en-US" dirty="0" smtClean="0"/>
              <a:t>Assumed nominal energy: </a:t>
            </a:r>
            <a:r>
              <a:rPr lang="en-US" b="1" dirty="0" smtClean="0"/>
              <a:t>12 GeV</a:t>
            </a:r>
            <a:r>
              <a:rPr lang="en-US" dirty="0" smtClean="0"/>
              <a:t>, more energies to follow</a:t>
            </a:r>
          </a:p>
        </p:txBody>
      </p:sp>
    </p:spTree>
    <p:extLst>
      <p:ext uri="{BB962C8B-B14F-4D97-AF65-F5344CB8AC3E}">
        <p14:creationId xmlns:p14="http://schemas.microsoft.com/office/powerpoint/2010/main" val="334131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88" y="365125"/>
            <a:ext cx="11992534" cy="1325563"/>
          </a:xfrm>
        </p:spPr>
        <p:txBody>
          <a:bodyPr/>
          <a:lstStyle/>
          <a:p>
            <a:r>
              <a:rPr lang="en-US" dirty="0" smtClean="0"/>
              <a:t>Two equivalent geometrical approaches – same results. x1, x3, x4 the position measurements.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988" y="1798731"/>
            <a:ext cx="11992535" cy="4351338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I.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Efthymiopoulos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A.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Fabich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(2005)  </a:t>
            </a:r>
            <a:r>
              <a:rPr lang="en-US" dirty="0" smtClean="0"/>
              <a:t>-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N. Charitonidis, Y.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Karyotakis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(2016)</a:t>
            </a: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05" y="2424953"/>
            <a:ext cx="5929314" cy="8202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06" y="3539518"/>
            <a:ext cx="4905375" cy="2343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574" y="2546841"/>
            <a:ext cx="5123094" cy="28551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0861" y="5543737"/>
            <a:ext cx="2428875" cy="7143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19014" y="5406080"/>
            <a:ext cx="2343150" cy="809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49333" y="5354265"/>
            <a:ext cx="2372005" cy="91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7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56576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12 GeV, smearing the reconstructed angles with the detector’s resolution.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77" y="2332812"/>
            <a:ext cx="6322529" cy="43058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8188" y="1861001"/>
            <a:ext cx="8543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 Simulation from GEANT4. Extracted x1, x3 and x4 used in the reconstruction.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4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123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Preliminary spectrometer calculations </vt:lpstr>
      <vt:lpstr>H2 beam line – spectrometer positions</vt:lpstr>
      <vt:lpstr>Two equivalent geometrical approaches – same results. x1, x3, x4 the position measurements. </vt:lpstr>
      <vt:lpstr>Results for 12 GeV, smearing the reconstructed angles with the detector’s resolution.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spectrometer calculations </dc:title>
  <dc:creator>Nikolaos Charitonidis</dc:creator>
  <cp:lastModifiedBy>Nikolaos Charitonidis</cp:lastModifiedBy>
  <cp:revision>4</cp:revision>
  <dcterms:created xsi:type="dcterms:W3CDTF">2016-06-09T12:30:19Z</dcterms:created>
  <dcterms:modified xsi:type="dcterms:W3CDTF">2016-06-09T12:47:49Z</dcterms:modified>
</cp:coreProperties>
</file>