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46A4F4-6355-4F87-A0F2-CAC348B5B455}">
          <p14:sldIdLst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. S. Mishra x4094 08870N" initials="CSMx0" lastIdx="2" clrIdx="0">
    <p:extLst>
      <p:ext uri="{19B8F6BF-5375-455C-9EA6-DF929625EA0E}">
        <p15:presenceInfo xmlns:p15="http://schemas.microsoft.com/office/powerpoint/2012/main" userId="S-1-5-21-1644491937-1202660629-839522115-6454" providerId="AD"/>
      </p:ext>
    </p:extLst>
  </p:cmAuthor>
  <p:cmAuthor id="2" name="Brian Chase" initials="B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808080"/>
    <a:srgbClr val="505050"/>
    <a:srgbClr val="004C97"/>
    <a:srgbClr val="63666A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3C8D502E-6A6D-417B-AB33-BBB43D2FC627}" type="datetimeFigureOut">
              <a:rPr lang="en-US" altLang="en-US"/>
              <a:pPr/>
              <a:t>6/3/2016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C1E47EB1-15BE-4DB5-ADD8-2CB3DC8C7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044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FC628DC-0EA9-4EDC-928B-5055AD0511F1}" type="datetimeFigureOut">
              <a:rPr lang="en-US" altLang="en-US"/>
              <a:pPr/>
              <a:t>6/3/2016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1E19B93-9E1F-4A22-A880-D39DEB232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72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9B93-9E1F-4A22-A880-D39DEB23268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00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134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7725" y="6616700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CA5941BE-F261-446F-A9EB-53908F5225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35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4" y="920773"/>
            <a:ext cx="4308231" cy="721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701931" y="920774"/>
            <a:ext cx="4260850" cy="721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8515106" y="6604391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629EDFE3-73EB-4ED6-87B6-5DE8ED48F0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9365" y="1746431"/>
            <a:ext cx="4308231" cy="425343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22"/>
          </p:nvPr>
        </p:nvSpPr>
        <p:spPr>
          <a:xfrm>
            <a:off x="4701931" y="1746431"/>
            <a:ext cx="4308231" cy="425343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8515106" y="6604391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629EDFE3-73EB-4ED6-87B6-5DE8ED48F0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4308231" cy="364149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22"/>
          </p:nvPr>
        </p:nvSpPr>
        <p:spPr>
          <a:xfrm>
            <a:off x="4654550" y="1037744"/>
            <a:ext cx="4308231" cy="364149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515107" y="6611425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90FB1247-EF23-4B88-8BDA-71F359827C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22"/>
          </p:nvPr>
        </p:nvSpPr>
        <p:spPr>
          <a:xfrm>
            <a:off x="3355146" y="1037743"/>
            <a:ext cx="5607636" cy="50002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0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 b="1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49" y="6616700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1F548BE3-8EE2-4A88-8B14-3AE9C95001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01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/>
              <a:t>6/8/2016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Technical Lead Name, Sub-Project Name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90BBBAE5-33F5-4494-8F5C-B9D85820F1A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220691"/>
            <a:ext cx="568267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229567" y="6464299"/>
            <a:ext cx="762066" cy="415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9" r:id="rId4"/>
    <p:sldLayoutId id="2147484080" r:id="rId5"/>
    <p:sldLayoutId id="2147484081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390584" y="2961314"/>
            <a:ext cx="8358070" cy="13581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Fermilab and IIFC Joint R&amp;D Sub-Project Name</a:t>
            </a:r>
            <a:br>
              <a:rPr lang="en-US" sz="2800" dirty="0"/>
            </a:br>
            <a:endParaRPr lang="en-US" altLang="en-US" sz="2800" dirty="0">
              <a:latin typeface="Helvetica" pitchFamily="12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10820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itchFamily="124" charset="0"/>
              </a:rPr>
              <a:t>Sub-Project Manager, Technical Lead</a:t>
            </a:r>
            <a:endParaRPr lang="en-US" altLang="en-US" dirty="0">
              <a:latin typeface="Helvetica" pitchFamily="124" charset="0"/>
            </a:endParaRPr>
          </a:p>
          <a:p>
            <a:r>
              <a:rPr lang="en-US" altLang="en-US" dirty="0">
                <a:latin typeface="Helvetica" pitchFamily="124" charset="0"/>
              </a:rPr>
              <a:t>Fermilab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the scope of work from Fermilab PIP-II Project</a:t>
            </a:r>
          </a:p>
          <a:p>
            <a:r>
              <a:rPr lang="en-US" dirty="0"/>
              <a:t>Outline the scope of work from IIFC Joint R&amp;D Document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Technical Lead Name, Sub-Project Name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41BE-F261-446F-A9EB-53908F52258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8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under Fermilab PIP-II Project</a:t>
            </a:r>
          </a:p>
          <a:p>
            <a:pPr lvl="1"/>
            <a:r>
              <a:rPr lang="en-US" dirty="0"/>
              <a:t>Technical</a:t>
            </a:r>
          </a:p>
          <a:p>
            <a:pPr lvl="1"/>
            <a:r>
              <a:rPr lang="en-US" dirty="0"/>
              <a:t>Schedule</a:t>
            </a:r>
          </a:p>
          <a:p>
            <a:r>
              <a:rPr lang="en-US" dirty="0"/>
              <a:t>Work under IIFC Joint R&amp;D Document </a:t>
            </a:r>
          </a:p>
          <a:p>
            <a:pPr lvl="1"/>
            <a:r>
              <a:rPr lang="en-US" dirty="0"/>
              <a:t>Technical</a:t>
            </a:r>
          </a:p>
          <a:p>
            <a:pPr lvl="1"/>
            <a:r>
              <a:rPr lang="en-US" dirty="0"/>
              <a:t>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Technical Lead Name, Sub-Project Name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41BE-F261-446F-A9EB-53908F52258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28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Fermilab PIP-II Project</a:t>
            </a:r>
          </a:p>
          <a:p>
            <a:pPr lvl="1"/>
            <a:r>
              <a:rPr lang="en-US" dirty="0"/>
              <a:t>Technical</a:t>
            </a:r>
          </a:p>
          <a:p>
            <a:pPr lvl="1"/>
            <a:r>
              <a:rPr lang="en-US" dirty="0"/>
              <a:t>Schedule</a:t>
            </a:r>
          </a:p>
          <a:p>
            <a:pPr lvl="1"/>
            <a:r>
              <a:rPr lang="en-US" dirty="0"/>
              <a:t>Other</a:t>
            </a:r>
          </a:p>
          <a:p>
            <a:r>
              <a:rPr lang="en-US" dirty="0"/>
              <a:t>IIFC Joint R&amp;D Document </a:t>
            </a:r>
          </a:p>
          <a:p>
            <a:pPr lvl="1"/>
            <a:r>
              <a:rPr lang="en-US" dirty="0"/>
              <a:t>Technical</a:t>
            </a:r>
          </a:p>
          <a:p>
            <a:pPr lvl="1"/>
            <a:r>
              <a:rPr lang="en-US" dirty="0"/>
              <a:t>Schedule</a:t>
            </a:r>
          </a:p>
          <a:p>
            <a:pPr lvl="1"/>
            <a:r>
              <a:rPr lang="en-US" dirty="0"/>
              <a:t>Other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Technical Lead Name, Sub-Project Name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41BE-F261-446F-A9EB-53908F52258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5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Technical Lead Name, Sub-Project Name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41BE-F261-446F-A9EB-53908F52258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63742"/>
      </p:ext>
    </p:extLst>
  </p:cSld>
  <p:clrMapOvr>
    <a:masterClrMapping/>
  </p:clrMapOvr>
</p:sld>
</file>

<file path=ppt/theme/theme1.xml><?xml version="1.0" encoding="utf-8"?>
<a:theme xmlns:a="http://schemas.openxmlformats.org/drawingml/2006/main" name="DAE-DOE Discovery Science Collaboration New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IP-II International P2Mac 03152016" id="{2F5DF0DC-C38C-4422-A540-CEBD62C7C857}" vid="{6D338C02-18A0-4AD2-A36F-5DC9833160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PIP-II International</Template>
  <TotalTime>10</TotalTime>
  <Words>99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Helvetica</vt:lpstr>
      <vt:lpstr>Wingdings</vt:lpstr>
      <vt:lpstr>DAE-DOE Discovery Science Collaboration New</vt:lpstr>
      <vt:lpstr>Fermilab and IIFC Joint R&amp;D Sub-Project Name </vt:lpstr>
      <vt:lpstr>Scope of Work</vt:lpstr>
      <vt:lpstr>Status</vt:lpstr>
      <vt:lpstr>Issues</vt:lpstr>
      <vt:lpstr>Summary</vt:lpstr>
    </vt:vector>
  </TitlesOfParts>
  <Company>Fermi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and IIFC Joint R&amp;D Sub-Project Name</dc:title>
  <dc:creator>Shekhar Mishra</dc:creator>
  <cp:lastModifiedBy>Shekhar Mishra</cp:lastModifiedBy>
  <cp:revision>2</cp:revision>
  <cp:lastPrinted>2015-06-04T18:27:52Z</cp:lastPrinted>
  <dcterms:created xsi:type="dcterms:W3CDTF">2016-06-03T13:24:42Z</dcterms:created>
  <dcterms:modified xsi:type="dcterms:W3CDTF">2016-06-03T13:35:05Z</dcterms:modified>
</cp:coreProperties>
</file>