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61" r:id="rId3"/>
    <p:sldId id="262"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188" autoAdjust="0"/>
    <p:restoredTop sz="94701" autoAdjust="0"/>
  </p:normalViewPr>
  <p:slideViewPr>
    <p:cSldViewPr>
      <p:cViewPr>
        <p:scale>
          <a:sx n="75" d="100"/>
          <a:sy n="75" d="100"/>
        </p:scale>
        <p:origin x="-2382"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617FC5-5A14-45B4-A930-623D6CA502FF}" type="datetimeFigureOut">
              <a:rPr lang="en-US" smtClean="0"/>
              <a:t>6/29/2016</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71297F-CFE2-405B-ABA3-0F1DE85DC703}" type="slidenum">
              <a:rPr lang="en-US" smtClean="0"/>
              <a:t>‹N°›</a:t>
            </a:fld>
            <a:endParaRPr lang="en-US"/>
          </a:p>
        </p:txBody>
      </p:sp>
    </p:spTree>
    <p:extLst>
      <p:ext uri="{BB962C8B-B14F-4D97-AF65-F5344CB8AC3E}">
        <p14:creationId xmlns:p14="http://schemas.microsoft.com/office/powerpoint/2010/main" val="1806309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9"/>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8F053C66-38A5-4EDF-A1F0-9518A59843CE}" type="datetime1">
              <a:rPr lang="fr-FR" smtClean="0"/>
              <a:t>29/06/2016</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5B3F9BD7-6C6A-43D2-9961-2D231F5119BC}" type="datetime1">
              <a:rPr lang="fr-FR" smtClean="0"/>
              <a:t>29/06/2016</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2"/>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42"/>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3836EE59-D582-476B-A672-7FE0F0836F6C}" type="datetime1">
              <a:rPr lang="fr-FR" smtClean="0"/>
              <a:t>29/06/2016</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43357113-0B08-4CA8-AD79-89C9386E079B}" type="datetime1">
              <a:rPr lang="fr-FR" smtClean="0"/>
              <a:t>29/06/2016</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4"/>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675298A-4493-4555-AF60-0E5C3D9A0B65}" type="datetime1">
              <a:rPr lang="fr-FR" smtClean="0"/>
              <a:t>29/06/2016</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98B8BF6B-6850-4DAC-9C32-E8409B1C1C4B}" type="datetime1">
              <a:rPr lang="fr-FR" smtClean="0"/>
              <a:t>29/06/2016</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6A8E0354-C442-46A8-A26E-F98EECBE3381}" type="datetime1">
              <a:rPr lang="fr-FR" smtClean="0"/>
              <a:t>29/06/2016</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CA9A0496-4837-4C7C-9E9F-9C1230407DA6}" type="datetime1">
              <a:rPr lang="fr-FR" smtClean="0"/>
              <a:t>29/06/2016</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EADAAAF-E699-4FE5-A4C5-3F6A9E197CF8}" type="datetime1">
              <a:rPr lang="fr-FR" smtClean="0"/>
              <a:t>29/06/2016</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D2FEEC7-6118-44A3-9ABB-0B4E679181C0}" type="datetime1">
              <a:rPr lang="fr-FR" smtClean="0"/>
              <a:t>29/06/2016</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B48BF54-434B-4B0C-8A16-8800E668DBE8}" type="datetime1">
              <a:rPr lang="fr-FR" smtClean="0"/>
              <a:t>29/06/2016</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83A4E5-9C72-43A5-9DB3-223269071940}" type="datetime1">
              <a:rPr lang="fr-FR" smtClean="0"/>
              <a:t>29/06/2016</a:t>
            </a:fld>
            <a:endParaRPr lang="fr-BE"/>
          </a:p>
        </p:txBody>
      </p:sp>
      <p:sp>
        <p:nvSpPr>
          <p:cNvPr id="5" name="Espace réservé du pied de page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1"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528" y="476676"/>
            <a:ext cx="3666517" cy="646331"/>
          </a:xfrm>
          <a:prstGeom prst="rect">
            <a:avLst/>
          </a:prstGeom>
          <a:noFill/>
        </p:spPr>
        <p:txBody>
          <a:bodyPr wrap="non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t>Technical </a:t>
            </a:r>
            <a:r>
              <a:rPr lang="en-US" b="1" dirty="0"/>
              <a:t>B</a:t>
            </a:r>
            <a:r>
              <a:rPr lang="en-US" b="1" dirty="0" smtClean="0"/>
              <a:t>oard Meeting, 29/6/2016</a:t>
            </a:r>
          </a:p>
          <a:p>
            <a:endParaRPr lang="en-US" b="1" dirty="0" smtClean="0"/>
          </a:p>
        </p:txBody>
      </p:sp>
      <p:sp>
        <p:nvSpPr>
          <p:cNvPr id="5" name="Espace réservé du numéro de diapositive 4"/>
          <p:cNvSpPr>
            <a:spLocks noGrp="1"/>
          </p:cNvSpPr>
          <p:nvPr>
            <p:ph type="sldNum" sz="quarter" idx="12"/>
          </p:nvPr>
        </p:nvSpPr>
        <p:spPr/>
        <p:txBody>
          <a:bodyPr/>
          <a:lstStyle/>
          <a:p>
            <a:fld id="{CF4668DC-857F-487D-BFFA-8C0CA5037977}" type="slidenum">
              <a:rPr lang="en-US" smtClean="0"/>
              <a:t>1</a:t>
            </a:fld>
            <a:endParaRPr lang="en-US" dirty="0"/>
          </a:p>
        </p:txBody>
      </p:sp>
    </p:spTree>
    <p:extLst>
      <p:ext uri="{BB962C8B-B14F-4D97-AF65-F5344CB8AC3E}">
        <p14:creationId xmlns:p14="http://schemas.microsoft.com/office/powerpoint/2010/main" val="2355592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en-US" smtClean="0"/>
              <a:t>2</a:t>
            </a:fld>
            <a:endParaRPr lang="en-US" dirty="0"/>
          </a:p>
        </p:txBody>
      </p:sp>
      <p:sp>
        <p:nvSpPr>
          <p:cNvPr id="4" name="ZoneTexte 3"/>
          <p:cNvSpPr txBox="1"/>
          <p:nvPr/>
        </p:nvSpPr>
        <p:spPr>
          <a:xfrm>
            <a:off x="-36512" y="4887158"/>
            <a:ext cx="8820472" cy="1754326"/>
          </a:xfrm>
          <a:prstGeom prst="rect">
            <a:avLst/>
          </a:prstGeom>
          <a:noFill/>
        </p:spPr>
        <p:txBody>
          <a:bodyPr wrap="square" rtlCol="0">
            <a:spAutoFit/>
          </a:bodyPr>
          <a:lstStyle/>
          <a:p>
            <a:endParaRPr lang="en-US" dirty="0" smtClean="0"/>
          </a:p>
          <a:p>
            <a:pPr marL="285750" indent="-285750">
              <a:buFont typeface="Wingdings" panose="05000000000000000000" pitchFamily="2" charset="2"/>
              <a:buChar char="Ø"/>
            </a:pPr>
            <a:r>
              <a:rPr lang="fr-FR" dirty="0" smtClean="0"/>
              <a:t>CRP design </a:t>
            </a:r>
            <a:r>
              <a:rPr lang="fr-FR" dirty="0" err="1" smtClean="0"/>
              <a:t>finalization</a:t>
            </a:r>
            <a:r>
              <a:rPr lang="fr-FR" dirty="0" smtClean="0"/>
              <a:t>, extensive </a:t>
            </a:r>
            <a:r>
              <a:rPr lang="fr-FR" dirty="0" err="1" smtClean="0"/>
              <a:t>presentation</a:t>
            </a:r>
            <a:r>
              <a:rPr lang="fr-FR" dirty="0" smtClean="0"/>
              <a:t> (last one on May 11th)</a:t>
            </a:r>
            <a:endParaRPr lang="en-US" dirty="0" smtClean="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fr-FR" dirty="0" smtClean="0"/>
              <a:t>Updates on Field Cage and cathode design</a:t>
            </a:r>
            <a:endParaRPr lang="en-US" dirty="0" smtClean="0"/>
          </a:p>
          <a:p>
            <a:endParaRPr lang="en-US" dirty="0" smtClean="0"/>
          </a:p>
          <a:p>
            <a:pPr marL="285750" indent="-285750">
              <a:buFont typeface="Wingdings"/>
              <a:buChar char="à"/>
            </a:pPr>
            <a:endParaRPr lang="en-US" dirty="0" smtClean="0">
              <a:sym typeface="Wingdings" panose="05000000000000000000" pitchFamily="2" charset="2"/>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0712"/>
            <a:ext cx="6768752" cy="49857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3815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en-US" smtClean="0"/>
              <a:t>3</a:t>
            </a:fld>
            <a:endParaRPr lang="en-US" dirty="0"/>
          </a:p>
        </p:txBody>
      </p:sp>
      <p:sp>
        <p:nvSpPr>
          <p:cNvPr id="3" name="ZoneTexte 2"/>
          <p:cNvSpPr txBox="1"/>
          <p:nvPr/>
        </p:nvSpPr>
        <p:spPr>
          <a:xfrm>
            <a:off x="0" y="0"/>
            <a:ext cx="9252520" cy="6186309"/>
          </a:xfrm>
          <a:prstGeom prst="rect">
            <a:avLst/>
          </a:prstGeom>
          <a:noFill/>
        </p:spPr>
        <p:txBody>
          <a:bodyPr wrap="square" rtlCol="0">
            <a:spAutoFit/>
          </a:bodyPr>
          <a:lstStyle/>
          <a:p>
            <a:pPr marL="285750" indent="-285750">
              <a:buFont typeface="Wingdings" panose="05000000000000000000" pitchFamily="2" charset="2"/>
              <a:buChar char="Ø"/>
            </a:pPr>
            <a:r>
              <a:rPr lang="en-US" b="1" dirty="0" smtClean="0"/>
              <a:t>Suspension FT penetrations:</a:t>
            </a:r>
            <a:endParaRPr lang="en-US" dirty="0" smtClean="0"/>
          </a:p>
          <a:p>
            <a:endParaRPr lang="en-US" dirty="0" smtClean="0"/>
          </a:p>
          <a:p>
            <a:r>
              <a:rPr lang="en-US" dirty="0" smtClean="0"/>
              <a:t>Some problems of non verticality of SFT pipes seen on 3x1x1</a:t>
            </a:r>
          </a:p>
          <a:p>
            <a:pPr marL="285750" indent="-285750">
              <a:buFont typeface="Wingdings"/>
              <a:buChar char="à"/>
            </a:pPr>
            <a:endParaRPr lang="en-US" dirty="0" smtClean="0">
              <a:sym typeface="Wingdings" panose="05000000000000000000" pitchFamily="2" charset="2"/>
            </a:endParaRPr>
          </a:p>
          <a:p>
            <a:endParaRPr lang="en-US" dirty="0">
              <a:sym typeface="Wingdings" panose="05000000000000000000" pitchFamily="2" charset="2"/>
            </a:endParaRPr>
          </a:p>
          <a:p>
            <a:pPr marL="285750" indent="-285750">
              <a:buFont typeface="Wingdings"/>
              <a:buChar char="à"/>
            </a:pPr>
            <a:endParaRPr lang="fr-FR" dirty="0" smtClean="0">
              <a:sym typeface="Wingdings" panose="05000000000000000000" pitchFamily="2" charset="2"/>
            </a:endParaRPr>
          </a:p>
          <a:p>
            <a:endParaRPr lang="fr-FR" dirty="0" smtClean="0">
              <a:sym typeface="Wingdings" panose="05000000000000000000" pitchFamily="2" charset="2"/>
            </a:endParaRPr>
          </a:p>
          <a:p>
            <a:endParaRPr lang="fr-FR" dirty="0">
              <a:sym typeface="Wingdings" panose="05000000000000000000" pitchFamily="2" charset="2"/>
            </a:endParaRPr>
          </a:p>
          <a:p>
            <a:endParaRPr lang="fr-FR" dirty="0" smtClean="0">
              <a:sym typeface="Wingdings" panose="05000000000000000000" pitchFamily="2" charset="2"/>
            </a:endParaRPr>
          </a:p>
          <a:p>
            <a:endParaRPr lang="fr-FR" dirty="0" smtClean="0">
              <a:sym typeface="Wingdings" panose="05000000000000000000" pitchFamily="2" charset="2"/>
            </a:endParaRPr>
          </a:p>
          <a:p>
            <a:endParaRPr lang="fr-FR" dirty="0">
              <a:sym typeface="Wingdings" panose="05000000000000000000" pitchFamily="2" charset="2"/>
            </a:endParaRPr>
          </a:p>
          <a:p>
            <a:endParaRPr lang="en-US" dirty="0" smtClean="0">
              <a:sym typeface="Wingdings" panose="05000000000000000000" pitchFamily="2" charset="2"/>
            </a:endParaRPr>
          </a:p>
          <a:p>
            <a:pPr marL="285750" indent="-285750">
              <a:buFont typeface="Wingdings"/>
              <a:buChar char="à"/>
            </a:pPr>
            <a:r>
              <a:rPr lang="en-US" dirty="0" smtClean="0">
                <a:sym typeface="Wingdings" panose="05000000000000000000" pitchFamily="2" charset="2"/>
              </a:rPr>
              <a:t>Mitigation </a:t>
            </a:r>
            <a:r>
              <a:rPr lang="en-US" dirty="0" smtClean="0">
                <a:sym typeface="Wingdings" panose="05000000000000000000" pitchFamily="2" charset="2"/>
              </a:rPr>
              <a:t>strategy implemented by </a:t>
            </a:r>
            <a:r>
              <a:rPr lang="en-US" dirty="0" err="1" smtClean="0">
                <a:sym typeface="Wingdings" panose="05000000000000000000" pitchFamily="2" charset="2"/>
              </a:rPr>
              <a:t>Marzio</a:t>
            </a:r>
            <a:r>
              <a:rPr lang="en-US" dirty="0" smtClean="0">
                <a:sym typeface="Wingdings" panose="05000000000000000000" pitchFamily="2" charset="2"/>
              </a:rPr>
              <a:t>: bring the SFT pipes diameter from 40 mm to 60 mm (60 mm is the max compatible with the roof structure and pattern of corrugation, as found out after  detailed discussions with GTT)</a:t>
            </a:r>
          </a:p>
          <a:p>
            <a:pPr marL="285750" indent="-285750">
              <a:buFont typeface="Wingdings"/>
              <a:buChar char="à"/>
            </a:pPr>
            <a:endParaRPr lang="en-US" dirty="0" smtClean="0">
              <a:sym typeface="Wingdings" panose="05000000000000000000" pitchFamily="2" charset="2"/>
            </a:endParaRPr>
          </a:p>
          <a:p>
            <a:r>
              <a:rPr lang="en-US" b="1" dirty="0" smtClean="0"/>
              <a:t>Cathode </a:t>
            </a:r>
            <a:r>
              <a:rPr lang="en-US" b="1" smtClean="0"/>
              <a:t>activities </a:t>
            </a:r>
            <a:r>
              <a:rPr lang="en-US" b="1" smtClean="0"/>
              <a:t>involvement </a:t>
            </a:r>
            <a:r>
              <a:rPr lang="en-US" b="1" dirty="0" smtClean="0"/>
              <a:t>of Princeton:</a:t>
            </a:r>
          </a:p>
          <a:p>
            <a:endParaRPr lang="en-US" b="1" dirty="0" smtClean="0"/>
          </a:p>
          <a:p>
            <a:r>
              <a:rPr lang="en-US" dirty="0" smtClean="0">
                <a:sym typeface="Wingdings" panose="05000000000000000000" pitchFamily="2" charset="2"/>
              </a:rPr>
              <a:t>Meeting this Monday with K. McDonald. Princeton interested in Procurement, QA, machining of ITO coated PMMA plates for the cathode and in setting up a large size TPB evaporation system for plates of 1x1 m2. Detailed proposal to be formulated  by August 10th.</a:t>
            </a:r>
            <a:endParaRPr lang="en-US" dirty="0" smtClean="0"/>
          </a:p>
          <a:p>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836712"/>
            <a:ext cx="2233067" cy="1870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79512" y="1170618"/>
            <a:ext cx="4572000" cy="2031325"/>
          </a:xfrm>
          <a:prstGeom prst="rect">
            <a:avLst/>
          </a:prstGeom>
        </p:spPr>
        <p:txBody>
          <a:bodyPr>
            <a:spAutoFit/>
          </a:bodyPr>
          <a:lstStyle/>
          <a:p>
            <a:pPr marL="285750" indent="-285750">
              <a:buFont typeface="Wingdings"/>
              <a:buChar char="à"/>
            </a:pPr>
            <a:r>
              <a:rPr lang="en-US" dirty="0" smtClean="0">
                <a:sym typeface="Wingdings" panose="05000000000000000000" pitchFamily="2" charset="2"/>
              </a:rPr>
              <a:t>Limits </a:t>
            </a:r>
            <a:r>
              <a:rPr lang="en-US" dirty="0">
                <a:sym typeface="Wingdings" panose="05000000000000000000" pitchFamily="2" charset="2"/>
              </a:rPr>
              <a:t>the adjustment possibility of the SFT on the horizontal plane important for CRPs alignment in </a:t>
            </a:r>
            <a:r>
              <a:rPr lang="en-US" dirty="0" smtClean="0">
                <a:sym typeface="Wingdings" panose="05000000000000000000" pitchFamily="2" charset="2"/>
              </a:rPr>
              <a:t>6x6x6</a:t>
            </a:r>
          </a:p>
          <a:p>
            <a:pPr marL="285750" indent="-285750">
              <a:buFont typeface="Wingdings"/>
              <a:buChar char="à"/>
            </a:pPr>
            <a:endParaRPr lang="en-US" dirty="0">
              <a:sym typeface="Wingdings" panose="05000000000000000000" pitchFamily="2" charset="2"/>
            </a:endParaRPr>
          </a:p>
          <a:p>
            <a:r>
              <a:rPr lang="en-US" dirty="0">
                <a:sym typeface="Wingdings" panose="05000000000000000000" pitchFamily="2" charset="2"/>
              </a:rPr>
              <a:t>Difficult to predict the non verticality effects on 6x6x6 also by taking into account the cryostat roof bending during LAr filling</a:t>
            </a:r>
            <a:endParaRPr lang="en-US" dirty="0">
              <a:sym typeface="Wingdings" panose="05000000000000000000" pitchFamily="2" charset="2"/>
            </a:endParaRPr>
          </a:p>
        </p:txBody>
      </p:sp>
    </p:spTree>
    <p:extLst>
      <p:ext uri="{BB962C8B-B14F-4D97-AF65-F5344CB8AC3E}">
        <p14:creationId xmlns:p14="http://schemas.microsoft.com/office/powerpoint/2010/main" val="364716227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2506</TotalTime>
  <Words>178</Words>
  <Application>Microsoft Office PowerPoint</Application>
  <PresentationFormat>Affichage à l'écran (4:3)</PresentationFormat>
  <Paragraphs>28</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Dario Autiero</dc:creator>
  <cp:lastModifiedBy>Dario Autiero</cp:lastModifiedBy>
  <cp:revision>162</cp:revision>
  <dcterms:created xsi:type="dcterms:W3CDTF">2015-04-08T06:38:53Z</dcterms:created>
  <dcterms:modified xsi:type="dcterms:W3CDTF">2016-06-29T11:18:32Z</dcterms:modified>
</cp:coreProperties>
</file>