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92" r:id="rId2"/>
    <p:sldId id="881" r:id="rId3"/>
    <p:sldId id="886" r:id="rId4"/>
    <p:sldId id="887" r:id="rId5"/>
    <p:sldId id="878" r:id="rId6"/>
    <p:sldId id="879" r:id="rId7"/>
    <p:sldId id="880" r:id="rId8"/>
    <p:sldId id="885" r:id="rId9"/>
    <p:sldId id="88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7" autoAdjust="0"/>
    <p:restoredTop sz="94607" autoAdjust="0"/>
  </p:normalViewPr>
  <p:slideViewPr>
    <p:cSldViewPr snapToGrid="0" snapToObjects="1">
      <p:cViewPr varScale="1">
        <p:scale>
          <a:sx n="77" d="100"/>
          <a:sy n="77" d="100"/>
        </p:scale>
        <p:origin x="15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7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A9036-DBB5-4449-99A6-6CAD5C99481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74BB8-8D7C-48F8-95C5-481B2EDE596A}">
      <dgm:prSet phldrT="[Text]" custT="1"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sz="1000" dirty="0" smtClean="0"/>
            <a:t>Proton Improvement Plan</a:t>
          </a:r>
          <a:br>
            <a:rPr lang="en-US" sz="1000" dirty="0" smtClean="0"/>
          </a:br>
          <a:r>
            <a:rPr lang="en-US" sz="1000" dirty="0" smtClean="0"/>
            <a:t>Bill Pellico</a:t>
          </a:r>
          <a:br>
            <a:rPr lang="en-US" sz="1000" dirty="0" smtClean="0"/>
          </a:br>
          <a:r>
            <a:rPr lang="en-US" sz="1000" dirty="0" smtClean="0"/>
            <a:t>Bob Zwaska, Deputy</a:t>
          </a:r>
          <a:br>
            <a:rPr lang="en-US" sz="1000" dirty="0" smtClean="0"/>
          </a:br>
          <a:r>
            <a:rPr lang="en-US" sz="1000" dirty="0" smtClean="0"/>
            <a:t>Kenneth </a:t>
          </a:r>
          <a:r>
            <a:rPr lang="en-US" sz="1000" dirty="0" err="1" smtClean="0"/>
            <a:t>Domann</a:t>
          </a:r>
          <a:r>
            <a:rPr lang="en-US" sz="1000" dirty="0" smtClean="0"/>
            <a:t>, Project Controls</a:t>
          </a:r>
          <a:br>
            <a:rPr lang="en-US" sz="1000" dirty="0" smtClean="0"/>
          </a:br>
          <a:r>
            <a:rPr lang="en-US" sz="1000" dirty="0" err="1" smtClean="0"/>
            <a:t>Valeri</a:t>
          </a:r>
          <a:r>
            <a:rPr lang="en-US" sz="1000" dirty="0" smtClean="0"/>
            <a:t> </a:t>
          </a:r>
          <a:r>
            <a:rPr lang="en-US" sz="1000" dirty="0" err="1" smtClean="0"/>
            <a:t>Lebedev</a:t>
          </a:r>
          <a:r>
            <a:rPr lang="en-US" sz="1000" dirty="0" smtClean="0"/>
            <a:t>, Senior Physicist</a:t>
          </a:r>
          <a:endParaRPr lang="en-US" sz="1000" dirty="0"/>
        </a:p>
      </dgm:t>
    </dgm:pt>
    <dgm:pt modelId="{787CDB28-34DB-4831-B226-4C43B05E837D}" type="parTrans" cxnId="{7701BA1B-60BA-49A0-B0CC-40C03807AD73}">
      <dgm:prSet/>
      <dgm:spPr/>
      <dgm:t>
        <a:bodyPr/>
        <a:lstStyle/>
        <a:p>
          <a:endParaRPr lang="en-US"/>
        </a:p>
      </dgm:t>
    </dgm:pt>
    <dgm:pt modelId="{1CFD3F88-9F30-47D0-9F7D-EFAF9B044CFE}" type="sibTrans" cxnId="{7701BA1B-60BA-49A0-B0CC-40C03807AD73}">
      <dgm:prSet/>
      <dgm:spPr/>
      <dgm:t>
        <a:bodyPr/>
        <a:lstStyle/>
        <a:p>
          <a:endParaRPr lang="en-US"/>
        </a:p>
      </dgm:t>
    </dgm:pt>
    <dgm:pt modelId="{0B5E5314-F888-45B7-8347-B22603C48256}">
      <dgm:prSet phldrT="[Text]" custT="1"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sz="800" dirty="0" smtClean="0"/>
            <a:t>Booster</a:t>
          </a:r>
          <a:br>
            <a:rPr lang="en-US" sz="800" dirty="0" smtClean="0"/>
          </a:br>
          <a:r>
            <a:rPr lang="en-US" sz="800" dirty="0" smtClean="0"/>
            <a:t>Keith </a:t>
          </a:r>
          <a:r>
            <a:rPr lang="en-US" sz="800" dirty="0" err="1" smtClean="0"/>
            <a:t>Gollwitzer</a:t>
          </a:r>
          <a:endParaRPr lang="en-US" sz="800" dirty="0" smtClean="0"/>
        </a:p>
      </dgm:t>
    </dgm:pt>
    <dgm:pt modelId="{782C9E97-7083-43FB-8765-063A7A74D041}" type="parTrans" cxnId="{EABC6085-5B4D-41E8-95E1-8B924D5B848F}">
      <dgm:prSet/>
      <dgm:spPr/>
      <dgm:t>
        <a:bodyPr/>
        <a:lstStyle/>
        <a:p>
          <a:endParaRPr lang="en-US"/>
        </a:p>
      </dgm:t>
    </dgm:pt>
    <dgm:pt modelId="{E7C39D75-B120-4766-BF64-CD20F9A09E36}" type="sibTrans" cxnId="{EABC6085-5B4D-41E8-95E1-8B924D5B848F}">
      <dgm:prSet/>
      <dgm:spPr/>
      <dgm:t>
        <a:bodyPr/>
        <a:lstStyle/>
        <a:p>
          <a:endParaRPr lang="en-US"/>
        </a:p>
      </dgm:t>
    </dgm:pt>
    <dgm:pt modelId="{163F4682-8A17-4862-9B03-6BF05A3DC0F8}">
      <dgm:prSet phldrT="[Text]"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200 MHz RF Power System</a:t>
          </a:r>
          <a:br>
            <a:rPr lang="en-US" dirty="0" smtClean="0"/>
          </a:br>
          <a:r>
            <a:rPr lang="en-US" dirty="0" smtClean="0"/>
            <a:t>Fernanda G.  Garcia</a:t>
          </a:r>
          <a:endParaRPr lang="en-US" dirty="0"/>
        </a:p>
      </dgm:t>
    </dgm:pt>
    <dgm:pt modelId="{E7420DC9-E3D3-4039-99B0-C5816A400ED4}" type="parTrans" cxnId="{593CD4D6-19BA-4A33-B849-0084DA2FCEAD}">
      <dgm:prSet/>
      <dgm:spPr/>
      <dgm:t>
        <a:bodyPr/>
        <a:lstStyle/>
        <a:p>
          <a:endParaRPr lang="en-US"/>
        </a:p>
      </dgm:t>
    </dgm:pt>
    <dgm:pt modelId="{A8F6205C-B167-4756-AC2F-1358722388D9}" type="sibTrans" cxnId="{593CD4D6-19BA-4A33-B849-0084DA2FCEAD}">
      <dgm:prSet/>
      <dgm:spPr/>
      <dgm:t>
        <a:bodyPr/>
        <a:lstStyle/>
        <a:p>
          <a:endParaRPr lang="en-US"/>
        </a:p>
      </dgm:t>
    </dgm:pt>
    <dgm:pt modelId="{08042EE2-304A-4DB1-B9DF-987216F5C312}">
      <dgm:prSet phldrT="[Text]"/>
      <dgm:spPr>
        <a:solidFill>
          <a:srgbClr val="FFC000"/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High-Level RF                    </a:t>
          </a:r>
          <a:br>
            <a:rPr lang="en-US" dirty="0" smtClean="0"/>
          </a:br>
          <a:r>
            <a:rPr lang="en-US" dirty="0" smtClean="0"/>
            <a:t>Fernanda G. Garcia</a:t>
          </a:r>
        </a:p>
      </dgm:t>
    </dgm:pt>
    <dgm:pt modelId="{D3FF0B05-B018-4164-B38F-D016F7343A7C}" type="parTrans" cxnId="{C880C739-5EF1-44BA-8D86-DBA16DE79E0A}">
      <dgm:prSet/>
      <dgm:spPr/>
      <dgm:t>
        <a:bodyPr/>
        <a:lstStyle/>
        <a:p>
          <a:endParaRPr lang="en-US"/>
        </a:p>
      </dgm:t>
    </dgm:pt>
    <dgm:pt modelId="{C323A835-F1F4-47F1-9F9D-3E4A61829840}" type="sibTrans" cxnId="{C880C739-5EF1-44BA-8D86-DBA16DE79E0A}">
      <dgm:prSet/>
      <dgm:spPr/>
      <dgm:t>
        <a:bodyPr/>
        <a:lstStyle/>
        <a:p>
          <a:endParaRPr lang="en-US"/>
        </a:p>
      </dgm:t>
    </dgm:pt>
    <dgm:pt modelId="{8705F623-148F-41CB-8658-6EE6A97CFACB}">
      <dgm:prSet phldrT="[Text]"/>
      <dgm:spPr/>
      <dgm:t>
        <a:bodyPr/>
        <a:lstStyle/>
        <a:p>
          <a:r>
            <a:rPr lang="en-US" dirty="0" smtClean="0"/>
            <a:t>Linac Modulator</a:t>
          </a:r>
          <a:br>
            <a:rPr lang="en-US" dirty="0" smtClean="0"/>
          </a:br>
          <a:r>
            <a:rPr lang="en-US" dirty="0" smtClean="0"/>
            <a:t>Matt Gardner</a:t>
          </a:r>
          <a:endParaRPr lang="en-US" dirty="0"/>
        </a:p>
      </dgm:t>
    </dgm:pt>
    <dgm:pt modelId="{363FFDE6-91F2-4ACF-BA19-103E3364A77A}" type="parTrans" cxnId="{292256D6-7D1E-4352-B17E-C906DA54BF8A}">
      <dgm:prSet/>
      <dgm:spPr/>
      <dgm:t>
        <a:bodyPr/>
        <a:lstStyle/>
        <a:p>
          <a:endParaRPr lang="en-US"/>
        </a:p>
      </dgm:t>
    </dgm:pt>
    <dgm:pt modelId="{557F0D46-8E43-4871-830D-F62120BB1014}" type="sibTrans" cxnId="{292256D6-7D1E-4352-B17E-C906DA54BF8A}">
      <dgm:prSet/>
      <dgm:spPr/>
      <dgm:t>
        <a:bodyPr/>
        <a:lstStyle/>
        <a:p>
          <a:endParaRPr lang="en-US"/>
        </a:p>
      </dgm:t>
    </dgm:pt>
    <dgm:pt modelId="{8E5AA6EE-00BA-4048-A286-B2A27BFA09D3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7835 Procurement   Fernanda G. Garcia</a:t>
          </a:r>
          <a:endParaRPr lang="en-US" dirty="0"/>
        </a:p>
      </dgm:t>
    </dgm:pt>
    <dgm:pt modelId="{742806BA-8F0D-4444-BC7F-0F731733BA02}" type="parTrans" cxnId="{C28689D0-261E-4321-B5FF-0733FB6C71BD}">
      <dgm:prSet/>
      <dgm:spPr/>
      <dgm:t>
        <a:bodyPr/>
        <a:lstStyle/>
        <a:p>
          <a:endParaRPr lang="en-US"/>
        </a:p>
      </dgm:t>
    </dgm:pt>
    <dgm:pt modelId="{BAE018DD-E32E-48C5-BEF5-A86F9873F906}" type="sibTrans" cxnId="{C28689D0-261E-4321-B5FF-0733FB6C71BD}">
      <dgm:prSet/>
      <dgm:spPr/>
      <dgm:t>
        <a:bodyPr/>
        <a:lstStyle/>
        <a:p>
          <a:endParaRPr lang="en-US"/>
        </a:p>
      </dgm:t>
    </dgm:pt>
    <dgm:pt modelId="{F05CCB44-40A7-4139-BF2A-092782655420}">
      <dgm:prSet/>
      <dgm:spPr>
        <a:solidFill>
          <a:srgbClr val="FFC000"/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Instrumentation</a:t>
          </a:r>
          <a:br>
            <a:rPr lang="en-US" dirty="0" smtClean="0"/>
          </a:br>
          <a:r>
            <a:rPr lang="en-US" dirty="0" smtClean="0"/>
            <a:t>Craig </a:t>
          </a:r>
          <a:r>
            <a:rPr lang="en-US" dirty="0" err="1" smtClean="0"/>
            <a:t>Drennan</a:t>
          </a:r>
          <a:endParaRPr lang="en-US" dirty="0"/>
        </a:p>
      </dgm:t>
    </dgm:pt>
    <dgm:pt modelId="{6CAD1A38-D7D4-4FF7-9DFD-B75D61848B28}" type="parTrans" cxnId="{1794B570-32C6-42C7-A1DF-8ACB04D90CEE}">
      <dgm:prSet/>
      <dgm:spPr/>
      <dgm:t>
        <a:bodyPr/>
        <a:lstStyle/>
        <a:p>
          <a:endParaRPr lang="en-US"/>
        </a:p>
      </dgm:t>
    </dgm:pt>
    <dgm:pt modelId="{8E13CCFC-312C-4D7C-92FF-C02420E48361}" type="sibTrans" cxnId="{1794B570-32C6-42C7-A1DF-8ACB04D90CEE}">
      <dgm:prSet/>
      <dgm:spPr/>
      <dgm:t>
        <a:bodyPr/>
        <a:lstStyle/>
        <a:p>
          <a:endParaRPr lang="en-US"/>
        </a:p>
      </dgm:t>
    </dgm:pt>
    <dgm:pt modelId="{9FB8FD38-E34A-4E50-BEB5-23E3F7466041}">
      <dgm:prSet/>
      <dgm:spPr>
        <a:solidFill>
          <a:srgbClr val="FFC000"/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Utilities</a:t>
          </a:r>
        </a:p>
        <a:p>
          <a:r>
            <a:rPr lang="en-US" dirty="0" smtClean="0"/>
            <a:t>Matthew Gardner</a:t>
          </a:r>
          <a:endParaRPr lang="en-US" dirty="0"/>
        </a:p>
      </dgm:t>
    </dgm:pt>
    <dgm:pt modelId="{741AC233-1906-4997-87A3-7A5F203AD37A}" type="parTrans" cxnId="{0CB626BC-D90B-4107-9D55-81AF14EB0EB8}">
      <dgm:prSet/>
      <dgm:spPr/>
      <dgm:t>
        <a:bodyPr/>
        <a:lstStyle/>
        <a:p>
          <a:endParaRPr lang="en-US"/>
        </a:p>
      </dgm:t>
    </dgm:pt>
    <dgm:pt modelId="{3FE22E45-37A6-4605-8828-AFA7F1244DBC}" type="sibTrans" cxnId="{0CB626BC-D90B-4107-9D55-81AF14EB0EB8}">
      <dgm:prSet/>
      <dgm:spPr/>
      <dgm:t>
        <a:bodyPr/>
        <a:lstStyle/>
        <a:p>
          <a:endParaRPr lang="en-US"/>
        </a:p>
      </dgm:t>
    </dgm:pt>
    <dgm:pt modelId="{D66F2E39-931F-4E8E-9139-6537809CA90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Power Distribution</a:t>
          </a:r>
          <a:br>
            <a:rPr lang="en-US" dirty="0" smtClean="0"/>
          </a:br>
          <a:r>
            <a:rPr lang="en-US" dirty="0" smtClean="0"/>
            <a:t>Ryan Crawford</a:t>
          </a:r>
          <a:endParaRPr lang="en-US" dirty="0"/>
        </a:p>
      </dgm:t>
    </dgm:pt>
    <dgm:pt modelId="{A1538513-195D-419D-B3BF-D3B4527EEBA4}" type="parTrans" cxnId="{6B9854F7-878B-408C-8452-4A2830D5BCF7}">
      <dgm:prSet/>
      <dgm:spPr/>
      <dgm:t>
        <a:bodyPr/>
        <a:lstStyle/>
        <a:p>
          <a:endParaRPr lang="en-US"/>
        </a:p>
      </dgm:t>
    </dgm:pt>
    <dgm:pt modelId="{89E06EA4-5BBF-49E1-95C9-59443CEA5207}" type="sibTrans" cxnId="{6B9854F7-878B-408C-8452-4A2830D5BCF7}">
      <dgm:prSet/>
      <dgm:spPr/>
      <dgm:t>
        <a:bodyPr/>
        <a:lstStyle/>
        <a:p>
          <a:endParaRPr lang="en-US"/>
        </a:p>
      </dgm:t>
    </dgm:pt>
    <dgm:pt modelId="{2620AAFE-CA2D-4DD1-8112-C287D1780DA2}">
      <dgm:prSet phldrT="[Text]"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RF</a:t>
          </a:r>
          <a:br>
            <a:rPr lang="en-US" dirty="0" smtClean="0"/>
          </a:br>
          <a:r>
            <a:rPr lang="en-US" dirty="0" smtClean="0"/>
            <a:t>John Reid</a:t>
          </a:r>
        </a:p>
      </dgm:t>
    </dgm:pt>
    <dgm:pt modelId="{D07164C0-BB64-419C-87F8-390775D1057B}" type="parTrans" cxnId="{08E96E83-3D8F-429F-B07F-94923B67B0C5}">
      <dgm:prSet/>
      <dgm:spPr/>
      <dgm:t>
        <a:bodyPr/>
        <a:lstStyle/>
        <a:p>
          <a:endParaRPr lang="en-US"/>
        </a:p>
      </dgm:t>
    </dgm:pt>
    <dgm:pt modelId="{F8E63863-E071-41B1-B9C7-14917B225C5B}" type="sibTrans" cxnId="{08E96E83-3D8F-429F-B07F-94923B67B0C5}">
      <dgm:prSet/>
      <dgm:spPr/>
      <dgm:t>
        <a:bodyPr/>
        <a:lstStyle/>
        <a:p>
          <a:endParaRPr lang="en-US"/>
        </a:p>
      </dgm:t>
    </dgm:pt>
    <dgm:pt modelId="{23BCDFA8-A5F7-4B77-917B-B220C482B6BD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Anode Supply</a:t>
          </a:r>
          <a:br>
            <a:rPr lang="en-US" dirty="0" smtClean="0"/>
          </a:br>
          <a:r>
            <a:rPr lang="en-US" dirty="0" smtClean="0"/>
            <a:t>Ryan Crawford</a:t>
          </a:r>
        </a:p>
      </dgm:t>
    </dgm:pt>
    <dgm:pt modelId="{71D22FB4-1705-45D8-B6EF-89873A1D7BED}" type="parTrans" cxnId="{28DEEECA-A39E-4BAA-BB97-CBCA4056D74F}">
      <dgm:prSet/>
      <dgm:spPr/>
      <dgm:t>
        <a:bodyPr/>
        <a:lstStyle/>
        <a:p>
          <a:endParaRPr lang="en-US"/>
        </a:p>
      </dgm:t>
    </dgm:pt>
    <dgm:pt modelId="{29A333F6-9220-4E59-970E-CD8E0FED25F3}" type="sibTrans" cxnId="{28DEEECA-A39E-4BAA-BB97-CBCA4056D74F}">
      <dgm:prSet/>
      <dgm:spPr/>
      <dgm:t>
        <a:bodyPr/>
        <a:lstStyle/>
        <a:p>
          <a:endParaRPr lang="en-US"/>
        </a:p>
      </dgm:t>
    </dgm:pt>
    <dgm:pt modelId="{1C7586C3-C836-4260-9818-762A0F3AAFFE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Bias Supply</a:t>
          </a:r>
          <a:br>
            <a:rPr lang="en-US" dirty="0" smtClean="0"/>
          </a:br>
          <a:r>
            <a:rPr lang="en-US" dirty="0" smtClean="0"/>
            <a:t>Pat </a:t>
          </a:r>
          <a:r>
            <a:rPr lang="en-US" dirty="0" err="1" smtClean="0"/>
            <a:t>Sheahan</a:t>
          </a:r>
          <a:endParaRPr lang="en-US" dirty="0" smtClean="0"/>
        </a:p>
      </dgm:t>
    </dgm:pt>
    <dgm:pt modelId="{4AFB43FE-62EF-4919-B4B8-28CF744844D3}" type="parTrans" cxnId="{9BF6D60F-6C03-41D4-9094-23B4F74D7829}">
      <dgm:prSet/>
      <dgm:spPr/>
      <dgm:t>
        <a:bodyPr/>
        <a:lstStyle/>
        <a:p>
          <a:endParaRPr lang="en-US"/>
        </a:p>
      </dgm:t>
    </dgm:pt>
    <dgm:pt modelId="{E90EEBEC-7585-48BE-8F9F-859EBCBFA7D5}" type="sibTrans" cxnId="{9BF6D60F-6C03-41D4-9094-23B4F74D7829}">
      <dgm:prSet/>
      <dgm:spPr/>
      <dgm:t>
        <a:bodyPr/>
        <a:lstStyle/>
        <a:p>
          <a:endParaRPr lang="en-US"/>
        </a:p>
      </dgm:t>
    </dgm:pt>
    <dgm:pt modelId="{D0338D52-5CE1-4F4A-A717-31CBE8584144}">
      <dgm:prSet/>
      <dgm:spPr/>
      <dgm:t>
        <a:bodyPr/>
        <a:lstStyle/>
        <a:p>
          <a:r>
            <a:rPr lang="en-US" dirty="0" smtClean="0"/>
            <a:t>New Tuners</a:t>
          </a:r>
          <a:br>
            <a:rPr lang="en-US" dirty="0" smtClean="0"/>
          </a:br>
          <a:r>
            <a:rPr lang="en-US" dirty="0" smtClean="0"/>
            <a:t>Matt </a:t>
          </a:r>
          <a:r>
            <a:rPr lang="en-US" dirty="0" err="1" smtClean="0"/>
            <a:t>Slabaugh</a:t>
          </a:r>
          <a:endParaRPr lang="en-US" dirty="0" smtClean="0"/>
        </a:p>
      </dgm:t>
    </dgm:pt>
    <dgm:pt modelId="{8601C614-449E-4F9A-83F1-1F35CF1D6E9F}" type="parTrans" cxnId="{7B509028-D0B2-4CF6-AE20-6F1E67F15E56}">
      <dgm:prSet/>
      <dgm:spPr/>
      <dgm:t>
        <a:bodyPr/>
        <a:lstStyle/>
        <a:p>
          <a:endParaRPr lang="en-US"/>
        </a:p>
      </dgm:t>
    </dgm:pt>
    <dgm:pt modelId="{664C7891-5630-4BF1-90C7-63387A256D00}" type="sibTrans" cxnId="{7B509028-D0B2-4CF6-AE20-6F1E67F15E56}">
      <dgm:prSet/>
      <dgm:spPr/>
      <dgm:t>
        <a:bodyPr/>
        <a:lstStyle/>
        <a:p>
          <a:endParaRPr lang="en-US"/>
        </a:p>
      </dgm:t>
    </dgm:pt>
    <dgm:pt modelId="{0CDE0AAC-38D4-4819-81D5-BE4563453958}">
      <dgm:prSet/>
      <dgm:spPr/>
      <dgm:t>
        <a:bodyPr/>
        <a:lstStyle/>
        <a:p>
          <a:r>
            <a:rPr lang="en-US" dirty="0" smtClean="0"/>
            <a:t>Replacement Cavities</a:t>
          </a:r>
        </a:p>
        <a:p>
          <a:r>
            <a:rPr lang="en-US" dirty="0" smtClean="0"/>
            <a:t>Tom Kroc</a:t>
          </a:r>
        </a:p>
      </dgm:t>
    </dgm:pt>
    <dgm:pt modelId="{E5A54E7B-92E4-4CE7-93DC-090099B13700}" type="parTrans" cxnId="{921A056D-CDF9-41C7-B6A3-A99EA1DC52F7}">
      <dgm:prSet/>
      <dgm:spPr/>
      <dgm:t>
        <a:bodyPr/>
        <a:lstStyle/>
        <a:p>
          <a:endParaRPr lang="en-US"/>
        </a:p>
      </dgm:t>
    </dgm:pt>
    <dgm:pt modelId="{E124E74E-F0B4-44AA-96AB-FA593F0E5424}" type="sibTrans" cxnId="{921A056D-CDF9-41C7-B6A3-A99EA1DC52F7}">
      <dgm:prSet/>
      <dgm:spPr/>
      <dgm:t>
        <a:bodyPr/>
        <a:lstStyle/>
        <a:p>
          <a:endParaRPr lang="en-US"/>
        </a:p>
      </dgm:t>
    </dgm:pt>
    <dgm:pt modelId="{7105476B-E10C-4696-8259-322EF1C647FC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Cavity 1013</a:t>
          </a:r>
          <a:br>
            <a:rPr lang="en-US" dirty="0" smtClean="0"/>
          </a:br>
          <a:r>
            <a:rPr lang="en-US" dirty="0" smtClean="0"/>
            <a:t>Matt </a:t>
          </a:r>
          <a:r>
            <a:rPr lang="en-US" dirty="0" err="1" smtClean="0"/>
            <a:t>Slabaugh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John Reid</a:t>
          </a:r>
        </a:p>
      </dgm:t>
    </dgm:pt>
    <dgm:pt modelId="{9C01144A-8DA4-4847-8740-CB319C3EA304}" type="parTrans" cxnId="{F1C73ABA-4A5F-465A-BBAF-F4C597689564}">
      <dgm:prSet/>
      <dgm:spPr/>
      <dgm:t>
        <a:bodyPr/>
        <a:lstStyle/>
        <a:p>
          <a:endParaRPr lang="en-US"/>
        </a:p>
      </dgm:t>
    </dgm:pt>
    <dgm:pt modelId="{109105B9-5AF9-4191-938B-B712F1FAF6EE}" type="sibTrans" cxnId="{F1C73ABA-4A5F-465A-BBAF-F4C597689564}">
      <dgm:prSet/>
      <dgm:spPr/>
      <dgm:t>
        <a:bodyPr/>
        <a:lstStyle/>
        <a:p>
          <a:endParaRPr lang="en-US"/>
        </a:p>
      </dgm:t>
    </dgm:pt>
    <dgm:pt modelId="{8753DCB4-362D-4F98-B83F-994B751A7722}">
      <dgm:prSet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Accelerator Physics</a:t>
          </a:r>
          <a:br>
            <a:rPr lang="en-US" dirty="0" smtClean="0"/>
          </a:br>
          <a:r>
            <a:rPr lang="en-US" dirty="0" smtClean="0"/>
            <a:t>Bob Zwaska</a:t>
          </a:r>
        </a:p>
      </dgm:t>
    </dgm:pt>
    <dgm:pt modelId="{A3D29328-B392-48EA-B623-105C8856FF12}" type="parTrans" cxnId="{A77FD31F-0E5A-4249-BC7C-106515E82D96}">
      <dgm:prSet/>
      <dgm:spPr/>
      <dgm:t>
        <a:bodyPr/>
        <a:lstStyle/>
        <a:p>
          <a:endParaRPr lang="en-US"/>
        </a:p>
      </dgm:t>
    </dgm:pt>
    <dgm:pt modelId="{0163F5C1-04D2-457A-9A39-FF614D3C0F66}" type="sibTrans" cxnId="{A77FD31F-0E5A-4249-BC7C-106515E82D96}">
      <dgm:prSet/>
      <dgm:spPr/>
      <dgm:t>
        <a:bodyPr/>
        <a:lstStyle/>
        <a:p>
          <a:endParaRPr lang="en-US"/>
        </a:p>
      </dgm:t>
    </dgm:pt>
    <dgm:pt modelId="{507A04A1-CCB1-44F7-B0D7-C7CFD733EF03}">
      <dgm:prSet/>
      <dgm:spPr/>
      <dgm:t>
        <a:bodyPr/>
        <a:lstStyle/>
        <a:p>
          <a:r>
            <a:rPr lang="en-US" dirty="0" smtClean="0"/>
            <a:t>Booster Collimation</a:t>
          </a:r>
          <a:br>
            <a:rPr lang="en-US" dirty="0" smtClean="0"/>
          </a:br>
          <a:r>
            <a:rPr lang="en-US" dirty="0" smtClean="0"/>
            <a:t>Valeri Kapin</a:t>
          </a:r>
        </a:p>
      </dgm:t>
    </dgm:pt>
    <dgm:pt modelId="{600344C5-09B2-4CE9-AFF6-3271D17F4AB8}" type="parTrans" cxnId="{B32AC3E0-9EE8-4F85-A095-BAA4E86E26BA}">
      <dgm:prSet/>
      <dgm:spPr/>
      <dgm:t>
        <a:bodyPr/>
        <a:lstStyle/>
        <a:p>
          <a:endParaRPr lang="en-US"/>
        </a:p>
      </dgm:t>
    </dgm:pt>
    <dgm:pt modelId="{3CF3EBF6-BA63-47BF-B4F3-A78809572206}" type="sibTrans" cxnId="{B32AC3E0-9EE8-4F85-A095-BAA4E86E26BA}">
      <dgm:prSet/>
      <dgm:spPr/>
      <dgm:t>
        <a:bodyPr/>
        <a:lstStyle/>
        <a:p>
          <a:endParaRPr lang="en-US"/>
        </a:p>
      </dgm:t>
    </dgm:pt>
    <dgm:pt modelId="{72221D15-32B3-4994-9D5A-6AAE95A03CEF}">
      <dgm:prSet/>
      <dgm:spPr>
        <a:solidFill>
          <a:srgbClr val="FFC000"/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Radiation Shielding</a:t>
          </a:r>
          <a:br>
            <a:rPr lang="en-US" dirty="0" smtClean="0"/>
          </a:br>
          <a:r>
            <a:rPr lang="en-US" dirty="0" smtClean="0"/>
            <a:t>Keith </a:t>
          </a:r>
          <a:r>
            <a:rPr lang="en-US" dirty="0" err="1" smtClean="0"/>
            <a:t>Gollwitzer</a:t>
          </a:r>
          <a:endParaRPr lang="en-US" dirty="0"/>
        </a:p>
      </dgm:t>
    </dgm:pt>
    <dgm:pt modelId="{AFC8F08B-9CCE-4B62-BF09-7D42C43DEBA6}" type="parTrans" cxnId="{C46F9066-0426-4D1F-9A64-61B7FAAD0273}">
      <dgm:prSet/>
      <dgm:spPr/>
      <dgm:t>
        <a:bodyPr/>
        <a:lstStyle/>
        <a:p>
          <a:endParaRPr lang="en-US"/>
        </a:p>
      </dgm:t>
    </dgm:pt>
    <dgm:pt modelId="{6D841F39-7EE5-4FC4-B1C5-EA85BAD65205}" type="sibTrans" cxnId="{C46F9066-0426-4D1F-9A64-61B7FAAD0273}">
      <dgm:prSet/>
      <dgm:spPr/>
      <dgm:t>
        <a:bodyPr/>
        <a:lstStyle/>
        <a:p>
          <a:endParaRPr lang="en-US"/>
        </a:p>
      </dgm:t>
    </dgm:pt>
    <dgm:pt modelId="{9EEBE571-B2AB-404F-94F0-F41B75FB550C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Alignment &amp; Aperture</a:t>
          </a:r>
          <a:br>
            <a:rPr lang="en-US" dirty="0" smtClean="0"/>
          </a:br>
          <a:r>
            <a:rPr lang="en-US" dirty="0" err="1" smtClean="0"/>
            <a:t>Kiyomi</a:t>
          </a:r>
          <a:r>
            <a:rPr lang="en-US" dirty="0" smtClean="0"/>
            <a:t> </a:t>
          </a:r>
          <a:r>
            <a:rPr lang="en-US" dirty="0" err="1" smtClean="0"/>
            <a:t>Seiya</a:t>
          </a:r>
          <a:endParaRPr lang="en-US" dirty="0" smtClean="0"/>
        </a:p>
      </dgm:t>
    </dgm:pt>
    <dgm:pt modelId="{441F8F23-05BD-44CF-9855-0ECD9281EB58}" type="parTrans" cxnId="{6A0D1AA2-289F-44B0-8C8C-915B7F4404BA}">
      <dgm:prSet/>
      <dgm:spPr/>
      <dgm:t>
        <a:bodyPr/>
        <a:lstStyle/>
        <a:p>
          <a:endParaRPr lang="en-US"/>
        </a:p>
      </dgm:t>
    </dgm:pt>
    <dgm:pt modelId="{F8880224-C727-4252-85F9-553715255FAA}" type="sibTrans" cxnId="{6A0D1AA2-289F-44B0-8C8C-915B7F4404BA}">
      <dgm:prSet/>
      <dgm:spPr/>
      <dgm:t>
        <a:bodyPr/>
        <a:lstStyle/>
        <a:p>
          <a:endParaRPr lang="en-US"/>
        </a:p>
      </dgm:t>
    </dgm:pt>
    <dgm:pt modelId="{53D92FCA-B5B7-406C-9C86-A9E91B777D65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Booster </a:t>
          </a:r>
          <a:r>
            <a:rPr lang="en-US" dirty="0" err="1" smtClean="0"/>
            <a:t>Notcher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Chaurize</a:t>
          </a:r>
          <a:endParaRPr lang="en-US" dirty="0" smtClean="0"/>
        </a:p>
      </dgm:t>
    </dgm:pt>
    <dgm:pt modelId="{FCCB518F-2DFB-4CF3-A260-C753EB1AD7E3}" type="parTrans" cxnId="{1E8B0C21-0A45-413C-947F-33F90774A0DA}">
      <dgm:prSet/>
      <dgm:spPr/>
      <dgm:t>
        <a:bodyPr/>
        <a:lstStyle/>
        <a:p>
          <a:endParaRPr lang="en-US"/>
        </a:p>
      </dgm:t>
    </dgm:pt>
    <dgm:pt modelId="{09831F78-654E-4C1D-B3B0-7F21DAA2E205}" type="sibTrans" cxnId="{1E8B0C21-0A45-413C-947F-33F90774A0DA}">
      <dgm:prSet/>
      <dgm:spPr/>
      <dgm:t>
        <a:bodyPr/>
        <a:lstStyle/>
        <a:p>
          <a:endParaRPr lang="en-US"/>
        </a:p>
      </dgm:t>
    </dgm:pt>
    <dgm:pt modelId="{B7AEA2E3-30AC-4BBE-A176-91F9454551E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Low-Conductivity Water  System</a:t>
          </a:r>
          <a:br>
            <a:rPr lang="en-US" dirty="0" smtClean="0"/>
          </a:br>
          <a:r>
            <a:rPr lang="en-US" dirty="0" smtClean="0"/>
            <a:t>David Hixson </a:t>
          </a:r>
        </a:p>
      </dgm:t>
    </dgm:pt>
    <dgm:pt modelId="{3B4F2FEA-B8B1-4A6D-A7E7-933BD26E1BC9}" type="parTrans" cxnId="{7B5ECC78-BFB9-49AE-8DA6-EDC27440D1CE}">
      <dgm:prSet/>
      <dgm:spPr/>
      <dgm:t>
        <a:bodyPr/>
        <a:lstStyle/>
        <a:p>
          <a:endParaRPr lang="en-US"/>
        </a:p>
      </dgm:t>
    </dgm:pt>
    <dgm:pt modelId="{1CCF4D9C-1E47-4847-9AFF-00F37F9F5EF8}" type="sibTrans" cxnId="{7B5ECC78-BFB9-49AE-8DA6-EDC27440D1CE}">
      <dgm:prSet/>
      <dgm:spPr/>
      <dgm:t>
        <a:bodyPr/>
        <a:lstStyle/>
        <a:p>
          <a:endParaRPr lang="en-US"/>
        </a:p>
      </dgm:t>
    </dgm:pt>
    <dgm:pt modelId="{05C33406-05F4-40D4-B3A2-C1C8DFB5FE5C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Power Distribution</a:t>
          </a:r>
          <a:br>
            <a:rPr lang="en-US" dirty="0" smtClean="0"/>
          </a:br>
          <a:r>
            <a:rPr lang="en-US" dirty="0" smtClean="0"/>
            <a:t>Ryan Crawford</a:t>
          </a:r>
        </a:p>
      </dgm:t>
    </dgm:pt>
    <dgm:pt modelId="{827CCB13-29D1-4445-A246-62CEC3880641}" type="parTrans" cxnId="{11F69504-B844-459F-BB44-A39FFA96CD6E}">
      <dgm:prSet/>
      <dgm:spPr/>
      <dgm:t>
        <a:bodyPr/>
        <a:lstStyle/>
        <a:p>
          <a:endParaRPr lang="en-US"/>
        </a:p>
      </dgm:t>
    </dgm:pt>
    <dgm:pt modelId="{887E22A3-7055-4CD2-9032-C15BB72B12D1}" type="sibTrans" cxnId="{11F69504-B844-459F-BB44-A39FFA96CD6E}">
      <dgm:prSet/>
      <dgm:spPr/>
      <dgm:t>
        <a:bodyPr/>
        <a:lstStyle/>
        <a:p>
          <a:endParaRPr lang="en-US"/>
        </a:p>
      </dgm:t>
    </dgm:pt>
    <dgm:pt modelId="{F557AFC9-E9CC-402D-8F1B-996E9B1C9640}">
      <dgm:prSet/>
      <dgm:spPr/>
      <dgm:t>
        <a:bodyPr/>
        <a:lstStyle/>
        <a:p>
          <a:r>
            <a:rPr lang="en-US" dirty="0" smtClean="0"/>
            <a:t>Vacuum System</a:t>
          </a:r>
          <a:br>
            <a:rPr lang="en-US" dirty="0" smtClean="0"/>
          </a:br>
          <a:r>
            <a:rPr lang="en-US" dirty="0" smtClean="0"/>
            <a:t>Dave Augustine</a:t>
          </a:r>
        </a:p>
      </dgm:t>
    </dgm:pt>
    <dgm:pt modelId="{3799AD77-3175-416B-B7B1-C8770641F49D}" type="parTrans" cxnId="{719E6F8E-584B-4B45-B114-DC015C44229A}">
      <dgm:prSet/>
      <dgm:spPr/>
      <dgm:t>
        <a:bodyPr/>
        <a:lstStyle/>
        <a:p>
          <a:endParaRPr lang="en-US"/>
        </a:p>
      </dgm:t>
    </dgm:pt>
    <dgm:pt modelId="{F6288550-E7BF-4102-9F93-8C2B5277A8C9}" type="sibTrans" cxnId="{719E6F8E-584B-4B45-B114-DC015C44229A}">
      <dgm:prSet/>
      <dgm:spPr/>
      <dgm:t>
        <a:bodyPr/>
        <a:lstStyle/>
        <a:p>
          <a:endParaRPr lang="en-US"/>
        </a:p>
      </dgm:t>
    </dgm:pt>
    <dgm:pt modelId="{DB4ADF44-B544-44AE-AE13-D14446C51D56}">
      <dgm:prSet/>
      <dgm:spPr>
        <a:solidFill>
          <a:srgbClr val="FFC000"/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Solid State Upgrade</a:t>
          </a:r>
          <a:br>
            <a:rPr lang="en-US" dirty="0" smtClean="0"/>
          </a:br>
          <a:r>
            <a:rPr lang="en-US" dirty="0" smtClean="0"/>
            <a:t>John Reid</a:t>
          </a:r>
        </a:p>
      </dgm:t>
    </dgm:pt>
    <dgm:pt modelId="{B1A3690B-3C1A-455D-B60A-868487E895EA}" type="parTrans" cxnId="{5E2D2F12-B2E9-4D7E-B457-A04AC263016B}">
      <dgm:prSet/>
      <dgm:spPr/>
      <dgm:t>
        <a:bodyPr/>
        <a:lstStyle/>
        <a:p>
          <a:endParaRPr lang="en-US"/>
        </a:p>
      </dgm:t>
    </dgm:pt>
    <dgm:pt modelId="{F0D3B656-4F7A-4DCD-A903-23DF7E63D927}" type="sibTrans" cxnId="{5E2D2F12-B2E9-4D7E-B457-A04AC263016B}">
      <dgm:prSet/>
      <dgm:spPr/>
      <dgm:t>
        <a:bodyPr/>
        <a:lstStyle/>
        <a:p>
          <a:endParaRPr lang="en-US"/>
        </a:p>
      </dgm:t>
    </dgm:pt>
    <dgm:pt modelId="{4A5A16CF-BA45-46D5-B380-A7755A66B3DB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Power Amplifier</a:t>
          </a:r>
          <a:br>
            <a:rPr lang="en-US" dirty="0" smtClean="0"/>
          </a:br>
          <a:r>
            <a:rPr lang="en-US" dirty="0" smtClean="0"/>
            <a:t>Steve </a:t>
          </a:r>
          <a:r>
            <a:rPr lang="en-US" dirty="0" err="1" smtClean="0"/>
            <a:t>Kotz</a:t>
          </a:r>
          <a:endParaRPr lang="en-US" dirty="0" smtClean="0"/>
        </a:p>
      </dgm:t>
    </dgm:pt>
    <dgm:pt modelId="{A5B4D8A8-A872-4616-A9B2-21BC87FBA17A}" type="parTrans" cxnId="{2D0260AF-5218-4DB7-85B8-8FFC8BDA0579}">
      <dgm:prSet/>
      <dgm:spPr/>
      <dgm:t>
        <a:bodyPr/>
        <a:lstStyle/>
        <a:p>
          <a:endParaRPr lang="en-US"/>
        </a:p>
      </dgm:t>
    </dgm:pt>
    <dgm:pt modelId="{61930F4A-9E40-456D-B115-89E9AB7AB630}" type="sibTrans" cxnId="{2D0260AF-5218-4DB7-85B8-8FFC8BDA0579}">
      <dgm:prSet/>
      <dgm:spPr/>
      <dgm:t>
        <a:bodyPr/>
        <a:lstStyle/>
        <a:p>
          <a:endParaRPr lang="en-US"/>
        </a:p>
      </dgm:t>
    </dgm:pt>
    <dgm:pt modelId="{D7C26EFC-E66C-4171-AFA9-89A55B532655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Driver Module</a:t>
          </a:r>
          <a:br>
            <a:rPr lang="en-US" dirty="0" smtClean="0"/>
          </a:br>
          <a:r>
            <a:rPr lang="en-US" dirty="0" smtClean="0"/>
            <a:t>Tom </a:t>
          </a:r>
          <a:r>
            <a:rPr lang="en-US" dirty="0" err="1" smtClean="0"/>
            <a:t>Kubicki</a:t>
          </a:r>
          <a:endParaRPr lang="en-US" dirty="0" smtClean="0"/>
        </a:p>
      </dgm:t>
    </dgm:pt>
    <dgm:pt modelId="{B93FB132-43B6-4CD4-9C5A-33E731291F3C}" type="parTrans" cxnId="{F75E590F-EACC-4752-BDFA-86701644F55A}">
      <dgm:prSet/>
      <dgm:spPr/>
      <dgm:t>
        <a:bodyPr/>
        <a:lstStyle/>
        <a:p>
          <a:endParaRPr lang="en-US"/>
        </a:p>
      </dgm:t>
    </dgm:pt>
    <dgm:pt modelId="{5DFDF825-9138-4FC7-9194-371879575F69}" type="sibTrans" cxnId="{F75E590F-EACC-4752-BDFA-86701644F55A}">
      <dgm:prSet/>
      <dgm:spPr/>
      <dgm:t>
        <a:bodyPr/>
        <a:lstStyle/>
        <a:p>
          <a:endParaRPr lang="en-US"/>
        </a:p>
      </dgm:t>
    </dgm:pt>
    <dgm:pt modelId="{7C02E531-A95F-4C71-9272-F07C7ED3B8A2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Cavity Test Stand</a:t>
          </a:r>
          <a:br>
            <a:rPr lang="en-US" dirty="0" smtClean="0"/>
          </a:br>
          <a:r>
            <a:rPr lang="en-US" dirty="0" smtClean="0"/>
            <a:t>Pat </a:t>
          </a:r>
          <a:r>
            <a:rPr lang="en-US" dirty="0" err="1" smtClean="0"/>
            <a:t>Sheahan</a:t>
          </a:r>
          <a:endParaRPr lang="en-US" dirty="0" smtClean="0"/>
        </a:p>
      </dgm:t>
    </dgm:pt>
    <dgm:pt modelId="{C123474F-ABD3-419A-8DA0-5B48BC33C55D}" type="sibTrans" cxnId="{09005C8E-E354-4052-8F2D-2E936DED7AC7}">
      <dgm:prSet/>
      <dgm:spPr/>
      <dgm:t>
        <a:bodyPr/>
        <a:lstStyle/>
        <a:p>
          <a:endParaRPr lang="en-US"/>
        </a:p>
      </dgm:t>
    </dgm:pt>
    <dgm:pt modelId="{C3477971-AA57-4C9E-BD48-1B0A07F3CCAA}" type="parTrans" cxnId="{09005C8E-E354-4052-8F2D-2E936DED7AC7}">
      <dgm:prSet/>
      <dgm:spPr/>
      <dgm:t>
        <a:bodyPr/>
        <a:lstStyle/>
        <a:p>
          <a:endParaRPr lang="en-US"/>
        </a:p>
      </dgm:t>
    </dgm:pt>
    <dgm:pt modelId="{73963C10-6CF4-49F9-A8A3-814CEBCFF4F0}">
      <dgm:prSet/>
      <dgm:spPr/>
      <dgm:t>
        <a:bodyPr/>
        <a:lstStyle/>
        <a:p>
          <a:r>
            <a:rPr lang="en-US" dirty="0" smtClean="0"/>
            <a:t>Linac Notch Creation</a:t>
          </a:r>
          <a:br>
            <a:rPr lang="en-US" dirty="0" smtClean="0"/>
          </a:br>
          <a:r>
            <a:rPr lang="en-US" dirty="0" smtClean="0"/>
            <a:t>Dave Johnson</a:t>
          </a:r>
          <a:endParaRPr lang="en-US" dirty="0"/>
        </a:p>
      </dgm:t>
    </dgm:pt>
    <dgm:pt modelId="{FD080078-3848-4578-8443-459FA84B8584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Simulations &amp; Studies</a:t>
          </a:r>
          <a:br>
            <a:rPr lang="en-US" dirty="0" smtClean="0"/>
          </a:br>
          <a:r>
            <a:rPr lang="en-US" dirty="0" smtClean="0"/>
            <a:t>Valery </a:t>
          </a:r>
          <a:r>
            <a:rPr lang="en-US" dirty="0" err="1" smtClean="0"/>
            <a:t>Kapin</a:t>
          </a:r>
          <a:endParaRPr lang="en-US" dirty="0"/>
        </a:p>
      </dgm:t>
    </dgm:pt>
    <dgm:pt modelId="{32E26F4A-F384-42B4-825A-B8F4BFCC0B62}">
      <dgm:prSet phldrT="[Text]"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Accelerator Physics</a:t>
          </a:r>
          <a:br>
            <a:rPr lang="en-US" dirty="0" smtClean="0"/>
          </a:br>
          <a:r>
            <a:rPr lang="en-US" dirty="0" err="1" smtClean="0"/>
            <a:t>Valeri</a:t>
          </a:r>
          <a:r>
            <a:rPr lang="en-US" dirty="0" smtClean="0"/>
            <a:t> </a:t>
          </a:r>
          <a:r>
            <a:rPr lang="en-US" dirty="0" err="1" smtClean="0"/>
            <a:t>Lebedev</a:t>
          </a:r>
          <a:endParaRPr lang="en-US" dirty="0"/>
        </a:p>
      </dgm:t>
    </dgm:pt>
    <dgm:pt modelId="{1B7A8F52-52FC-4D4E-B901-7AC211E73C04}" type="sibTrans" cxnId="{50BEBF0A-1FB9-451D-8D3D-9EEB270DD5AB}">
      <dgm:prSet/>
      <dgm:spPr/>
      <dgm:t>
        <a:bodyPr/>
        <a:lstStyle/>
        <a:p>
          <a:endParaRPr lang="en-US"/>
        </a:p>
      </dgm:t>
    </dgm:pt>
    <dgm:pt modelId="{7FF0B8B0-C4D3-41FC-AC02-5552B4C28EAC}" type="parTrans" cxnId="{50BEBF0A-1FB9-451D-8D3D-9EEB270DD5AB}">
      <dgm:prSet/>
      <dgm:spPr/>
      <dgm:t>
        <a:bodyPr/>
        <a:lstStyle/>
        <a:p>
          <a:endParaRPr lang="en-US"/>
        </a:p>
      </dgm:t>
    </dgm:pt>
    <dgm:pt modelId="{55B687E6-9F39-4959-B5B0-A19911E410A1}" type="sibTrans" cxnId="{FFB6DC76-0E99-4AF6-8387-F92D88BE069D}">
      <dgm:prSet/>
      <dgm:spPr/>
      <dgm:t>
        <a:bodyPr/>
        <a:lstStyle/>
        <a:p>
          <a:endParaRPr lang="en-US"/>
        </a:p>
      </dgm:t>
    </dgm:pt>
    <dgm:pt modelId="{2BE88695-F9B9-4204-9B4B-D65918F9875F}" type="parTrans" cxnId="{FFB6DC76-0E99-4AF6-8387-F92D88BE069D}">
      <dgm:prSet/>
      <dgm:spPr/>
      <dgm:t>
        <a:bodyPr/>
        <a:lstStyle/>
        <a:p>
          <a:endParaRPr lang="en-US"/>
        </a:p>
      </dgm:t>
    </dgm:pt>
    <dgm:pt modelId="{A7E9EE0C-2002-459B-8426-C201FBE5C90E}" type="sibTrans" cxnId="{878E1694-216E-4EBB-A66C-54E3EED53378}">
      <dgm:prSet/>
      <dgm:spPr/>
      <dgm:t>
        <a:bodyPr/>
        <a:lstStyle/>
        <a:p>
          <a:endParaRPr lang="en-US"/>
        </a:p>
      </dgm:t>
    </dgm:pt>
    <dgm:pt modelId="{8518DB6C-0BD5-4F6E-981D-A2C3556E2114}" type="parTrans" cxnId="{878E1694-216E-4EBB-A66C-54E3EED53378}">
      <dgm:prSet/>
      <dgm:spPr/>
      <dgm:t>
        <a:bodyPr/>
        <a:lstStyle/>
        <a:p>
          <a:endParaRPr lang="en-US"/>
        </a:p>
      </dgm:t>
    </dgm:pt>
    <dgm:pt modelId="{53641682-0816-4F2B-9DB1-DF8FADBA11B6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Vacuum System</a:t>
          </a:r>
          <a:br>
            <a:rPr lang="en-US" dirty="0" smtClean="0"/>
          </a:br>
          <a:r>
            <a:rPr lang="en-US" dirty="0" smtClean="0"/>
            <a:t>Dave Augustine</a:t>
          </a:r>
          <a:endParaRPr lang="en-US" dirty="0"/>
        </a:p>
      </dgm:t>
    </dgm:pt>
    <dgm:pt modelId="{A2FA6747-D8F8-44D4-A5DD-12A910AFB86C}" type="parTrans" cxnId="{A612B430-D442-47BB-8DFD-1C4853374F7F}">
      <dgm:prSet/>
      <dgm:spPr/>
      <dgm:t>
        <a:bodyPr/>
        <a:lstStyle/>
        <a:p>
          <a:endParaRPr lang="en-US"/>
        </a:p>
      </dgm:t>
    </dgm:pt>
    <dgm:pt modelId="{46D2FF8E-31DB-4A7B-AF09-155591858977}" type="sibTrans" cxnId="{A612B430-D442-47BB-8DFD-1C4853374F7F}">
      <dgm:prSet/>
      <dgm:spPr/>
      <dgm:t>
        <a:bodyPr/>
        <a:lstStyle/>
        <a:p>
          <a:endParaRPr lang="en-US"/>
        </a:p>
      </dgm:t>
    </dgm:pt>
    <dgm:pt modelId="{851CDA1C-D0C4-4B99-BB73-FDC73244BF4F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Modulator</a:t>
          </a:r>
          <a:br>
            <a:rPr lang="en-US" dirty="0" smtClean="0"/>
          </a:br>
          <a:r>
            <a:rPr lang="en-US" dirty="0" smtClean="0"/>
            <a:t>Rene Padilla</a:t>
          </a:r>
        </a:p>
      </dgm:t>
    </dgm:pt>
    <dgm:pt modelId="{B34B4176-D68B-40DC-9BEA-FF8D8CFBA503}" type="parTrans" cxnId="{2A9D6800-E108-4DF3-9A2C-82E75923CA17}">
      <dgm:prSet/>
      <dgm:spPr/>
      <dgm:t>
        <a:bodyPr/>
        <a:lstStyle/>
        <a:p>
          <a:endParaRPr lang="en-US"/>
        </a:p>
      </dgm:t>
    </dgm:pt>
    <dgm:pt modelId="{6B1630AB-4DD6-4242-969D-CA6C3661100E}" type="sibTrans" cxnId="{2A9D6800-E108-4DF3-9A2C-82E75923CA17}">
      <dgm:prSet/>
      <dgm:spPr/>
      <dgm:t>
        <a:bodyPr/>
        <a:lstStyle/>
        <a:p>
          <a:endParaRPr lang="en-US"/>
        </a:p>
      </dgm:t>
    </dgm:pt>
    <dgm:pt modelId="{5B53DC21-D393-4C84-ACA5-B5E3E98044CB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Installation</a:t>
          </a:r>
          <a:br>
            <a:rPr lang="en-US" dirty="0" smtClean="0"/>
          </a:br>
          <a:r>
            <a:rPr lang="en-US" dirty="0" smtClean="0"/>
            <a:t>Rene Padilla</a:t>
          </a:r>
          <a:br>
            <a:rPr lang="en-US" dirty="0" smtClean="0"/>
          </a:br>
          <a:r>
            <a:rPr lang="en-US" dirty="0" smtClean="0"/>
            <a:t>Steve </a:t>
          </a:r>
          <a:r>
            <a:rPr lang="en-US" dirty="0" err="1" smtClean="0"/>
            <a:t>Kotz</a:t>
          </a:r>
          <a:endParaRPr lang="en-US" dirty="0" smtClean="0"/>
        </a:p>
      </dgm:t>
    </dgm:pt>
    <dgm:pt modelId="{44F0D2D2-75BD-471E-A940-0632A611B190}" type="parTrans" cxnId="{F68E0D2F-E563-4F21-99C7-91F6CA00E872}">
      <dgm:prSet/>
      <dgm:spPr/>
      <dgm:t>
        <a:bodyPr/>
        <a:lstStyle/>
        <a:p>
          <a:endParaRPr lang="en-US"/>
        </a:p>
      </dgm:t>
    </dgm:pt>
    <dgm:pt modelId="{93FA768B-24E8-48B5-8F54-5E870BC8715F}" type="sibTrans" cxnId="{F68E0D2F-E563-4F21-99C7-91F6CA00E872}">
      <dgm:prSet/>
      <dgm:spPr/>
      <dgm:t>
        <a:bodyPr/>
        <a:lstStyle/>
        <a:p>
          <a:endParaRPr lang="en-US"/>
        </a:p>
      </dgm:t>
    </dgm:pt>
    <dgm:pt modelId="{066158DB-1B7B-40F8-8E0E-C60F038AB439}">
      <dgm:prSet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Instrumentation</a:t>
          </a:r>
          <a:br>
            <a:rPr lang="en-US" dirty="0" smtClean="0"/>
          </a:br>
          <a:r>
            <a:rPr lang="en-US" dirty="0" smtClean="0"/>
            <a:t>Craig </a:t>
          </a:r>
          <a:r>
            <a:rPr lang="en-US" dirty="0" err="1" smtClean="0"/>
            <a:t>Drennan</a:t>
          </a:r>
          <a:endParaRPr lang="en-US" dirty="0" smtClean="0"/>
        </a:p>
      </dgm:t>
    </dgm:pt>
    <dgm:pt modelId="{581D657C-0D85-436F-9B57-F054CCDEF6AC}" type="parTrans" cxnId="{EDD9D604-E7DE-42D8-AB6B-6C7F129EF02A}">
      <dgm:prSet/>
      <dgm:spPr/>
      <dgm:t>
        <a:bodyPr/>
        <a:lstStyle/>
        <a:p>
          <a:endParaRPr lang="en-US"/>
        </a:p>
      </dgm:t>
    </dgm:pt>
    <dgm:pt modelId="{1206D0A9-C177-48E8-B8B6-27362D0BAA9C}" type="sibTrans" cxnId="{EDD9D604-E7DE-42D8-AB6B-6C7F129EF02A}">
      <dgm:prSet/>
      <dgm:spPr/>
      <dgm:t>
        <a:bodyPr/>
        <a:lstStyle/>
        <a:p>
          <a:endParaRPr lang="en-US"/>
        </a:p>
      </dgm:t>
    </dgm:pt>
    <dgm:pt modelId="{EECD4598-4EB7-40E3-8ADC-158908EDD0E5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Dampers</a:t>
          </a:r>
          <a:br>
            <a:rPr lang="en-US" dirty="0" smtClean="0"/>
          </a:br>
          <a:r>
            <a:rPr lang="en-US" dirty="0" smtClean="0"/>
            <a:t>Nathan Eddy</a:t>
          </a:r>
        </a:p>
      </dgm:t>
    </dgm:pt>
    <dgm:pt modelId="{0360B448-B470-458E-BDA7-286F5EC3F60B}" type="parTrans" cxnId="{9DAB3AC0-4280-4D07-8438-1DF9B57B1879}">
      <dgm:prSet/>
      <dgm:spPr/>
      <dgm:t>
        <a:bodyPr/>
        <a:lstStyle/>
        <a:p>
          <a:endParaRPr lang="en-US"/>
        </a:p>
      </dgm:t>
    </dgm:pt>
    <dgm:pt modelId="{544477E8-22E4-40D8-A4A8-7205A3560169}" type="sibTrans" cxnId="{9DAB3AC0-4280-4D07-8438-1DF9B57B1879}">
      <dgm:prSet/>
      <dgm:spPr/>
      <dgm:t>
        <a:bodyPr/>
        <a:lstStyle/>
        <a:p>
          <a:endParaRPr lang="en-US"/>
        </a:p>
      </dgm:t>
    </dgm:pt>
    <dgm:pt modelId="{7CEEA4FE-1214-471C-94B7-8695C8F63239}">
      <dgm:prSet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Utilities</a:t>
          </a:r>
          <a:br>
            <a:rPr lang="en-US" dirty="0" smtClean="0"/>
          </a:br>
          <a:r>
            <a:rPr lang="en-US" dirty="0" smtClean="0"/>
            <a:t>Todd Sullivan</a:t>
          </a:r>
          <a:endParaRPr lang="en-US" dirty="0"/>
        </a:p>
      </dgm:t>
    </dgm:pt>
    <dgm:pt modelId="{AFF10195-0097-4824-A464-21587A2992CD}" type="parTrans" cxnId="{A2D3772B-D1BA-4959-938C-042A69AC5D65}">
      <dgm:prSet/>
      <dgm:spPr/>
      <dgm:t>
        <a:bodyPr/>
        <a:lstStyle/>
        <a:p>
          <a:endParaRPr lang="en-US"/>
        </a:p>
      </dgm:t>
    </dgm:pt>
    <dgm:pt modelId="{6DB49E07-F79C-4B91-89AF-AD55BB212173}" type="sibTrans" cxnId="{A2D3772B-D1BA-4959-938C-042A69AC5D65}">
      <dgm:prSet/>
      <dgm:spPr/>
      <dgm:t>
        <a:bodyPr/>
        <a:lstStyle/>
        <a:p>
          <a:endParaRPr lang="en-US"/>
        </a:p>
      </dgm:t>
    </dgm:pt>
    <dgm:pt modelId="{A433B0ED-770A-4F94-8771-AC636DF5CD9E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Booster Cogging</a:t>
          </a:r>
          <a:br>
            <a:rPr lang="en-US" dirty="0" smtClean="0"/>
          </a:br>
          <a:r>
            <a:rPr lang="en-US" dirty="0" err="1" smtClean="0"/>
            <a:t>Kiyomi</a:t>
          </a:r>
          <a:r>
            <a:rPr lang="en-US" dirty="0" smtClean="0"/>
            <a:t> </a:t>
          </a:r>
          <a:r>
            <a:rPr lang="en-US" dirty="0" err="1" smtClean="0"/>
            <a:t>Seiya</a:t>
          </a:r>
          <a:endParaRPr lang="en-US" dirty="0" smtClean="0"/>
        </a:p>
      </dgm:t>
    </dgm:pt>
    <dgm:pt modelId="{E4A580BF-F1C5-4D3F-8059-39B6BB8E78D1}" type="parTrans" cxnId="{1A23EE39-38D7-4B6C-B3F5-7598B4C211C0}">
      <dgm:prSet/>
      <dgm:spPr/>
      <dgm:t>
        <a:bodyPr/>
        <a:lstStyle/>
        <a:p>
          <a:endParaRPr lang="en-US"/>
        </a:p>
      </dgm:t>
    </dgm:pt>
    <dgm:pt modelId="{D600CC53-8C94-4FAA-BE92-01F1E1788B54}" type="sibTrans" cxnId="{1A23EE39-38D7-4B6C-B3F5-7598B4C211C0}">
      <dgm:prSet/>
      <dgm:spPr/>
      <dgm:t>
        <a:bodyPr/>
        <a:lstStyle/>
        <a:p>
          <a:endParaRPr lang="en-US"/>
        </a:p>
      </dgm:t>
    </dgm:pt>
    <dgm:pt modelId="{02128904-0433-49E4-B2EC-50E472FEB8B0}">
      <dgm:prSet/>
      <dgm:spPr>
        <a:solidFill>
          <a:srgbClr val="FFC000"/>
        </a:solidFill>
      </dgm:spPr>
      <dgm:t>
        <a:bodyPr/>
        <a:lstStyle/>
        <a:p>
          <a:r>
            <a:rPr lang="en-US" dirty="0" smtClean="0"/>
            <a:t>Beam Position Monitors</a:t>
          </a:r>
          <a:br>
            <a:rPr lang="en-US" dirty="0" smtClean="0"/>
          </a:br>
          <a:r>
            <a:rPr lang="en-US" dirty="0" smtClean="0"/>
            <a:t>Nathan Eddy</a:t>
          </a:r>
          <a:endParaRPr lang="en-US" dirty="0"/>
        </a:p>
      </dgm:t>
    </dgm:pt>
    <dgm:pt modelId="{32577D34-457D-4676-B187-6100808107ED}" type="parTrans" cxnId="{B7BD2B6C-EE58-4F62-B97C-F9DAE56FC0B1}">
      <dgm:prSet/>
      <dgm:spPr/>
      <dgm:t>
        <a:bodyPr/>
        <a:lstStyle/>
        <a:p>
          <a:endParaRPr lang="en-US"/>
        </a:p>
      </dgm:t>
    </dgm:pt>
    <dgm:pt modelId="{031A9995-B85E-4D2C-9E96-F180740AEBCE}" type="sibTrans" cxnId="{B7BD2B6C-EE58-4F62-B97C-F9DAE56FC0B1}">
      <dgm:prSet/>
      <dgm:spPr/>
      <dgm:t>
        <a:bodyPr/>
        <a:lstStyle/>
        <a:p>
          <a:endParaRPr lang="en-US"/>
        </a:p>
      </dgm:t>
    </dgm:pt>
    <dgm:pt modelId="{6281E67C-1A16-4CCD-B7F2-F85804A26E10}">
      <dgm:prSet/>
      <dgm:spPr/>
      <dgm:t>
        <a:bodyPr/>
        <a:lstStyle/>
        <a:p>
          <a:r>
            <a:rPr lang="en-US" dirty="0" smtClean="0"/>
            <a:t>Simulation &amp; Studies</a:t>
          </a:r>
          <a:br>
            <a:rPr lang="en-US" dirty="0" smtClean="0"/>
          </a:br>
          <a:r>
            <a:rPr lang="en-US" dirty="0" smtClean="0"/>
            <a:t>Bob Zwaska</a:t>
          </a:r>
        </a:p>
      </dgm:t>
    </dgm:pt>
    <dgm:pt modelId="{07DA4DA9-5D25-4E59-A9BB-6FFE6ACB0BBB}" type="parTrans" cxnId="{F0D62A2F-AE55-4224-A85F-E02C4687A1EA}">
      <dgm:prSet/>
      <dgm:spPr/>
      <dgm:t>
        <a:bodyPr/>
        <a:lstStyle/>
        <a:p>
          <a:endParaRPr lang="en-US"/>
        </a:p>
      </dgm:t>
    </dgm:pt>
    <dgm:pt modelId="{056946C9-2ABC-48EB-9031-44337ABC19AB}" type="sibTrans" cxnId="{F0D62A2F-AE55-4224-A85F-E02C4687A1EA}">
      <dgm:prSet/>
      <dgm:spPr/>
      <dgm:t>
        <a:bodyPr/>
        <a:lstStyle/>
        <a:p>
          <a:endParaRPr lang="en-US"/>
        </a:p>
      </dgm:t>
    </dgm:pt>
    <dgm:pt modelId="{E984AE08-2F68-4931-A8E0-939143BD9CA0}">
      <dgm:prSet phldrT="[Text]" custT="1"/>
      <dgm:spPr>
        <a:ln w="25400">
          <a:solidFill>
            <a:schemeClr val="accent1"/>
          </a:solidFill>
        </a:ln>
      </dgm:spPr>
      <dgm:t>
        <a:bodyPr/>
        <a:lstStyle/>
        <a:p>
          <a:r>
            <a:rPr lang="en-US" sz="800" dirty="0" smtClean="0"/>
            <a:t>Linac</a:t>
          </a:r>
          <a:br>
            <a:rPr lang="en-US" sz="800" dirty="0" smtClean="0"/>
          </a:br>
          <a:r>
            <a:rPr lang="en-US" sz="800" dirty="0" smtClean="0"/>
            <a:t>Fernanda  G. Garcia</a:t>
          </a:r>
        </a:p>
      </dgm:t>
    </dgm:pt>
    <dgm:pt modelId="{175A9A38-2094-4671-9346-A0C67E25CDBF}" type="parTrans" cxnId="{61C1D6FE-49CD-48D7-9E3D-356BD4CAEC17}">
      <dgm:prSet/>
      <dgm:spPr/>
      <dgm:t>
        <a:bodyPr/>
        <a:lstStyle/>
        <a:p>
          <a:endParaRPr lang="en-US"/>
        </a:p>
      </dgm:t>
    </dgm:pt>
    <dgm:pt modelId="{F371BA5C-DAA9-4BF7-82C6-DA5CE3400B20}" type="sibTrans" cxnId="{61C1D6FE-49CD-48D7-9E3D-356BD4CAEC17}">
      <dgm:prSet/>
      <dgm:spPr/>
      <dgm:t>
        <a:bodyPr/>
        <a:lstStyle/>
        <a:p>
          <a:endParaRPr lang="en-US"/>
        </a:p>
      </dgm:t>
    </dgm:pt>
    <dgm:pt modelId="{BDFCF9CE-144E-404B-9635-5A5C1169AC81}">
      <dgm:prSet/>
      <dgm:spPr>
        <a:solidFill>
          <a:srgbClr val="FFC000"/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Cavity &amp; Tuner </a:t>
          </a:r>
          <a:r>
            <a:rPr lang="en-US" dirty="0" err="1" smtClean="0"/>
            <a:t>Refurb</a:t>
          </a:r>
          <a:r>
            <a:rPr lang="en-US" dirty="0" smtClean="0"/>
            <a:t>.</a:t>
          </a:r>
          <a:br>
            <a:rPr lang="en-US" dirty="0" smtClean="0"/>
          </a:br>
          <a:r>
            <a:rPr lang="en-US" dirty="0" smtClean="0"/>
            <a:t>Matt </a:t>
          </a:r>
          <a:r>
            <a:rPr lang="en-US" dirty="0" err="1" smtClean="0"/>
            <a:t>Slabaugh</a:t>
          </a:r>
          <a:endParaRPr lang="en-US" dirty="0" smtClean="0"/>
        </a:p>
      </dgm:t>
    </dgm:pt>
    <dgm:pt modelId="{5FD2D371-9979-4A44-BE11-B551CFA5ACEB}" type="parTrans" cxnId="{7CBD6CED-E2C0-44F8-9427-58524F8845FA}">
      <dgm:prSet/>
      <dgm:spPr/>
      <dgm:t>
        <a:bodyPr/>
        <a:lstStyle/>
        <a:p>
          <a:endParaRPr lang="en-US"/>
        </a:p>
      </dgm:t>
    </dgm:pt>
    <dgm:pt modelId="{7E619921-0C4A-4C17-ABF7-B7E586C030C4}" type="sibTrans" cxnId="{7CBD6CED-E2C0-44F8-9427-58524F8845FA}">
      <dgm:prSet/>
      <dgm:spPr/>
      <dgm:t>
        <a:bodyPr/>
        <a:lstStyle/>
        <a:p>
          <a:endParaRPr lang="en-US"/>
        </a:p>
      </dgm:t>
    </dgm:pt>
    <dgm:pt modelId="{2011A44A-00B4-44C9-9357-70098EE34DDB}">
      <dgm:prSet phldrT="[Text]"/>
      <dgm:spPr>
        <a:solidFill>
          <a:srgbClr val="FFC000"/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RFQ Injector</a:t>
          </a:r>
          <a:br>
            <a:rPr lang="en-US" dirty="0" smtClean="0"/>
          </a:br>
          <a:r>
            <a:rPr lang="en-US" dirty="0" smtClean="0"/>
            <a:t>C. Y. Tan</a:t>
          </a:r>
        </a:p>
      </dgm:t>
    </dgm:pt>
    <dgm:pt modelId="{D1AA3A56-7064-4B67-935E-7FC8D2E2E2F4}" type="parTrans" cxnId="{F0CE02D2-C0E5-4C28-AEC9-B1CD112DF9DD}">
      <dgm:prSet/>
      <dgm:spPr/>
      <dgm:t>
        <a:bodyPr/>
        <a:lstStyle/>
        <a:p>
          <a:endParaRPr lang="en-US"/>
        </a:p>
      </dgm:t>
    </dgm:pt>
    <dgm:pt modelId="{3743B7DF-FB68-4B5A-8C10-88363BB4ADDE}" type="sibTrans" cxnId="{F0CE02D2-C0E5-4C28-AEC9-B1CD112DF9DD}">
      <dgm:prSet/>
      <dgm:spPr/>
      <dgm:t>
        <a:bodyPr/>
        <a:lstStyle/>
        <a:p>
          <a:endParaRPr lang="en-US"/>
        </a:p>
      </dgm:t>
    </dgm:pt>
    <dgm:pt modelId="{6FF778C7-EB33-4C26-8595-3DF6DBCE0907}">
      <dgm:prSet/>
      <dgm:spPr/>
      <dgm:t>
        <a:bodyPr/>
        <a:lstStyle/>
        <a:p>
          <a:r>
            <a:rPr lang="en-US" dirty="0" smtClean="0"/>
            <a:t>Beam Position Monitors</a:t>
          </a:r>
          <a:br>
            <a:rPr lang="en-US" dirty="0" smtClean="0"/>
          </a:br>
          <a:r>
            <a:rPr lang="en-US" dirty="0" smtClean="0"/>
            <a:t>Nathan Eddy</a:t>
          </a:r>
        </a:p>
      </dgm:t>
    </dgm:pt>
    <dgm:pt modelId="{D52EE6D2-D909-48EC-A1D8-D7B75A588575}" type="parTrans" cxnId="{D613006D-06E2-4538-B4DC-66A18102660B}">
      <dgm:prSet/>
      <dgm:spPr/>
      <dgm:t>
        <a:bodyPr/>
        <a:lstStyle/>
        <a:p>
          <a:endParaRPr lang="en-US"/>
        </a:p>
      </dgm:t>
    </dgm:pt>
    <dgm:pt modelId="{22CB2C04-F5B7-4FCA-85A1-1D186A9679F2}" type="sibTrans" cxnId="{D613006D-06E2-4538-B4DC-66A18102660B}">
      <dgm:prSet/>
      <dgm:spPr/>
      <dgm:t>
        <a:bodyPr/>
        <a:lstStyle/>
        <a:p>
          <a:endParaRPr lang="en-US"/>
        </a:p>
      </dgm:t>
    </dgm:pt>
    <dgm:pt modelId="{17697A3F-8538-4EFD-8CC1-7E14B19B6329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Low-Cond. Water System                Matt Gardner</a:t>
          </a:r>
          <a:endParaRPr lang="en-US" dirty="0"/>
        </a:p>
      </dgm:t>
    </dgm:pt>
    <dgm:pt modelId="{E3C2B178-B051-4015-BCED-7448507C531E}" type="parTrans" cxnId="{2765028C-E2EC-418C-A629-83C325FC9E0D}">
      <dgm:prSet/>
      <dgm:spPr/>
      <dgm:t>
        <a:bodyPr/>
        <a:lstStyle/>
        <a:p>
          <a:endParaRPr lang="en-US"/>
        </a:p>
      </dgm:t>
    </dgm:pt>
    <dgm:pt modelId="{0385B772-3F38-4699-B9E8-451C85296F65}" type="sibTrans" cxnId="{2765028C-E2EC-418C-A629-83C325FC9E0D}">
      <dgm:prSet/>
      <dgm:spPr/>
      <dgm:t>
        <a:bodyPr/>
        <a:lstStyle/>
        <a:p>
          <a:endParaRPr lang="en-US"/>
        </a:p>
      </dgm:t>
    </dgm:pt>
    <dgm:pt modelId="{9C673717-2873-440B-AE71-7B213D7DF74F}">
      <dgm:prSet/>
      <dgm:spPr/>
      <dgm:t>
        <a:bodyPr/>
        <a:lstStyle/>
        <a:p>
          <a:r>
            <a:rPr lang="en-US" dirty="0" smtClean="0"/>
            <a:t>Perpendicular Cavity                     CY Tan</a:t>
          </a:r>
        </a:p>
      </dgm:t>
    </dgm:pt>
    <dgm:pt modelId="{CBD97B77-640C-499A-AC98-2BAD90365F19}" type="parTrans" cxnId="{117779AE-55F0-4063-AA95-7F624FC14D7B}">
      <dgm:prSet/>
      <dgm:spPr/>
      <dgm:t>
        <a:bodyPr/>
        <a:lstStyle/>
        <a:p>
          <a:endParaRPr lang="en-US"/>
        </a:p>
      </dgm:t>
    </dgm:pt>
    <dgm:pt modelId="{7B6EEA83-D290-4E95-809D-AEE320B822D2}" type="sibTrans" cxnId="{117779AE-55F0-4063-AA95-7F624FC14D7B}">
      <dgm:prSet/>
      <dgm:spPr/>
      <dgm:t>
        <a:bodyPr/>
        <a:lstStyle/>
        <a:p>
          <a:endParaRPr lang="en-US"/>
        </a:p>
      </dgm:t>
    </dgm:pt>
    <dgm:pt modelId="{F446CD90-606C-4BFA-9513-26A19E51FA17}">
      <dgm:prSet/>
      <dgm:spPr/>
      <dgm:t>
        <a:bodyPr/>
        <a:lstStyle/>
        <a:p>
          <a:pPr algn="ctr"/>
          <a:r>
            <a:rPr lang="en-US" dirty="0" smtClean="0"/>
            <a:t>Cavities 21&amp;22               Matt </a:t>
          </a:r>
          <a:r>
            <a:rPr lang="en-US" dirty="0" err="1" smtClean="0"/>
            <a:t>Slabaugh</a:t>
          </a:r>
          <a:r>
            <a:rPr lang="en-US" dirty="0" smtClean="0"/>
            <a:t>                  Stations 21&amp;22              Tom </a:t>
          </a:r>
          <a:r>
            <a:rPr lang="en-US" dirty="0" err="1" smtClean="0"/>
            <a:t>Kubicki</a:t>
          </a:r>
          <a:endParaRPr lang="en-US" dirty="0" smtClean="0"/>
        </a:p>
      </dgm:t>
    </dgm:pt>
    <dgm:pt modelId="{C39D3DFC-564D-402A-A8B6-8034F555A6EE}" type="parTrans" cxnId="{8083347D-F5E0-4FE7-AB07-C3C0BA34BDE9}">
      <dgm:prSet/>
      <dgm:spPr/>
      <dgm:t>
        <a:bodyPr/>
        <a:lstStyle/>
        <a:p>
          <a:endParaRPr lang="en-US"/>
        </a:p>
      </dgm:t>
    </dgm:pt>
    <dgm:pt modelId="{99FA5F61-8E6A-4162-835F-C3F3EAD83B2B}" type="sibTrans" cxnId="{8083347D-F5E0-4FE7-AB07-C3C0BA34BDE9}">
      <dgm:prSet/>
      <dgm:spPr/>
      <dgm:t>
        <a:bodyPr/>
        <a:lstStyle/>
        <a:p>
          <a:endParaRPr lang="en-US"/>
        </a:p>
      </dgm:t>
    </dgm:pt>
    <dgm:pt modelId="{06246336-DCEC-4CDF-9D9A-C1CD74918602}" type="pres">
      <dgm:prSet presAssocID="{C16A9036-DBB5-4449-99A6-6CAD5C9948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DC5893-C2F6-4ED5-859E-5F41CE4BE08B}" type="pres">
      <dgm:prSet presAssocID="{56774BB8-8D7C-48F8-95C5-481B2EDE596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6D3E141-5791-4ED1-B69F-B36E2F2D5EBF}" type="pres">
      <dgm:prSet presAssocID="{56774BB8-8D7C-48F8-95C5-481B2EDE596A}" presName="rootComposite1" presStyleCnt="0"/>
      <dgm:spPr/>
      <dgm:t>
        <a:bodyPr/>
        <a:lstStyle/>
        <a:p>
          <a:endParaRPr lang="en-US"/>
        </a:p>
      </dgm:t>
    </dgm:pt>
    <dgm:pt modelId="{719BB457-37F4-43E6-97B9-D2DA3763EDE1}" type="pres">
      <dgm:prSet presAssocID="{56774BB8-8D7C-48F8-95C5-481B2EDE596A}" presName="rootText1" presStyleLbl="node0" presStyleIdx="0" presStyleCnt="1" custScaleX="370857" custScaleY="312679" custLinFactNeighborX="-52156" custLinFactNeighborY="-409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CD991-FA25-4F6D-A143-23AC40A23116}" type="pres">
      <dgm:prSet presAssocID="{56774BB8-8D7C-48F8-95C5-481B2EDE596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B92DADE-960E-4B53-8602-75F0DD8B8C90}" type="pres">
      <dgm:prSet presAssocID="{56774BB8-8D7C-48F8-95C5-481B2EDE596A}" presName="hierChild2" presStyleCnt="0"/>
      <dgm:spPr/>
      <dgm:t>
        <a:bodyPr/>
        <a:lstStyle/>
        <a:p>
          <a:endParaRPr lang="en-US"/>
        </a:p>
      </dgm:t>
    </dgm:pt>
    <dgm:pt modelId="{8B704965-1AE9-4B06-9788-35DDBF39A4BA}" type="pres">
      <dgm:prSet presAssocID="{175A9A38-2094-4671-9346-A0C67E25CDBF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5CA4E20-03CB-4D63-8349-690C131126C5}" type="pres">
      <dgm:prSet presAssocID="{E984AE08-2F68-4931-A8E0-939143BD9CA0}" presName="hierRoot2" presStyleCnt="0">
        <dgm:presLayoutVars>
          <dgm:hierBranch val="init"/>
        </dgm:presLayoutVars>
      </dgm:prSet>
      <dgm:spPr/>
    </dgm:pt>
    <dgm:pt modelId="{5F879C33-645F-4499-B826-96BC3B2DA4BE}" type="pres">
      <dgm:prSet presAssocID="{E984AE08-2F68-4931-A8E0-939143BD9CA0}" presName="rootComposite" presStyleCnt="0"/>
      <dgm:spPr/>
    </dgm:pt>
    <dgm:pt modelId="{3268331D-829A-43BF-B4E5-875DA3813209}" type="pres">
      <dgm:prSet presAssocID="{E984AE08-2F68-4931-A8E0-939143BD9CA0}" presName="rootText" presStyleLbl="node2" presStyleIdx="0" presStyleCnt="3" custScaleX="1683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72EE5-C347-456E-9A1B-88A9C2F55764}" type="pres">
      <dgm:prSet presAssocID="{E984AE08-2F68-4931-A8E0-939143BD9CA0}" presName="rootConnector" presStyleLbl="node2" presStyleIdx="0" presStyleCnt="3"/>
      <dgm:spPr/>
      <dgm:t>
        <a:bodyPr/>
        <a:lstStyle/>
        <a:p>
          <a:endParaRPr lang="en-US"/>
        </a:p>
      </dgm:t>
    </dgm:pt>
    <dgm:pt modelId="{F72588A7-725B-4BC3-AF79-24AF183D2A0D}" type="pres">
      <dgm:prSet presAssocID="{E984AE08-2F68-4931-A8E0-939143BD9CA0}" presName="hierChild4" presStyleCnt="0"/>
      <dgm:spPr/>
    </dgm:pt>
    <dgm:pt modelId="{AB44957E-1384-4628-A91F-6E9753D13DC1}" type="pres">
      <dgm:prSet presAssocID="{E7420DC9-E3D3-4039-99B0-C5816A400ED4}" presName="Name37" presStyleLbl="parChTrans1D3" presStyleIdx="0" presStyleCnt="9"/>
      <dgm:spPr/>
      <dgm:t>
        <a:bodyPr/>
        <a:lstStyle/>
        <a:p>
          <a:endParaRPr lang="en-US"/>
        </a:p>
      </dgm:t>
    </dgm:pt>
    <dgm:pt modelId="{AC9B5860-47FA-4425-8677-40DAF5FC6B69}" type="pres">
      <dgm:prSet presAssocID="{163F4682-8A17-4862-9B03-6BF05A3DC0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069A43-2D7B-4000-A035-743D7642C438}" type="pres">
      <dgm:prSet presAssocID="{163F4682-8A17-4862-9B03-6BF05A3DC0F8}" presName="rootComposite" presStyleCnt="0"/>
      <dgm:spPr/>
      <dgm:t>
        <a:bodyPr/>
        <a:lstStyle/>
        <a:p>
          <a:endParaRPr lang="en-US"/>
        </a:p>
      </dgm:t>
    </dgm:pt>
    <dgm:pt modelId="{7C466F8B-0D60-4472-861F-C7FF4F0F4E37}" type="pres">
      <dgm:prSet presAssocID="{163F4682-8A17-4862-9B03-6BF05A3DC0F8}" presName="rootText" presStyleLbl="node3" presStyleIdx="0" presStyleCnt="9" custScaleX="135295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5DA771-4FAB-4FD3-A61F-E52AB3CFC318}" type="pres">
      <dgm:prSet presAssocID="{163F4682-8A17-4862-9B03-6BF05A3DC0F8}" presName="rootConnector" presStyleLbl="node3" presStyleIdx="0" presStyleCnt="9"/>
      <dgm:spPr/>
      <dgm:t>
        <a:bodyPr/>
        <a:lstStyle/>
        <a:p>
          <a:endParaRPr lang="en-US"/>
        </a:p>
      </dgm:t>
    </dgm:pt>
    <dgm:pt modelId="{23FA0159-C7B7-4163-9294-0408F1406EC3}" type="pres">
      <dgm:prSet presAssocID="{163F4682-8A17-4862-9B03-6BF05A3DC0F8}" presName="hierChild4" presStyleCnt="0"/>
      <dgm:spPr/>
      <dgm:t>
        <a:bodyPr/>
        <a:lstStyle/>
        <a:p>
          <a:endParaRPr lang="en-US"/>
        </a:p>
      </dgm:t>
    </dgm:pt>
    <dgm:pt modelId="{09C9C083-B1B5-4A98-81BE-E5CC345E88BF}" type="pres">
      <dgm:prSet presAssocID="{D3FF0B05-B018-4164-B38F-D016F7343A7C}" presName="Name37" presStyleLbl="parChTrans1D4" presStyleIdx="0" presStyleCnt="33"/>
      <dgm:spPr/>
      <dgm:t>
        <a:bodyPr/>
        <a:lstStyle/>
        <a:p>
          <a:endParaRPr lang="en-US"/>
        </a:p>
      </dgm:t>
    </dgm:pt>
    <dgm:pt modelId="{81068946-1E3A-4A9C-9791-13CDE5DC9CCF}" type="pres">
      <dgm:prSet presAssocID="{08042EE2-304A-4DB1-B9DF-987216F5C31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76225C-FD73-4B1A-B282-D44B46FCB140}" type="pres">
      <dgm:prSet presAssocID="{08042EE2-304A-4DB1-B9DF-987216F5C312}" presName="rootComposite" presStyleCnt="0"/>
      <dgm:spPr/>
      <dgm:t>
        <a:bodyPr/>
        <a:lstStyle/>
        <a:p>
          <a:endParaRPr lang="en-US"/>
        </a:p>
      </dgm:t>
    </dgm:pt>
    <dgm:pt modelId="{238A4302-F258-4486-B3F4-394D708BD29D}" type="pres">
      <dgm:prSet presAssocID="{08042EE2-304A-4DB1-B9DF-987216F5C312}" presName="rootText" presStyleLbl="node4" presStyleIdx="0" presStyleCnt="33" custScaleX="113772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11E049-9548-445C-973E-EC37038D7CE7}" type="pres">
      <dgm:prSet presAssocID="{08042EE2-304A-4DB1-B9DF-987216F5C312}" presName="rootConnector" presStyleLbl="node4" presStyleIdx="0" presStyleCnt="33"/>
      <dgm:spPr/>
      <dgm:t>
        <a:bodyPr/>
        <a:lstStyle/>
        <a:p>
          <a:endParaRPr lang="en-US"/>
        </a:p>
      </dgm:t>
    </dgm:pt>
    <dgm:pt modelId="{55FEEEA5-0622-4618-A837-8F9904D0FA36}" type="pres">
      <dgm:prSet presAssocID="{08042EE2-304A-4DB1-B9DF-987216F5C312}" presName="hierChild4" presStyleCnt="0"/>
      <dgm:spPr/>
      <dgm:t>
        <a:bodyPr/>
        <a:lstStyle/>
        <a:p>
          <a:endParaRPr lang="en-US"/>
        </a:p>
      </dgm:t>
    </dgm:pt>
    <dgm:pt modelId="{95F61037-C5B2-4BA0-BB1C-9D8E6888F124}" type="pres">
      <dgm:prSet presAssocID="{08042EE2-304A-4DB1-B9DF-987216F5C312}" presName="hierChild5" presStyleCnt="0"/>
      <dgm:spPr/>
      <dgm:t>
        <a:bodyPr/>
        <a:lstStyle/>
        <a:p>
          <a:endParaRPr lang="en-US"/>
        </a:p>
      </dgm:t>
    </dgm:pt>
    <dgm:pt modelId="{F7ADD417-268F-4023-9FBF-81CD86215589}" type="pres">
      <dgm:prSet presAssocID="{363FFDE6-91F2-4ACF-BA19-103E3364A77A}" presName="Name37" presStyleLbl="parChTrans1D4" presStyleIdx="1" presStyleCnt="33"/>
      <dgm:spPr/>
      <dgm:t>
        <a:bodyPr/>
        <a:lstStyle/>
        <a:p>
          <a:endParaRPr lang="en-US"/>
        </a:p>
      </dgm:t>
    </dgm:pt>
    <dgm:pt modelId="{4AEF9ABA-7702-4A3A-9FF2-CC2B191B6E51}" type="pres">
      <dgm:prSet presAssocID="{8705F623-148F-41CB-8658-6EE6A97CFA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275C18-1DAB-44EF-AA2C-03C3C15909F6}" type="pres">
      <dgm:prSet presAssocID="{8705F623-148F-41CB-8658-6EE6A97CFACB}" presName="rootComposite" presStyleCnt="0"/>
      <dgm:spPr/>
      <dgm:t>
        <a:bodyPr/>
        <a:lstStyle/>
        <a:p>
          <a:endParaRPr lang="en-US"/>
        </a:p>
      </dgm:t>
    </dgm:pt>
    <dgm:pt modelId="{310F39D1-4CD4-44CC-89E1-7E31709198E1}" type="pres">
      <dgm:prSet presAssocID="{8705F623-148F-41CB-8658-6EE6A97CFACB}" presName="rootText" presStyleLbl="node4" presStyleIdx="1" presStyleCnt="33" custScaleX="113772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6DC6F9-5D44-4940-A474-7C119B6090AB}" type="pres">
      <dgm:prSet presAssocID="{8705F623-148F-41CB-8658-6EE6A97CFACB}" presName="rootConnector" presStyleLbl="node4" presStyleIdx="1" presStyleCnt="33"/>
      <dgm:spPr/>
      <dgm:t>
        <a:bodyPr/>
        <a:lstStyle/>
        <a:p>
          <a:endParaRPr lang="en-US"/>
        </a:p>
      </dgm:t>
    </dgm:pt>
    <dgm:pt modelId="{A176FCC0-C1A0-4C8A-85F5-C23EC78C9147}" type="pres">
      <dgm:prSet presAssocID="{8705F623-148F-41CB-8658-6EE6A97CFACB}" presName="hierChild4" presStyleCnt="0"/>
      <dgm:spPr/>
      <dgm:t>
        <a:bodyPr/>
        <a:lstStyle/>
        <a:p>
          <a:endParaRPr lang="en-US"/>
        </a:p>
      </dgm:t>
    </dgm:pt>
    <dgm:pt modelId="{259FAC9F-A688-448D-8329-FC221A55C473}" type="pres">
      <dgm:prSet presAssocID="{8705F623-148F-41CB-8658-6EE6A97CFACB}" presName="hierChild5" presStyleCnt="0"/>
      <dgm:spPr/>
      <dgm:t>
        <a:bodyPr/>
        <a:lstStyle/>
        <a:p>
          <a:endParaRPr lang="en-US"/>
        </a:p>
      </dgm:t>
    </dgm:pt>
    <dgm:pt modelId="{CAA180E8-80F7-4B36-9BF0-3FE782EFBA07}" type="pres">
      <dgm:prSet presAssocID="{742806BA-8F0D-4444-BC7F-0F731733BA02}" presName="Name37" presStyleLbl="parChTrans1D4" presStyleIdx="2" presStyleCnt="33"/>
      <dgm:spPr/>
      <dgm:t>
        <a:bodyPr/>
        <a:lstStyle/>
        <a:p>
          <a:endParaRPr lang="en-US"/>
        </a:p>
      </dgm:t>
    </dgm:pt>
    <dgm:pt modelId="{75021004-6DBF-4E66-AE93-6011183039F3}" type="pres">
      <dgm:prSet presAssocID="{8E5AA6EE-00BA-4048-A286-B2A27BFA09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36BED7-1338-47F3-8CAE-817325295230}" type="pres">
      <dgm:prSet presAssocID="{8E5AA6EE-00BA-4048-A286-B2A27BFA09D3}" presName="rootComposite" presStyleCnt="0"/>
      <dgm:spPr/>
      <dgm:t>
        <a:bodyPr/>
        <a:lstStyle/>
        <a:p>
          <a:endParaRPr lang="en-US"/>
        </a:p>
      </dgm:t>
    </dgm:pt>
    <dgm:pt modelId="{4E102670-D758-4360-8142-7AF93F1FC1E5}" type="pres">
      <dgm:prSet presAssocID="{8E5AA6EE-00BA-4048-A286-B2A27BFA09D3}" presName="rootText" presStyleLbl="node4" presStyleIdx="2" presStyleCnt="33" custScaleX="113772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A3BA07-5256-47F0-9C3C-C24EDA30CD2E}" type="pres">
      <dgm:prSet presAssocID="{8E5AA6EE-00BA-4048-A286-B2A27BFA09D3}" presName="rootConnector" presStyleLbl="node4" presStyleIdx="2" presStyleCnt="33"/>
      <dgm:spPr/>
      <dgm:t>
        <a:bodyPr/>
        <a:lstStyle/>
        <a:p>
          <a:endParaRPr lang="en-US"/>
        </a:p>
      </dgm:t>
    </dgm:pt>
    <dgm:pt modelId="{D77944AA-7EC5-4351-BCE5-347947974E2A}" type="pres">
      <dgm:prSet presAssocID="{8E5AA6EE-00BA-4048-A286-B2A27BFA09D3}" presName="hierChild4" presStyleCnt="0"/>
      <dgm:spPr/>
      <dgm:t>
        <a:bodyPr/>
        <a:lstStyle/>
        <a:p>
          <a:endParaRPr lang="en-US"/>
        </a:p>
      </dgm:t>
    </dgm:pt>
    <dgm:pt modelId="{73BE001A-6888-419D-A100-B292294E3597}" type="pres">
      <dgm:prSet presAssocID="{8E5AA6EE-00BA-4048-A286-B2A27BFA09D3}" presName="hierChild5" presStyleCnt="0"/>
      <dgm:spPr/>
      <dgm:t>
        <a:bodyPr/>
        <a:lstStyle/>
        <a:p>
          <a:endParaRPr lang="en-US"/>
        </a:p>
      </dgm:t>
    </dgm:pt>
    <dgm:pt modelId="{C2CE96C7-B256-48A4-BF34-F96C374D512B}" type="pres">
      <dgm:prSet presAssocID="{163F4682-8A17-4862-9B03-6BF05A3DC0F8}" presName="hierChild5" presStyleCnt="0"/>
      <dgm:spPr/>
      <dgm:t>
        <a:bodyPr/>
        <a:lstStyle/>
        <a:p>
          <a:endParaRPr lang="en-US"/>
        </a:p>
      </dgm:t>
    </dgm:pt>
    <dgm:pt modelId="{0945A37F-085F-4D8C-ADAC-6D068F5D07B5}" type="pres">
      <dgm:prSet presAssocID="{7FF0B8B0-C4D3-41FC-AC02-5552B4C28EAC}" presName="Name37" presStyleLbl="parChTrans1D3" presStyleIdx="1" presStyleCnt="9"/>
      <dgm:spPr/>
      <dgm:t>
        <a:bodyPr/>
        <a:lstStyle/>
        <a:p>
          <a:endParaRPr lang="en-US"/>
        </a:p>
      </dgm:t>
    </dgm:pt>
    <dgm:pt modelId="{C5A99677-F4E9-40B1-A576-05B1E41FC703}" type="pres">
      <dgm:prSet presAssocID="{32E26F4A-F384-42B4-825A-B8F4BFCC0B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97B4E11-9C12-4A88-A781-E43621542101}" type="pres">
      <dgm:prSet presAssocID="{32E26F4A-F384-42B4-825A-B8F4BFCC0B62}" presName="rootComposite" presStyleCnt="0"/>
      <dgm:spPr/>
      <dgm:t>
        <a:bodyPr/>
        <a:lstStyle/>
        <a:p>
          <a:endParaRPr lang="en-US"/>
        </a:p>
      </dgm:t>
    </dgm:pt>
    <dgm:pt modelId="{CE0330FF-B6D9-47BC-A9FA-4B61D31C51E4}" type="pres">
      <dgm:prSet presAssocID="{32E26F4A-F384-42B4-825A-B8F4BFCC0B62}" presName="rootText" presStyleLbl="node3" presStyleIdx="1" presStyleCnt="9" custScaleX="121447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E252C9-2236-4A8D-BD47-223CF5DE39EB}" type="pres">
      <dgm:prSet presAssocID="{32E26F4A-F384-42B4-825A-B8F4BFCC0B62}" presName="rootConnector" presStyleLbl="node3" presStyleIdx="1" presStyleCnt="9"/>
      <dgm:spPr/>
      <dgm:t>
        <a:bodyPr/>
        <a:lstStyle/>
        <a:p>
          <a:endParaRPr lang="en-US"/>
        </a:p>
      </dgm:t>
    </dgm:pt>
    <dgm:pt modelId="{D75376A9-8265-4ACC-9C1B-1F1688D3A04C}" type="pres">
      <dgm:prSet presAssocID="{32E26F4A-F384-42B4-825A-B8F4BFCC0B62}" presName="hierChild4" presStyleCnt="0"/>
      <dgm:spPr/>
      <dgm:t>
        <a:bodyPr/>
        <a:lstStyle/>
        <a:p>
          <a:endParaRPr lang="en-US"/>
        </a:p>
      </dgm:t>
    </dgm:pt>
    <dgm:pt modelId="{18EE296F-3803-4692-BB9E-CD776313E856}" type="pres">
      <dgm:prSet presAssocID="{8518DB6C-0BD5-4F6E-981D-A2C3556E2114}" presName="Name37" presStyleLbl="parChTrans1D4" presStyleIdx="3" presStyleCnt="33"/>
      <dgm:spPr/>
      <dgm:t>
        <a:bodyPr/>
        <a:lstStyle/>
        <a:p>
          <a:endParaRPr lang="en-US"/>
        </a:p>
      </dgm:t>
    </dgm:pt>
    <dgm:pt modelId="{221B74C2-5298-40A2-A1CE-6410CA6A1EE5}" type="pres">
      <dgm:prSet presAssocID="{FD080078-3848-4578-8443-459FA84B85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22B8067-735F-49BC-BBE9-4874977AAE3B}" type="pres">
      <dgm:prSet presAssocID="{FD080078-3848-4578-8443-459FA84B8584}" presName="rootComposite" presStyleCnt="0"/>
      <dgm:spPr/>
      <dgm:t>
        <a:bodyPr/>
        <a:lstStyle/>
        <a:p>
          <a:endParaRPr lang="en-US"/>
        </a:p>
      </dgm:t>
    </dgm:pt>
    <dgm:pt modelId="{59C861E2-9ED2-4834-BD99-F8051BD44C30}" type="pres">
      <dgm:prSet presAssocID="{FD080078-3848-4578-8443-459FA84B8584}" presName="rootText" presStyleLbl="node4" presStyleIdx="3" presStyleCnt="33" custScaleX="130510" custScaleY="99531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CBB6F-0BA2-45DD-B664-6EC9C9B8DBD8}" type="pres">
      <dgm:prSet presAssocID="{FD080078-3848-4578-8443-459FA84B8584}" presName="rootConnector" presStyleLbl="node4" presStyleIdx="3" presStyleCnt="33"/>
      <dgm:spPr/>
      <dgm:t>
        <a:bodyPr/>
        <a:lstStyle/>
        <a:p>
          <a:endParaRPr lang="en-US"/>
        </a:p>
      </dgm:t>
    </dgm:pt>
    <dgm:pt modelId="{866140CD-BB73-4B45-A797-548F75A687C1}" type="pres">
      <dgm:prSet presAssocID="{FD080078-3848-4578-8443-459FA84B8584}" presName="hierChild4" presStyleCnt="0"/>
      <dgm:spPr/>
      <dgm:t>
        <a:bodyPr/>
        <a:lstStyle/>
        <a:p>
          <a:endParaRPr lang="en-US"/>
        </a:p>
      </dgm:t>
    </dgm:pt>
    <dgm:pt modelId="{9ECC0329-719F-44D5-A91A-0F2FAF1B4EFB}" type="pres">
      <dgm:prSet presAssocID="{FD080078-3848-4578-8443-459FA84B8584}" presName="hierChild5" presStyleCnt="0"/>
      <dgm:spPr/>
      <dgm:t>
        <a:bodyPr/>
        <a:lstStyle/>
        <a:p>
          <a:endParaRPr lang="en-US"/>
        </a:p>
      </dgm:t>
    </dgm:pt>
    <dgm:pt modelId="{034E2D9E-DBCE-4DFE-9C1F-82E055B71737}" type="pres">
      <dgm:prSet presAssocID="{2BE88695-F9B9-4204-9B4B-D65918F9875F}" presName="Name37" presStyleLbl="parChTrans1D4" presStyleIdx="4" presStyleCnt="33"/>
      <dgm:spPr/>
      <dgm:t>
        <a:bodyPr/>
        <a:lstStyle/>
        <a:p>
          <a:endParaRPr lang="en-US"/>
        </a:p>
      </dgm:t>
    </dgm:pt>
    <dgm:pt modelId="{23C7627D-11AE-4F0E-BEAB-25EE600B4155}" type="pres">
      <dgm:prSet presAssocID="{73963C10-6CF4-49F9-A8A3-814CEBCFF4F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C724DDE-C9E9-4F73-A0C1-698D540893E8}" type="pres">
      <dgm:prSet presAssocID="{73963C10-6CF4-49F9-A8A3-814CEBCFF4F0}" presName="rootComposite" presStyleCnt="0"/>
      <dgm:spPr/>
      <dgm:t>
        <a:bodyPr/>
        <a:lstStyle/>
        <a:p>
          <a:endParaRPr lang="en-US"/>
        </a:p>
      </dgm:t>
    </dgm:pt>
    <dgm:pt modelId="{8F3042C4-D9D8-4F32-854D-FD8FCE90EF6E}" type="pres">
      <dgm:prSet presAssocID="{73963C10-6CF4-49F9-A8A3-814CEBCFF4F0}" presName="rootText" presStyleLbl="node4" presStyleIdx="4" presStyleCnt="33" custScaleX="130510" custScaleY="99531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65388-38D2-4862-AC43-7B1950FE0D7E}" type="pres">
      <dgm:prSet presAssocID="{73963C10-6CF4-49F9-A8A3-814CEBCFF4F0}" presName="rootConnector" presStyleLbl="node4" presStyleIdx="4" presStyleCnt="33"/>
      <dgm:spPr/>
      <dgm:t>
        <a:bodyPr/>
        <a:lstStyle/>
        <a:p>
          <a:endParaRPr lang="en-US"/>
        </a:p>
      </dgm:t>
    </dgm:pt>
    <dgm:pt modelId="{E4430982-F4EF-43D1-A183-E9C5EC3BB701}" type="pres">
      <dgm:prSet presAssocID="{73963C10-6CF4-49F9-A8A3-814CEBCFF4F0}" presName="hierChild4" presStyleCnt="0"/>
      <dgm:spPr/>
      <dgm:t>
        <a:bodyPr/>
        <a:lstStyle/>
        <a:p>
          <a:endParaRPr lang="en-US"/>
        </a:p>
      </dgm:t>
    </dgm:pt>
    <dgm:pt modelId="{07BA9C57-E7AE-4D9C-B92E-E8908C049A4C}" type="pres">
      <dgm:prSet presAssocID="{73963C10-6CF4-49F9-A8A3-814CEBCFF4F0}" presName="hierChild5" presStyleCnt="0"/>
      <dgm:spPr/>
      <dgm:t>
        <a:bodyPr/>
        <a:lstStyle/>
        <a:p>
          <a:endParaRPr lang="en-US"/>
        </a:p>
      </dgm:t>
    </dgm:pt>
    <dgm:pt modelId="{B6BE623B-EBC4-402B-B114-16B32C42B3D6}" type="pres">
      <dgm:prSet presAssocID="{32E26F4A-F384-42B4-825A-B8F4BFCC0B62}" presName="hierChild5" presStyleCnt="0"/>
      <dgm:spPr/>
      <dgm:t>
        <a:bodyPr/>
        <a:lstStyle/>
        <a:p>
          <a:endParaRPr lang="en-US"/>
        </a:p>
      </dgm:t>
    </dgm:pt>
    <dgm:pt modelId="{A1F107E2-EBE1-4F33-8D84-DF7DA38FACF9}" type="pres">
      <dgm:prSet presAssocID="{6CAD1A38-D7D4-4FF7-9DFD-B75D61848B28}" presName="Name37" presStyleLbl="parChTrans1D3" presStyleIdx="2" presStyleCnt="9"/>
      <dgm:spPr/>
      <dgm:t>
        <a:bodyPr/>
        <a:lstStyle/>
        <a:p>
          <a:endParaRPr lang="en-US"/>
        </a:p>
      </dgm:t>
    </dgm:pt>
    <dgm:pt modelId="{04E659EB-43D6-4103-9F4F-203D2802B2B0}" type="pres">
      <dgm:prSet presAssocID="{F05CCB44-40A7-4139-BF2A-09278265542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A5EC52-77FF-469A-9387-0623C9C1D3AF}" type="pres">
      <dgm:prSet presAssocID="{F05CCB44-40A7-4139-BF2A-092782655420}" presName="rootComposite" presStyleCnt="0"/>
      <dgm:spPr/>
      <dgm:t>
        <a:bodyPr/>
        <a:lstStyle/>
        <a:p>
          <a:endParaRPr lang="en-US"/>
        </a:p>
      </dgm:t>
    </dgm:pt>
    <dgm:pt modelId="{6A9212A0-A962-4707-8626-694B19BDFA9A}" type="pres">
      <dgm:prSet presAssocID="{F05CCB44-40A7-4139-BF2A-092782655420}" presName="rootText" presStyleLbl="node3" presStyleIdx="2" presStyleCnt="9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9F4DF-C054-4EEA-ADA8-0FEEB7E3B62B}" type="pres">
      <dgm:prSet presAssocID="{F05CCB44-40A7-4139-BF2A-092782655420}" presName="rootConnector" presStyleLbl="node3" presStyleIdx="2" presStyleCnt="9"/>
      <dgm:spPr/>
      <dgm:t>
        <a:bodyPr/>
        <a:lstStyle/>
        <a:p>
          <a:endParaRPr lang="en-US"/>
        </a:p>
      </dgm:t>
    </dgm:pt>
    <dgm:pt modelId="{BEAE83C9-965F-4D7B-890C-41184A546A52}" type="pres">
      <dgm:prSet presAssocID="{F05CCB44-40A7-4139-BF2A-092782655420}" presName="hierChild4" presStyleCnt="0"/>
      <dgm:spPr/>
      <dgm:t>
        <a:bodyPr/>
        <a:lstStyle/>
        <a:p>
          <a:endParaRPr lang="en-US"/>
        </a:p>
      </dgm:t>
    </dgm:pt>
    <dgm:pt modelId="{8A669C79-3360-4F80-915C-83E21FBAD3C3}" type="pres">
      <dgm:prSet presAssocID="{32577D34-457D-4676-B187-6100808107ED}" presName="Name37" presStyleLbl="parChTrans1D4" presStyleIdx="5" presStyleCnt="33"/>
      <dgm:spPr/>
      <dgm:t>
        <a:bodyPr/>
        <a:lstStyle/>
        <a:p>
          <a:endParaRPr lang="en-US"/>
        </a:p>
      </dgm:t>
    </dgm:pt>
    <dgm:pt modelId="{D3F699A0-66C2-4885-8A9D-3E6F85E54CE5}" type="pres">
      <dgm:prSet presAssocID="{02128904-0433-49E4-B2EC-50E472FEB8B0}" presName="hierRoot2" presStyleCnt="0">
        <dgm:presLayoutVars>
          <dgm:hierBranch val="init"/>
        </dgm:presLayoutVars>
      </dgm:prSet>
      <dgm:spPr/>
    </dgm:pt>
    <dgm:pt modelId="{E43A9E70-DEB5-4419-9A2A-C4858A9761D7}" type="pres">
      <dgm:prSet presAssocID="{02128904-0433-49E4-B2EC-50E472FEB8B0}" presName="rootComposite" presStyleCnt="0"/>
      <dgm:spPr/>
    </dgm:pt>
    <dgm:pt modelId="{77E24FFD-A236-4CA6-930E-B657EB5E8FBE}" type="pres">
      <dgm:prSet presAssocID="{02128904-0433-49E4-B2EC-50E472FEB8B0}" presName="rootText" presStyleLbl="node4" presStyleIdx="5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76CEDE-D9D9-4322-8801-40209CEA5CDA}" type="pres">
      <dgm:prSet presAssocID="{02128904-0433-49E4-B2EC-50E472FEB8B0}" presName="rootConnector" presStyleLbl="node4" presStyleIdx="5" presStyleCnt="33"/>
      <dgm:spPr/>
      <dgm:t>
        <a:bodyPr/>
        <a:lstStyle/>
        <a:p>
          <a:endParaRPr lang="en-US"/>
        </a:p>
      </dgm:t>
    </dgm:pt>
    <dgm:pt modelId="{658FD759-F2DC-45AE-953A-04C3A219514C}" type="pres">
      <dgm:prSet presAssocID="{02128904-0433-49E4-B2EC-50E472FEB8B0}" presName="hierChild4" presStyleCnt="0"/>
      <dgm:spPr/>
    </dgm:pt>
    <dgm:pt modelId="{DD655E03-A956-4B9A-8B3B-700D28E37171}" type="pres">
      <dgm:prSet presAssocID="{02128904-0433-49E4-B2EC-50E472FEB8B0}" presName="hierChild5" presStyleCnt="0"/>
      <dgm:spPr/>
    </dgm:pt>
    <dgm:pt modelId="{107FD4BE-293A-4440-A1AD-15BF45DC494C}" type="pres">
      <dgm:prSet presAssocID="{F05CCB44-40A7-4139-BF2A-092782655420}" presName="hierChild5" presStyleCnt="0"/>
      <dgm:spPr/>
      <dgm:t>
        <a:bodyPr/>
        <a:lstStyle/>
        <a:p>
          <a:endParaRPr lang="en-US"/>
        </a:p>
      </dgm:t>
    </dgm:pt>
    <dgm:pt modelId="{28D32780-5D81-4BCB-B0A0-A7CF44733EEA}" type="pres">
      <dgm:prSet presAssocID="{741AC233-1906-4997-87A3-7A5F203AD37A}" presName="Name37" presStyleLbl="parChTrans1D3" presStyleIdx="3" presStyleCnt="9"/>
      <dgm:spPr/>
      <dgm:t>
        <a:bodyPr/>
        <a:lstStyle/>
        <a:p>
          <a:endParaRPr lang="en-US"/>
        </a:p>
      </dgm:t>
    </dgm:pt>
    <dgm:pt modelId="{222C4317-B208-47F9-882A-0A1C10EEE248}" type="pres">
      <dgm:prSet presAssocID="{9FB8FD38-E34A-4E50-BEB5-23E3F746604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E7FB56B-6DD5-48D9-AEA6-D9DD78A7AA8C}" type="pres">
      <dgm:prSet presAssocID="{9FB8FD38-E34A-4E50-BEB5-23E3F7466041}" presName="rootComposite" presStyleCnt="0"/>
      <dgm:spPr/>
      <dgm:t>
        <a:bodyPr/>
        <a:lstStyle/>
        <a:p>
          <a:endParaRPr lang="en-US"/>
        </a:p>
      </dgm:t>
    </dgm:pt>
    <dgm:pt modelId="{C51B779F-ADBD-4ACA-9D50-9E3124A0DFBA}" type="pres">
      <dgm:prSet presAssocID="{9FB8FD38-E34A-4E50-BEB5-23E3F7466041}" presName="rootText" presStyleLbl="node3" presStyleIdx="3" presStyleCnt="9" custScaleX="128819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7B99AA-4867-43FF-8233-90C400911A7C}" type="pres">
      <dgm:prSet presAssocID="{9FB8FD38-E34A-4E50-BEB5-23E3F7466041}" presName="rootConnector" presStyleLbl="node3" presStyleIdx="3" presStyleCnt="9"/>
      <dgm:spPr/>
      <dgm:t>
        <a:bodyPr/>
        <a:lstStyle/>
        <a:p>
          <a:endParaRPr lang="en-US"/>
        </a:p>
      </dgm:t>
    </dgm:pt>
    <dgm:pt modelId="{EB7F4B13-60C1-480D-A087-4C7313F81503}" type="pres">
      <dgm:prSet presAssocID="{9FB8FD38-E34A-4E50-BEB5-23E3F7466041}" presName="hierChild4" presStyleCnt="0"/>
      <dgm:spPr/>
      <dgm:t>
        <a:bodyPr/>
        <a:lstStyle/>
        <a:p>
          <a:endParaRPr lang="en-US"/>
        </a:p>
      </dgm:t>
    </dgm:pt>
    <dgm:pt modelId="{847B6ED2-E123-477F-B76D-2398BE25E943}" type="pres">
      <dgm:prSet presAssocID="{A1538513-195D-419D-B3BF-D3B4527EEBA4}" presName="Name37" presStyleLbl="parChTrans1D4" presStyleIdx="6" presStyleCnt="33"/>
      <dgm:spPr/>
      <dgm:t>
        <a:bodyPr/>
        <a:lstStyle/>
        <a:p>
          <a:endParaRPr lang="en-US"/>
        </a:p>
      </dgm:t>
    </dgm:pt>
    <dgm:pt modelId="{5A2149D3-4E0A-4064-8F73-13589D49866D}" type="pres">
      <dgm:prSet presAssocID="{D66F2E39-931F-4E8E-9139-6537809CA9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8E16B1C-E99B-46F5-9D9A-0077B1FF379C}" type="pres">
      <dgm:prSet presAssocID="{D66F2E39-931F-4E8E-9139-6537809CA909}" presName="rootComposite" presStyleCnt="0"/>
      <dgm:spPr/>
      <dgm:t>
        <a:bodyPr/>
        <a:lstStyle/>
        <a:p>
          <a:endParaRPr lang="en-US"/>
        </a:p>
      </dgm:t>
    </dgm:pt>
    <dgm:pt modelId="{DC484A50-024E-46A2-9924-58790020118F}" type="pres">
      <dgm:prSet presAssocID="{D66F2E39-931F-4E8E-9139-6537809CA909}" presName="rootText" presStyleLbl="node4" presStyleIdx="6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F20A02-DB76-47E3-B8B5-87D9167F2BEF}" type="pres">
      <dgm:prSet presAssocID="{D66F2E39-931F-4E8E-9139-6537809CA909}" presName="rootConnector" presStyleLbl="node4" presStyleIdx="6" presStyleCnt="33"/>
      <dgm:spPr/>
      <dgm:t>
        <a:bodyPr/>
        <a:lstStyle/>
        <a:p>
          <a:endParaRPr lang="en-US"/>
        </a:p>
      </dgm:t>
    </dgm:pt>
    <dgm:pt modelId="{8F2E2889-FD43-47FC-8D81-BCBDF301D737}" type="pres">
      <dgm:prSet presAssocID="{D66F2E39-931F-4E8E-9139-6537809CA909}" presName="hierChild4" presStyleCnt="0"/>
      <dgm:spPr/>
      <dgm:t>
        <a:bodyPr/>
        <a:lstStyle/>
        <a:p>
          <a:endParaRPr lang="en-US"/>
        </a:p>
      </dgm:t>
    </dgm:pt>
    <dgm:pt modelId="{ABDD3FE1-435B-4037-A97B-6ED7A4F70081}" type="pres">
      <dgm:prSet presAssocID="{D66F2E39-931F-4E8E-9139-6537809CA909}" presName="hierChild5" presStyleCnt="0"/>
      <dgm:spPr/>
      <dgm:t>
        <a:bodyPr/>
        <a:lstStyle/>
        <a:p>
          <a:endParaRPr lang="en-US"/>
        </a:p>
      </dgm:t>
    </dgm:pt>
    <dgm:pt modelId="{1CCEC84F-63DB-4DEE-9F25-48F1225D6EEC}" type="pres">
      <dgm:prSet presAssocID="{A2FA6747-D8F8-44D4-A5DD-12A910AFB86C}" presName="Name37" presStyleLbl="parChTrans1D4" presStyleIdx="7" presStyleCnt="33"/>
      <dgm:spPr/>
      <dgm:t>
        <a:bodyPr/>
        <a:lstStyle/>
        <a:p>
          <a:endParaRPr lang="en-US"/>
        </a:p>
      </dgm:t>
    </dgm:pt>
    <dgm:pt modelId="{8796CF92-234C-4051-BCC8-BC8D5D4093D4}" type="pres">
      <dgm:prSet presAssocID="{53641682-0816-4F2B-9DB1-DF8FADBA11B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F1B86B-5305-4132-BFEC-9310FF267117}" type="pres">
      <dgm:prSet presAssocID="{53641682-0816-4F2B-9DB1-DF8FADBA11B6}" presName="rootComposite" presStyleCnt="0"/>
      <dgm:spPr/>
      <dgm:t>
        <a:bodyPr/>
        <a:lstStyle/>
        <a:p>
          <a:endParaRPr lang="en-US"/>
        </a:p>
      </dgm:t>
    </dgm:pt>
    <dgm:pt modelId="{4D55E6C7-BC9D-4DA4-9135-706EE1C839DC}" type="pres">
      <dgm:prSet presAssocID="{53641682-0816-4F2B-9DB1-DF8FADBA11B6}" presName="rootText" presStyleLbl="node4" presStyleIdx="7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DF6401-FDD9-42F2-8978-FCB8CD7D3960}" type="pres">
      <dgm:prSet presAssocID="{53641682-0816-4F2B-9DB1-DF8FADBA11B6}" presName="rootConnector" presStyleLbl="node4" presStyleIdx="7" presStyleCnt="33"/>
      <dgm:spPr/>
      <dgm:t>
        <a:bodyPr/>
        <a:lstStyle/>
        <a:p>
          <a:endParaRPr lang="en-US"/>
        </a:p>
      </dgm:t>
    </dgm:pt>
    <dgm:pt modelId="{74C0B49B-0471-45EA-BDE3-8ADE2FD0D3D3}" type="pres">
      <dgm:prSet presAssocID="{53641682-0816-4F2B-9DB1-DF8FADBA11B6}" presName="hierChild4" presStyleCnt="0"/>
      <dgm:spPr/>
      <dgm:t>
        <a:bodyPr/>
        <a:lstStyle/>
        <a:p>
          <a:endParaRPr lang="en-US"/>
        </a:p>
      </dgm:t>
    </dgm:pt>
    <dgm:pt modelId="{A88E9F10-DE6F-4A4B-884B-9DB65E14D1AA}" type="pres">
      <dgm:prSet presAssocID="{53641682-0816-4F2B-9DB1-DF8FADBA11B6}" presName="hierChild5" presStyleCnt="0"/>
      <dgm:spPr/>
      <dgm:t>
        <a:bodyPr/>
        <a:lstStyle/>
        <a:p>
          <a:endParaRPr lang="en-US"/>
        </a:p>
      </dgm:t>
    </dgm:pt>
    <dgm:pt modelId="{43785C99-F1EF-4590-B4D1-31BE07FB159F}" type="pres">
      <dgm:prSet presAssocID="{E3C2B178-B051-4015-BCED-7448507C531E}" presName="Name37" presStyleLbl="parChTrans1D4" presStyleIdx="8" presStyleCnt="33"/>
      <dgm:spPr/>
      <dgm:t>
        <a:bodyPr/>
        <a:lstStyle/>
        <a:p>
          <a:endParaRPr lang="en-US"/>
        </a:p>
      </dgm:t>
    </dgm:pt>
    <dgm:pt modelId="{97238DD4-D3A2-42ED-B847-1AEBA743C7E6}" type="pres">
      <dgm:prSet presAssocID="{17697A3F-8538-4EFD-8CC1-7E14B19B6329}" presName="hierRoot2" presStyleCnt="0">
        <dgm:presLayoutVars>
          <dgm:hierBranch val="init"/>
        </dgm:presLayoutVars>
      </dgm:prSet>
      <dgm:spPr/>
    </dgm:pt>
    <dgm:pt modelId="{330D77A3-8C75-465F-B76A-7AE25BAD2A46}" type="pres">
      <dgm:prSet presAssocID="{17697A3F-8538-4EFD-8CC1-7E14B19B6329}" presName="rootComposite" presStyleCnt="0"/>
      <dgm:spPr/>
    </dgm:pt>
    <dgm:pt modelId="{B3E33EC8-8960-4311-AFB7-2736FAFE68E8}" type="pres">
      <dgm:prSet presAssocID="{17697A3F-8538-4EFD-8CC1-7E14B19B6329}" presName="rootText" presStyleLbl="node4" presStyleIdx="8" presStyleCnt="33" custLinFactNeighborY="274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2AA0B-5340-4113-BC4A-4791F56A0F37}" type="pres">
      <dgm:prSet presAssocID="{17697A3F-8538-4EFD-8CC1-7E14B19B6329}" presName="rootConnector" presStyleLbl="node4" presStyleIdx="8" presStyleCnt="33"/>
      <dgm:spPr/>
      <dgm:t>
        <a:bodyPr/>
        <a:lstStyle/>
        <a:p>
          <a:endParaRPr lang="en-US"/>
        </a:p>
      </dgm:t>
    </dgm:pt>
    <dgm:pt modelId="{20A8A64C-86C8-4DE2-9C38-627E1F8D06B3}" type="pres">
      <dgm:prSet presAssocID="{17697A3F-8538-4EFD-8CC1-7E14B19B6329}" presName="hierChild4" presStyleCnt="0"/>
      <dgm:spPr/>
    </dgm:pt>
    <dgm:pt modelId="{44C7E7FB-B510-48D8-BBA4-93EEE0BB0D10}" type="pres">
      <dgm:prSet presAssocID="{17697A3F-8538-4EFD-8CC1-7E14B19B6329}" presName="hierChild5" presStyleCnt="0"/>
      <dgm:spPr/>
    </dgm:pt>
    <dgm:pt modelId="{B41976F1-9BC4-456E-96C0-C40662D529B8}" type="pres">
      <dgm:prSet presAssocID="{9FB8FD38-E34A-4E50-BEB5-23E3F7466041}" presName="hierChild5" presStyleCnt="0"/>
      <dgm:spPr/>
      <dgm:t>
        <a:bodyPr/>
        <a:lstStyle/>
        <a:p>
          <a:endParaRPr lang="en-US"/>
        </a:p>
      </dgm:t>
    </dgm:pt>
    <dgm:pt modelId="{F7D3861F-7EF1-4D9F-9430-150223D6E74C}" type="pres">
      <dgm:prSet presAssocID="{E984AE08-2F68-4931-A8E0-939143BD9CA0}" presName="hierChild5" presStyleCnt="0"/>
      <dgm:spPr/>
    </dgm:pt>
    <dgm:pt modelId="{60CF706F-C66D-4A78-87A4-EE226BA9CDF1}" type="pres">
      <dgm:prSet presAssocID="{782C9E97-7083-43FB-8765-063A7A74D04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728F118-22E8-4900-9748-E2B7594E7065}" type="pres">
      <dgm:prSet presAssocID="{0B5E5314-F888-45B7-8347-B22603C482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B0980EA-FFEF-4712-9327-416E4F65B752}" type="pres">
      <dgm:prSet presAssocID="{0B5E5314-F888-45B7-8347-B22603C48256}" presName="rootComposite" presStyleCnt="0"/>
      <dgm:spPr/>
      <dgm:t>
        <a:bodyPr/>
        <a:lstStyle/>
        <a:p>
          <a:endParaRPr lang="en-US"/>
        </a:p>
      </dgm:t>
    </dgm:pt>
    <dgm:pt modelId="{99FE9214-30A1-48C6-A943-44AC29666CCD}" type="pres">
      <dgm:prSet presAssocID="{0B5E5314-F888-45B7-8347-B22603C48256}" presName="rootText" presStyleLbl="node2" presStyleIdx="1" presStyleCnt="3" custScaleX="141706" custLinFactNeighborX="-52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9B00FE-4433-4A2B-8775-F8DE729BA802}" type="pres">
      <dgm:prSet presAssocID="{0B5E5314-F888-45B7-8347-B22603C48256}" presName="rootConnector" presStyleLbl="node2" presStyleIdx="1" presStyleCnt="3"/>
      <dgm:spPr/>
      <dgm:t>
        <a:bodyPr/>
        <a:lstStyle/>
        <a:p>
          <a:endParaRPr lang="en-US"/>
        </a:p>
      </dgm:t>
    </dgm:pt>
    <dgm:pt modelId="{F2D79A1F-A103-4FF5-8766-3F187AB5A5B6}" type="pres">
      <dgm:prSet presAssocID="{0B5E5314-F888-45B7-8347-B22603C48256}" presName="hierChild4" presStyleCnt="0"/>
      <dgm:spPr/>
      <dgm:t>
        <a:bodyPr/>
        <a:lstStyle/>
        <a:p>
          <a:endParaRPr lang="en-US"/>
        </a:p>
      </dgm:t>
    </dgm:pt>
    <dgm:pt modelId="{B26F0CCB-DA33-4585-A216-0AA5922E9447}" type="pres">
      <dgm:prSet presAssocID="{D07164C0-BB64-419C-87F8-390775D1057B}" presName="Name37" presStyleLbl="parChTrans1D3" presStyleIdx="4" presStyleCnt="9"/>
      <dgm:spPr/>
      <dgm:t>
        <a:bodyPr/>
        <a:lstStyle/>
        <a:p>
          <a:endParaRPr lang="en-US"/>
        </a:p>
      </dgm:t>
    </dgm:pt>
    <dgm:pt modelId="{3FB4C361-A0A1-44B2-A19D-825E86F96698}" type="pres">
      <dgm:prSet presAssocID="{2620AAFE-CA2D-4DD1-8112-C287D1780DA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C3DB63-A393-40F7-B5A6-E58E038A0AA5}" type="pres">
      <dgm:prSet presAssocID="{2620AAFE-CA2D-4DD1-8112-C287D1780DA2}" presName="rootComposite" presStyleCnt="0"/>
      <dgm:spPr/>
      <dgm:t>
        <a:bodyPr/>
        <a:lstStyle/>
        <a:p>
          <a:endParaRPr lang="en-US"/>
        </a:p>
      </dgm:t>
    </dgm:pt>
    <dgm:pt modelId="{8D1893FB-17B4-43C0-B162-19BDB46D5A4E}" type="pres">
      <dgm:prSet presAssocID="{2620AAFE-CA2D-4DD1-8112-C287D1780DA2}" presName="rootText" presStyleLbl="node3" presStyleIdx="4" presStyleCnt="9" custScaleX="117440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E9CC83-30F4-4806-9613-BB92FB244FF7}" type="pres">
      <dgm:prSet presAssocID="{2620AAFE-CA2D-4DD1-8112-C287D1780DA2}" presName="rootConnector" presStyleLbl="node3" presStyleIdx="4" presStyleCnt="9"/>
      <dgm:spPr/>
      <dgm:t>
        <a:bodyPr/>
        <a:lstStyle/>
        <a:p>
          <a:endParaRPr lang="en-US"/>
        </a:p>
      </dgm:t>
    </dgm:pt>
    <dgm:pt modelId="{6D88B4D8-71B9-4F2E-9217-26288D1DF92C}" type="pres">
      <dgm:prSet presAssocID="{2620AAFE-CA2D-4DD1-8112-C287D1780DA2}" presName="hierChild4" presStyleCnt="0"/>
      <dgm:spPr/>
      <dgm:t>
        <a:bodyPr/>
        <a:lstStyle/>
        <a:p>
          <a:endParaRPr lang="en-US"/>
        </a:p>
      </dgm:t>
    </dgm:pt>
    <dgm:pt modelId="{1794A120-EE87-4E1D-AAAC-4C227A4A7556}" type="pres">
      <dgm:prSet presAssocID="{71D22FB4-1705-45D8-B6EF-89873A1D7BED}" presName="Name37" presStyleLbl="parChTrans1D4" presStyleIdx="9" presStyleCnt="33"/>
      <dgm:spPr/>
      <dgm:t>
        <a:bodyPr/>
        <a:lstStyle/>
        <a:p>
          <a:endParaRPr lang="en-US"/>
        </a:p>
      </dgm:t>
    </dgm:pt>
    <dgm:pt modelId="{8E60C24A-78ED-4681-A65A-D748D02B2DBB}" type="pres">
      <dgm:prSet presAssocID="{23BCDFA8-A5F7-4B77-917B-B220C482B6B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CE2CE1F-95BB-4741-B9C5-15319A829B6C}" type="pres">
      <dgm:prSet presAssocID="{23BCDFA8-A5F7-4B77-917B-B220C482B6BD}" presName="rootComposite" presStyleCnt="0"/>
      <dgm:spPr/>
      <dgm:t>
        <a:bodyPr/>
        <a:lstStyle/>
        <a:p>
          <a:endParaRPr lang="en-US"/>
        </a:p>
      </dgm:t>
    </dgm:pt>
    <dgm:pt modelId="{925B497A-6EA5-4A3F-B5DB-B0D702B72ACC}" type="pres">
      <dgm:prSet presAssocID="{23BCDFA8-A5F7-4B77-917B-B220C482B6BD}" presName="rootText" presStyleLbl="node4" presStyleIdx="9" presStyleCnt="33" custScaleX="139267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0A4A9-FFE3-4D78-9799-4D9829D6492D}" type="pres">
      <dgm:prSet presAssocID="{23BCDFA8-A5F7-4B77-917B-B220C482B6BD}" presName="rootConnector" presStyleLbl="node4" presStyleIdx="9" presStyleCnt="33"/>
      <dgm:spPr/>
      <dgm:t>
        <a:bodyPr/>
        <a:lstStyle/>
        <a:p>
          <a:endParaRPr lang="en-US"/>
        </a:p>
      </dgm:t>
    </dgm:pt>
    <dgm:pt modelId="{15F06B04-FAE2-4366-BC4E-B57BC70FB10E}" type="pres">
      <dgm:prSet presAssocID="{23BCDFA8-A5F7-4B77-917B-B220C482B6BD}" presName="hierChild4" presStyleCnt="0"/>
      <dgm:spPr/>
      <dgm:t>
        <a:bodyPr/>
        <a:lstStyle/>
        <a:p>
          <a:endParaRPr lang="en-US"/>
        </a:p>
      </dgm:t>
    </dgm:pt>
    <dgm:pt modelId="{91A8CECE-8147-41D5-8415-9A92258AD086}" type="pres">
      <dgm:prSet presAssocID="{23BCDFA8-A5F7-4B77-917B-B220C482B6BD}" presName="hierChild5" presStyleCnt="0"/>
      <dgm:spPr/>
      <dgm:t>
        <a:bodyPr/>
        <a:lstStyle/>
        <a:p>
          <a:endParaRPr lang="en-US"/>
        </a:p>
      </dgm:t>
    </dgm:pt>
    <dgm:pt modelId="{2B7320D6-DA52-4DC9-AB6E-5C8AB4A7BBAB}" type="pres">
      <dgm:prSet presAssocID="{4AFB43FE-62EF-4919-B4B8-28CF744844D3}" presName="Name37" presStyleLbl="parChTrans1D4" presStyleIdx="10" presStyleCnt="33"/>
      <dgm:spPr/>
      <dgm:t>
        <a:bodyPr/>
        <a:lstStyle/>
        <a:p>
          <a:endParaRPr lang="en-US"/>
        </a:p>
      </dgm:t>
    </dgm:pt>
    <dgm:pt modelId="{6F3EE979-B485-482E-9F66-5FDD62B306BA}" type="pres">
      <dgm:prSet presAssocID="{1C7586C3-C836-4260-9818-762A0F3AAF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36BCDA-840A-423E-8621-92F24FF73594}" type="pres">
      <dgm:prSet presAssocID="{1C7586C3-C836-4260-9818-762A0F3AAFFE}" presName="rootComposite" presStyleCnt="0"/>
      <dgm:spPr/>
      <dgm:t>
        <a:bodyPr/>
        <a:lstStyle/>
        <a:p>
          <a:endParaRPr lang="en-US"/>
        </a:p>
      </dgm:t>
    </dgm:pt>
    <dgm:pt modelId="{23C2B706-4D24-4AC1-809F-C8F74E68E1B4}" type="pres">
      <dgm:prSet presAssocID="{1C7586C3-C836-4260-9818-762A0F3AAFFE}" presName="rootText" presStyleLbl="node4" presStyleIdx="10" presStyleCnt="33" custScaleX="138344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594943-E997-410B-8B05-540BC8549A15}" type="pres">
      <dgm:prSet presAssocID="{1C7586C3-C836-4260-9818-762A0F3AAFFE}" presName="rootConnector" presStyleLbl="node4" presStyleIdx="10" presStyleCnt="33"/>
      <dgm:spPr/>
      <dgm:t>
        <a:bodyPr/>
        <a:lstStyle/>
        <a:p>
          <a:endParaRPr lang="en-US"/>
        </a:p>
      </dgm:t>
    </dgm:pt>
    <dgm:pt modelId="{643CA6BC-17CF-4984-A5A9-9247AD5F1C54}" type="pres">
      <dgm:prSet presAssocID="{1C7586C3-C836-4260-9818-762A0F3AAFFE}" presName="hierChild4" presStyleCnt="0"/>
      <dgm:spPr/>
      <dgm:t>
        <a:bodyPr/>
        <a:lstStyle/>
        <a:p>
          <a:endParaRPr lang="en-US"/>
        </a:p>
      </dgm:t>
    </dgm:pt>
    <dgm:pt modelId="{77524EB7-721A-4E90-93B0-D0EBC279A4FF}" type="pres">
      <dgm:prSet presAssocID="{1C7586C3-C836-4260-9818-762A0F3AAFFE}" presName="hierChild5" presStyleCnt="0"/>
      <dgm:spPr/>
      <dgm:t>
        <a:bodyPr/>
        <a:lstStyle/>
        <a:p>
          <a:endParaRPr lang="en-US"/>
        </a:p>
      </dgm:t>
    </dgm:pt>
    <dgm:pt modelId="{58682662-4715-43B5-A692-08949EB46536}" type="pres">
      <dgm:prSet presAssocID="{C3477971-AA57-4C9E-BD48-1B0A07F3CCAA}" presName="Name37" presStyleLbl="parChTrans1D4" presStyleIdx="11" presStyleCnt="33"/>
      <dgm:spPr/>
      <dgm:t>
        <a:bodyPr/>
        <a:lstStyle/>
        <a:p>
          <a:endParaRPr lang="en-US"/>
        </a:p>
      </dgm:t>
    </dgm:pt>
    <dgm:pt modelId="{CCDAFA79-035E-400C-9AC8-794D63D7F80D}" type="pres">
      <dgm:prSet presAssocID="{7C02E531-A95F-4C71-9272-F07C7ED3B8A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86CC41-9391-4518-9B65-445559A7731B}" type="pres">
      <dgm:prSet presAssocID="{7C02E531-A95F-4C71-9272-F07C7ED3B8A2}" presName="rootComposite" presStyleCnt="0"/>
      <dgm:spPr/>
      <dgm:t>
        <a:bodyPr/>
        <a:lstStyle/>
        <a:p>
          <a:endParaRPr lang="en-US"/>
        </a:p>
      </dgm:t>
    </dgm:pt>
    <dgm:pt modelId="{887D6C4F-84B5-4AAC-BB6B-063F5F2E4612}" type="pres">
      <dgm:prSet presAssocID="{7C02E531-A95F-4C71-9272-F07C7ED3B8A2}" presName="rootText" presStyleLbl="node4" presStyleIdx="11" presStyleCnt="33" custScaleX="139267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A3702-3395-40E0-A88B-2C99202746AF}" type="pres">
      <dgm:prSet presAssocID="{7C02E531-A95F-4C71-9272-F07C7ED3B8A2}" presName="rootConnector" presStyleLbl="node4" presStyleIdx="11" presStyleCnt="33"/>
      <dgm:spPr/>
      <dgm:t>
        <a:bodyPr/>
        <a:lstStyle/>
        <a:p>
          <a:endParaRPr lang="en-US"/>
        </a:p>
      </dgm:t>
    </dgm:pt>
    <dgm:pt modelId="{28A430FD-7856-4859-B032-D0ADDAE57791}" type="pres">
      <dgm:prSet presAssocID="{7C02E531-A95F-4C71-9272-F07C7ED3B8A2}" presName="hierChild4" presStyleCnt="0"/>
      <dgm:spPr/>
      <dgm:t>
        <a:bodyPr/>
        <a:lstStyle/>
        <a:p>
          <a:endParaRPr lang="en-US"/>
        </a:p>
      </dgm:t>
    </dgm:pt>
    <dgm:pt modelId="{8BC8D57D-1A74-488E-AB10-6D7428BB7B17}" type="pres">
      <dgm:prSet presAssocID="{7C02E531-A95F-4C71-9272-F07C7ED3B8A2}" presName="hierChild5" presStyleCnt="0"/>
      <dgm:spPr/>
      <dgm:t>
        <a:bodyPr/>
        <a:lstStyle/>
        <a:p>
          <a:endParaRPr lang="en-US"/>
        </a:p>
      </dgm:t>
    </dgm:pt>
    <dgm:pt modelId="{B452A87D-6163-463D-93B4-5B169434CED3}" type="pres">
      <dgm:prSet presAssocID="{5FD2D371-9979-4A44-BE11-B551CFA5ACEB}" presName="Name37" presStyleLbl="parChTrans1D4" presStyleIdx="12" presStyleCnt="33"/>
      <dgm:spPr/>
      <dgm:t>
        <a:bodyPr/>
        <a:lstStyle/>
        <a:p>
          <a:endParaRPr lang="en-US"/>
        </a:p>
      </dgm:t>
    </dgm:pt>
    <dgm:pt modelId="{8BCB603E-9003-4719-8A3E-5A29C438DD24}" type="pres">
      <dgm:prSet presAssocID="{BDFCF9CE-144E-404B-9635-5A5C1169AC81}" presName="hierRoot2" presStyleCnt="0">
        <dgm:presLayoutVars>
          <dgm:hierBranch val="init"/>
        </dgm:presLayoutVars>
      </dgm:prSet>
      <dgm:spPr/>
    </dgm:pt>
    <dgm:pt modelId="{7A46320D-3052-4E16-80A8-9262E36A45DC}" type="pres">
      <dgm:prSet presAssocID="{BDFCF9CE-144E-404B-9635-5A5C1169AC81}" presName="rootComposite" presStyleCnt="0"/>
      <dgm:spPr/>
    </dgm:pt>
    <dgm:pt modelId="{5F64926D-F482-4AFA-AA80-DD8C9F3E144C}" type="pres">
      <dgm:prSet presAssocID="{BDFCF9CE-144E-404B-9635-5A5C1169AC81}" presName="rootText" presStyleLbl="node4" presStyleIdx="12" presStyleCnt="33" custScaleX="138869" custLinFactNeighborY="35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FFF37-36D5-4D56-8897-828C2E6F7D6C}" type="pres">
      <dgm:prSet presAssocID="{BDFCF9CE-144E-404B-9635-5A5C1169AC81}" presName="rootConnector" presStyleLbl="node4" presStyleIdx="12" presStyleCnt="33"/>
      <dgm:spPr/>
      <dgm:t>
        <a:bodyPr/>
        <a:lstStyle/>
        <a:p>
          <a:endParaRPr lang="en-US"/>
        </a:p>
      </dgm:t>
    </dgm:pt>
    <dgm:pt modelId="{A3C77872-F9C0-4D62-BC2E-3DCCDC8CC96F}" type="pres">
      <dgm:prSet presAssocID="{BDFCF9CE-144E-404B-9635-5A5C1169AC81}" presName="hierChild4" presStyleCnt="0"/>
      <dgm:spPr/>
    </dgm:pt>
    <dgm:pt modelId="{41BA5652-C0C7-41F3-980F-8AA07040BBF5}" type="pres">
      <dgm:prSet presAssocID="{BDFCF9CE-144E-404B-9635-5A5C1169AC81}" presName="hierChild5" presStyleCnt="0"/>
      <dgm:spPr/>
    </dgm:pt>
    <dgm:pt modelId="{40807956-7031-4C64-B6AE-3B7E8AC82287}" type="pres">
      <dgm:prSet presAssocID="{8601C614-449E-4F9A-83F1-1F35CF1D6E9F}" presName="Name37" presStyleLbl="parChTrans1D4" presStyleIdx="13" presStyleCnt="33"/>
      <dgm:spPr/>
      <dgm:t>
        <a:bodyPr/>
        <a:lstStyle/>
        <a:p>
          <a:endParaRPr lang="en-US"/>
        </a:p>
      </dgm:t>
    </dgm:pt>
    <dgm:pt modelId="{6C6E3D65-348E-47EB-9556-D2A911A33E5B}" type="pres">
      <dgm:prSet presAssocID="{D0338D52-5CE1-4F4A-A717-31CBE85841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BB33FF9-E6A1-4DF7-9E42-611063C3F455}" type="pres">
      <dgm:prSet presAssocID="{D0338D52-5CE1-4F4A-A717-31CBE8584144}" presName="rootComposite" presStyleCnt="0"/>
      <dgm:spPr/>
      <dgm:t>
        <a:bodyPr/>
        <a:lstStyle/>
        <a:p>
          <a:endParaRPr lang="en-US"/>
        </a:p>
      </dgm:t>
    </dgm:pt>
    <dgm:pt modelId="{FCB0AC24-C116-4558-9359-D497327C598E}" type="pres">
      <dgm:prSet presAssocID="{D0338D52-5CE1-4F4A-A717-31CBE8584144}" presName="rootText" presStyleLbl="node4" presStyleIdx="13" presStyleCnt="33" custScaleX="139267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CDD6DD-6835-4690-ADF9-F24DBA361DA5}" type="pres">
      <dgm:prSet presAssocID="{D0338D52-5CE1-4F4A-A717-31CBE8584144}" presName="rootConnector" presStyleLbl="node4" presStyleIdx="13" presStyleCnt="33"/>
      <dgm:spPr/>
      <dgm:t>
        <a:bodyPr/>
        <a:lstStyle/>
        <a:p>
          <a:endParaRPr lang="en-US"/>
        </a:p>
      </dgm:t>
    </dgm:pt>
    <dgm:pt modelId="{35969CE5-E2F0-4137-AC83-5971B9289DCC}" type="pres">
      <dgm:prSet presAssocID="{D0338D52-5CE1-4F4A-A717-31CBE8584144}" presName="hierChild4" presStyleCnt="0"/>
      <dgm:spPr/>
      <dgm:t>
        <a:bodyPr/>
        <a:lstStyle/>
        <a:p>
          <a:endParaRPr lang="en-US"/>
        </a:p>
      </dgm:t>
    </dgm:pt>
    <dgm:pt modelId="{CD024371-9378-4D5A-9C5E-062D024A9519}" type="pres">
      <dgm:prSet presAssocID="{D0338D52-5CE1-4F4A-A717-31CBE8584144}" presName="hierChild5" presStyleCnt="0"/>
      <dgm:spPr/>
      <dgm:t>
        <a:bodyPr/>
        <a:lstStyle/>
        <a:p>
          <a:endParaRPr lang="en-US"/>
        </a:p>
      </dgm:t>
    </dgm:pt>
    <dgm:pt modelId="{3263DE01-F3C1-4692-B8E4-81147FA3BF80}" type="pres">
      <dgm:prSet presAssocID="{E5A54E7B-92E4-4CE7-93DC-090099B13700}" presName="Name37" presStyleLbl="parChTrans1D4" presStyleIdx="14" presStyleCnt="33"/>
      <dgm:spPr/>
      <dgm:t>
        <a:bodyPr/>
        <a:lstStyle/>
        <a:p>
          <a:endParaRPr lang="en-US"/>
        </a:p>
      </dgm:t>
    </dgm:pt>
    <dgm:pt modelId="{164663C1-6377-45C7-9691-4FD1A5D2B3AE}" type="pres">
      <dgm:prSet presAssocID="{0CDE0AAC-38D4-4819-81D5-BE45634539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E4146A-7775-4A1C-A5F8-C69525ACB315}" type="pres">
      <dgm:prSet presAssocID="{0CDE0AAC-38D4-4819-81D5-BE4563453958}" presName="rootComposite" presStyleCnt="0"/>
      <dgm:spPr/>
      <dgm:t>
        <a:bodyPr/>
        <a:lstStyle/>
        <a:p>
          <a:endParaRPr lang="en-US"/>
        </a:p>
      </dgm:t>
    </dgm:pt>
    <dgm:pt modelId="{36DF2A2E-8DA1-4733-92AF-8A5170A23B02}" type="pres">
      <dgm:prSet presAssocID="{0CDE0AAC-38D4-4819-81D5-BE4563453958}" presName="rootText" presStyleLbl="node4" presStyleIdx="14" presStyleCnt="33" custScaleX="139267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55802-F960-4314-A568-EFB6B59AE19B}" type="pres">
      <dgm:prSet presAssocID="{0CDE0AAC-38D4-4819-81D5-BE4563453958}" presName="rootConnector" presStyleLbl="node4" presStyleIdx="14" presStyleCnt="33"/>
      <dgm:spPr/>
      <dgm:t>
        <a:bodyPr/>
        <a:lstStyle/>
        <a:p>
          <a:endParaRPr lang="en-US"/>
        </a:p>
      </dgm:t>
    </dgm:pt>
    <dgm:pt modelId="{8BF9DF5E-ABE7-48F4-AE25-008A434E10E1}" type="pres">
      <dgm:prSet presAssocID="{0CDE0AAC-38D4-4819-81D5-BE4563453958}" presName="hierChild4" presStyleCnt="0"/>
      <dgm:spPr/>
      <dgm:t>
        <a:bodyPr/>
        <a:lstStyle/>
        <a:p>
          <a:endParaRPr lang="en-US"/>
        </a:p>
      </dgm:t>
    </dgm:pt>
    <dgm:pt modelId="{BAF8D89E-974C-401E-B77A-664B8A33AF79}" type="pres">
      <dgm:prSet presAssocID="{0CDE0AAC-38D4-4819-81D5-BE4563453958}" presName="hierChild5" presStyleCnt="0"/>
      <dgm:spPr/>
      <dgm:t>
        <a:bodyPr/>
        <a:lstStyle/>
        <a:p>
          <a:endParaRPr lang="en-US"/>
        </a:p>
      </dgm:t>
    </dgm:pt>
    <dgm:pt modelId="{4C15C390-EBCE-42DA-92E1-4DA0962E22C2}" type="pres">
      <dgm:prSet presAssocID="{CBD97B77-640C-499A-AC98-2BAD90365F19}" presName="Name37" presStyleLbl="parChTrans1D4" presStyleIdx="15" presStyleCnt="33"/>
      <dgm:spPr/>
      <dgm:t>
        <a:bodyPr/>
        <a:lstStyle/>
        <a:p>
          <a:endParaRPr lang="en-US"/>
        </a:p>
      </dgm:t>
    </dgm:pt>
    <dgm:pt modelId="{DBB4B35C-CCE2-4CD2-A3C4-956C0F082B14}" type="pres">
      <dgm:prSet presAssocID="{9C673717-2873-440B-AE71-7B213D7DF74F}" presName="hierRoot2" presStyleCnt="0">
        <dgm:presLayoutVars>
          <dgm:hierBranch val="init"/>
        </dgm:presLayoutVars>
      </dgm:prSet>
      <dgm:spPr/>
    </dgm:pt>
    <dgm:pt modelId="{318F1F14-A232-4EC2-BC07-E8EDC3041092}" type="pres">
      <dgm:prSet presAssocID="{9C673717-2873-440B-AE71-7B213D7DF74F}" presName="rootComposite" presStyleCnt="0"/>
      <dgm:spPr/>
    </dgm:pt>
    <dgm:pt modelId="{AB64E427-7958-4860-BA4C-3183F5A344C3}" type="pres">
      <dgm:prSet presAssocID="{9C673717-2873-440B-AE71-7B213D7DF74F}" presName="rootText" presStyleLbl="node4" presStyleIdx="15" presStyleCnt="33" custScaleX="138763" custLinFactNeighborX="2943" custLinFactNeighborY="14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9ECE97-0D2C-4018-9140-55B87CB02AFE}" type="pres">
      <dgm:prSet presAssocID="{9C673717-2873-440B-AE71-7B213D7DF74F}" presName="rootConnector" presStyleLbl="node4" presStyleIdx="15" presStyleCnt="33"/>
      <dgm:spPr/>
      <dgm:t>
        <a:bodyPr/>
        <a:lstStyle/>
        <a:p>
          <a:endParaRPr lang="en-US"/>
        </a:p>
      </dgm:t>
    </dgm:pt>
    <dgm:pt modelId="{F2892FFF-BEA9-43BD-930C-5068A14AC244}" type="pres">
      <dgm:prSet presAssocID="{9C673717-2873-440B-AE71-7B213D7DF74F}" presName="hierChild4" presStyleCnt="0"/>
      <dgm:spPr/>
    </dgm:pt>
    <dgm:pt modelId="{AC02AF68-209A-4BB8-AA12-07D20EC83D68}" type="pres">
      <dgm:prSet presAssocID="{9C673717-2873-440B-AE71-7B213D7DF74F}" presName="hierChild5" presStyleCnt="0"/>
      <dgm:spPr/>
    </dgm:pt>
    <dgm:pt modelId="{D53D8279-C76A-40AF-B9EA-6919CA9F6BAA}" type="pres">
      <dgm:prSet presAssocID="{C39D3DFC-564D-402A-A8B6-8034F555A6EE}" presName="Name37" presStyleLbl="parChTrans1D4" presStyleIdx="16" presStyleCnt="33"/>
      <dgm:spPr/>
      <dgm:t>
        <a:bodyPr/>
        <a:lstStyle/>
        <a:p>
          <a:endParaRPr lang="en-US"/>
        </a:p>
      </dgm:t>
    </dgm:pt>
    <dgm:pt modelId="{6439D227-6B0A-45A4-9508-885B9DCE8B96}" type="pres">
      <dgm:prSet presAssocID="{F446CD90-606C-4BFA-9513-26A19E51FA17}" presName="hierRoot2" presStyleCnt="0">
        <dgm:presLayoutVars>
          <dgm:hierBranch val="init"/>
        </dgm:presLayoutVars>
      </dgm:prSet>
      <dgm:spPr/>
    </dgm:pt>
    <dgm:pt modelId="{5FE78E0E-AC1F-48FA-9185-5ED5E872AFB6}" type="pres">
      <dgm:prSet presAssocID="{F446CD90-606C-4BFA-9513-26A19E51FA17}" presName="rootComposite" presStyleCnt="0"/>
      <dgm:spPr/>
    </dgm:pt>
    <dgm:pt modelId="{D0314D97-DFF7-4C27-A499-DF908DF851AE}" type="pres">
      <dgm:prSet presAssocID="{F446CD90-606C-4BFA-9513-26A19E51FA17}" presName="rootText" presStyleLbl="node4" presStyleIdx="16" presStyleCnt="33" custScaleX="140683" custScaleY="124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4F9CD-E859-4AA2-A439-410C9EBC21A0}" type="pres">
      <dgm:prSet presAssocID="{F446CD90-606C-4BFA-9513-26A19E51FA17}" presName="rootConnector" presStyleLbl="node4" presStyleIdx="16" presStyleCnt="33"/>
      <dgm:spPr/>
      <dgm:t>
        <a:bodyPr/>
        <a:lstStyle/>
        <a:p>
          <a:endParaRPr lang="en-US"/>
        </a:p>
      </dgm:t>
    </dgm:pt>
    <dgm:pt modelId="{2669E63D-FDF5-4195-A515-066FDC5CA6C6}" type="pres">
      <dgm:prSet presAssocID="{F446CD90-606C-4BFA-9513-26A19E51FA17}" presName="hierChild4" presStyleCnt="0"/>
      <dgm:spPr/>
    </dgm:pt>
    <dgm:pt modelId="{0577DE38-C900-4F50-916B-E6F393F53A8D}" type="pres">
      <dgm:prSet presAssocID="{F446CD90-606C-4BFA-9513-26A19E51FA17}" presName="hierChild5" presStyleCnt="0"/>
      <dgm:spPr/>
    </dgm:pt>
    <dgm:pt modelId="{513B3E1E-9B74-4DAD-9D19-FAD55BD22779}" type="pres">
      <dgm:prSet presAssocID="{9C01144A-8DA4-4847-8740-CB319C3EA304}" presName="Name37" presStyleLbl="parChTrans1D4" presStyleIdx="17" presStyleCnt="33"/>
      <dgm:spPr/>
      <dgm:t>
        <a:bodyPr/>
        <a:lstStyle/>
        <a:p>
          <a:endParaRPr lang="en-US"/>
        </a:p>
      </dgm:t>
    </dgm:pt>
    <dgm:pt modelId="{912D5A69-8AC9-4B3C-B866-C27680C8DA7A}" type="pres">
      <dgm:prSet presAssocID="{7105476B-E10C-4696-8259-322EF1C647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4EFAF7E-2911-4353-94B0-B3C058908399}" type="pres">
      <dgm:prSet presAssocID="{7105476B-E10C-4696-8259-322EF1C647FC}" presName="rootComposite" presStyleCnt="0"/>
      <dgm:spPr/>
      <dgm:t>
        <a:bodyPr/>
        <a:lstStyle/>
        <a:p>
          <a:endParaRPr lang="en-US"/>
        </a:p>
      </dgm:t>
    </dgm:pt>
    <dgm:pt modelId="{4C023ECC-8C00-40E5-8123-699F49129146}" type="pres">
      <dgm:prSet presAssocID="{7105476B-E10C-4696-8259-322EF1C647FC}" presName="rootText" presStyleLbl="node4" presStyleIdx="17" presStyleCnt="33" custScaleX="139267" custLinFactNeighborX="2943" custLinFactNeighborY="1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A7BF3-FA63-45F6-969D-C326FE28A10D}" type="pres">
      <dgm:prSet presAssocID="{7105476B-E10C-4696-8259-322EF1C647FC}" presName="rootConnector" presStyleLbl="node4" presStyleIdx="17" presStyleCnt="33"/>
      <dgm:spPr/>
      <dgm:t>
        <a:bodyPr/>
        <a:lstStyle/>
        <a:p>
          <a:endParaRPr lang="en-US"/>
        </a:p>
      </dgm:t>
    </dgm:pt>
    <dgm:pt modelId="{70891750-7C6C-4F8C-82CE-82622F4B5900}" type="pres">
      <dgm:prSet presAssocID="{7105476B-E10C-4696-8259-322EF1C647FC}" presName="hierChild4" presStyleCnt="0"/>
      <dgm:spPr/>
      <dgm:t>
        <a:bodyPr/>
        <a:lstStyle/>
        <a:p>
          <a:endParaRPr lang="en-US"/>
        </a:p>
      </dgm:t>
    </dgm:pt>
    <dgm:pt modelId="{586B2C57-317B-4AB7-9EC7-266212B7A79F}" type="pres">
      <dgm:prSet presAssocID="{7105476B-E10C-4696-8259-322EF1C647FC}" presName="hierChild5" presStyleCnt="0"/>
      <dgm:spPr/>
      <dgm:t>
        <a:bodyPr/>
        <a:lstStyle/>
        <a:p>
          <a:endParaRPr lang="en-US"/>
        </a:p>
      </dgm:t>
    </dgm:pt>
    <dgm:pt modelId="{54F9E9A2-A270-40C9-8CB2-C36B71F2C0FF}" type="pres">
      <dgm:prSet presAssocID="{2620AAFE-CA2D-4DD1-8112-C287D1780DA2}" presName="hierChild5" presStyleCnt="0"/>
      <dgm:spPr/>
      <dgm:t>
        <a:bodyPr/>
        <a:lstStyle/>
        <a:p>
          <a:endParaRPr lang="en-US"/>
        </a:p>
      </dgm:t>
    </dgm:pt>
    <dgm:pt modelId="{60E59C74-E95D-4D56-8D3E-F67FF5C55EA1}" type="pres">
      <dgm:prSet presAssocID="{A3D29328-B392-48EA-B623-105C8856FF12}" presName="Name37" presStyleLbl="parChTrans1D3" presStyleIdx="5" presStyleCnt="9"/>
      <dgm:spPr/>
      <dgm:t>
        <a:bodyPr/>
        <a:lstStyle/>
        <a:p>
          <a:endParaRPr lang="en-US"/>
        </a:p>
      </dgm:t>
    </dgm:pt>
    <dgm:pt modelId="{D82CAFB5-0F40-4B54-865F-FDE1894CE3FD}" type="pres">
      <dgm:prSet presAssocID="{8753DCB4-362D-4F98-B83F-994B751A77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AB9713-5F41-49C4-940F-6551AB21F52E}" type="pres">
      <dgm:prSet presAssocID="{8753DCB4-362D-4F98-B83F-994B751A7722}" presName="rootComposite" presStyleCnt="0"/>
      <dgm:spPr/>
      <dgm:t>
        <a:bodyPr/>
        <a:lstStyle/>
        <a:p>
          <a:endParaRPr lang="en-US"/>
        </a:p>
      </dgm:t>
    </dgm:pt>
    <dgm:pt modelId="{ECB53947-C971-48BF-B7EC-AEC3611E54C0}" type="pres">
      <dgm:prSet presAssocID="{8753DCB4-362D-4F98-B83F-994B751A7722}" presName="rootText" presStyleLbl="node3" presStyleIdx="5" presStyleCnt="9" custScaleX="117440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42CC2-6465-4E35-849C-A7057A0E6335}" type="pres">
      <dgm:prSet presAssocID="{8753DCB4-362D-4F98-B83F-994B751A7722}" presName="rootConnector" presStyleLbl="node3" presStyleIdx="5" presStyleCnt="9"/>
      <dgm:spPr/>
      <dgm:t>
        <a:bodyPr/>
        <a:lstStyle/>
        <a:p>
          <a:endParaRPr lang="en-US"/>
        </a:p>
      </dgm:t>
    </dgm:pt>
    <dgm:pt modelId="{77BF1480-BFAF-4FEA-95D2-D2244BD40406}" type="pres">
      <dgm:prSet presAssocID="{8753DCB4-362D-4F98-B83F-994B751A7722}" presName="hierChild4" presStyleCnt="0"/>
      <dgm:spPr/>
      <dgm:t>
        <a:bodyPr/>
        <a:lstStyle/>
        <a:p>
          <a:endParaRPr lang="en-US"/>
        </a:p>
      </dgm:t>
    </dgm:pt>
    <dgm:pt modelId="{9CEE4CE6-8AEE-4F43-B1A5-B85101022DB3}" type="pres">
      <dgm:prSet presAssocID="{07DA4DA9-5D25-4E59-A9BB-6FFE6ACB0BBB}" presName="Name37" presStyleLbl="parChTrans1D4" presStyleIdx="18" presStyleCnt="33"/>
      <dgm:spPr/>
      <dgm:t>
        <a:bodyPr/>
        <a:lstStyle/>
        <a:p>
          <a:endParaRPr lang="en-US"/>
        </a:p>
      </dgm:t>
    </dgm:pt>
    <dgm:pt modelId="{55E234B0-5CAA-4494-AEB7-B3A4A3A17BE0}" type="pres">
      <dgm:prSet presAssocID="{6281E67C-1A16-4CCD-B7F2-F85804A26E10}" presName="hierRoot2" presStyleCnt="0">
        <dgm:presLayoutVars>
          <dgm:hierBranch val="init"/>
        </dgm:presLayoutVars>
      </dgm:prSet>
      <dgm:spPr/>
    </dgm:pt>
    <dgm:pt modelId="{6043044C-8260-4428-93AF-E90B6ABB1FA1}" type="pres">
      <dgm:prSet presAssocID="{6281E67C-1A16-4CCD-B7F2-F85804A26E10}" presName="rootComposite" presStyleCnt="0"/>
      <dgm:spPr/>
    </dgm:pt>
    <dgm:pt modelId="{2602637A-0866-4579-B96E-7034EB26BE6D}" type="pres">
      <dgm:prSet presAssocID="{6281E67C-1A16-4CCD-B7F2-F85804A26E10}" presName="rootText" presStyleLbl="node4" presStyleIdx="18" presStyleCnt="33" custScaleX="110235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B4F90-BEA1-4E6C-9946-E2FC1F5DA796}" type="pres">
      <dgm:prSet presAssocID="{6281E67C-1A16-4CCD-B7F2-F85804A26E10}" presName="rootConnector" presStyleLbl="node4" presStyleIdx="18" presStyleCnt="33"/>
      <dgm:spPr/>
      <dgm:t>
        <a:bodyPr/>
        <a:lstStyle/>
        <a:p>
          <a:endParaRPr lang="en-US"/>
        </a:p>
      </dgm:t>
    </dgm:pt>
    <dgm:pt modelId="{DA4B6C7C-1DED-482F-B03D-5B69AE8E744E}" type="pres">
      <dgm:prSet presAssocID="{6281E67C-1A16-4CCD-B7F2-F85804A26E10}" presName="hierChild4" presStyleCnt="0"/>
      <dgm:spPr/>
    </dgm:pt>
    <dgm:pt modelId="{FA071543-DA09-4A6F-9C1B-097D14AB701E}" type="pres">
      <dgm:prSet presAssocID="{6281E67C-1A16-4CCD-B7F2-F85804A26E10}" presName="hierChild5" presStyleCnt="0"/>
      <dgm:spPr/>
    </dgm:pt>
    <dgm:pt modelId="{CC007470-7205-4248-8716-3AC02BDFF870}" type="pres">
      <dgm:prSet presAssocID="{441F8F23-05BD-44CF-9855-0ECD9281EB58}" presName="Name37" presStyleLbl="parChTrans1D4" presStyleIdx="19" presStyleCnt="33"/>
      <dgm:spPr/>
      <dgm:t>
        <a:bodyPr/>
        <a:lstStyle/>
        <a:p>
          <a:endParaRPr lang="en-US"/>
        </a:p>
      </dgm:t>
    </dgm:pt>
    <dgm:pt modelId="{30852502-2DAC-41CC-9397-A57A8C5C7506}" type="pres">
      <dgm:prSet presAssocID="{9EEBE571-B2AB-404F-94F0-F41B75FB55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55675A5-7BB0-46C7-8909-C59C8154C5C2}" type="pres">
      <dgm:prSet presAssocID="{9EEBE571-B2AB-404F-94F0-F41B75FB550C}" presName="rootComposite" presStyleCnt="0"/>
      <dgm:spPr/>
      <dgm:t>
        <a:bodyPr/>
        <a:lstStyle/>
        <a:p>
          <a:endParaRPr lang="en-US"/>
        </a:p>
      </dgm:t>
    </dgm:pt>
    <dgm:pt modelId="{3B0A9805-BA80-4B57-9FD2-06090F5EA492}" type="pres">
      <dgm:prSet presAssocID="{9EEBE571-B2AB-404F-94F0-F41B75FB550C}" presName="rootText" presStyleLbl="node4" presStyleIdx="19" presStyleCnt="33" custScaleX="11195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FB0862-6D13-40E2-AEFB-6DF12961EE70}" type="pres">
      <dgm:prSet presAssocID="{9EEBE571-B2AB-404F-94F0-F41B75FB550C}" presName="rootConnector" presStyleLbl="node4" presStyleIdx="19" presStyleCnt="33"/>
      <dgm:spPr/>
      <dgm:t>
        <a:bodyPr/>
        <a:lstStyle/>
        <a:p>
          <a:endParaRPr lang="en-US"/>
        </a:p>
      </dgm:t>
    </dgm:pt>
    <dgm:pt modelId="{1143EB7A-611B-4B37-9F33-45EE4CC1446B}" type="pres">
      <dgm:prSet presAssocID="{9EEBE571-B2AB-404F-94F0-F41B75FB550C}" presName="hierChild4" presStyleCnt="0"/>
      <dgm:spPr/>
      <dgm:t>
        <a:bodyPr/>
        <a:lstStyle/>
        <a:p>
          <a:endParaRPr lang="en-US"/>
        </a:p>
      </dgm:t>
    </dgm:pt>
    <dgm:pt modelId="{7EC8E825-68CA-4C08-AAC2-12A713D8374B}" type="pres">
      <dgm:prSet presAssocID="{9EEBE571-B2AB-404F-94F0-F41B75FB550C}" presName="hierChild5" presStyleCnt="0"/>
      <dgm:spPr/>
      <dgm:t>
        <a:bodyPr/>
        <a:lstStyle/>
        <a:p>
          <a:endParaRPr lang="en-US"/>
        </a:p>
      </dgm:t>
    </dgm:pt>
    <dgm:pt modelId="{F8B2EC81-DEB6-4EA8-891A-CF1AB1B4CA61}" type="pres">
      <dgm:prSet presAssocID="{FCCB518F-2DFB-4CF3-A260-C753EB1AD7E3}" presName="Name37" presStyleLbl="parChTrans1D4" presStyleIdx="20" presStyleCnt="33"/>
      <dgm:spPr/>
      <dgm:t>
        <a:bodyPr/>
        <a:lstStyle/>
        <a:p>
          <a:endParaRPr lang="en-US"/>
        </a:p>
      </dgm:t>
    </dgm:pt>
    <dgm:pt modelId="{0834930A-5F62-4257-AEB1-54CC5046CBCB}" type="pres">
      <dgm:prSet presAssocID="{53D92FCA-B5B7-406C-9C86-A9E91B777D6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F467EDA-2BB6-4E8A-A45B-706C45741F8D}" type="pres">
      <dgm:prSet presAssocID="{53D92FCA-B5B7-406C-9C86-A9E91B777D65}" presName="rootComposite" presStyleCnt="0"/>
      <dgm:spPr/>
      <dgm:t>
        <a:bodyPr/>
        <a:lstStyle/>
        <a:p>
          <a:endParaRPr lang="en-US"/>
        </a:p>
      </dgm:t>
    </dgm:pt>
    <dgm:pt modelId="{DA00A7A6-8E63-49C3-A93E-941D9C3AB2C1}" type="pres">
      <dgm:prSet presAssocID="{53D92FCA-B5B7-406C-9C86-A9E91B777D65}" presName="rootText" presStyleLbl="node4" presStyleIdx="20" presStyleCnt="33" custScaleX="11195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00F16-97E5-4E54-AF0E-D10B272C91D3}" type="pres">
      <dgm:prSet presAssocID="{53D92FCA-B5B7-406C-9C86-A9E91B777D65}" presName="rootConnector" presStyleLbl="node4" presStyleIdx="20" presStyleCnt="33"/>
      <dgm:spPr/>
      <dgm:t>
        <a:bodyPr/>
        <a:lstStyle/>
        <a:p>
          <a:endParaRPr lang="en-US"/>
        </a:p>
      </dgm:t>
    </dgm:pt>
    <dgm:pt modelId="{4104690F-C550-41B4-A526-13B3019A90A3}" type="pres">
      <dgm:prSet presAssocID="{53D92FCA-B5B7-406C-9C86-A9E91B777D65}" presName="hierChild4" presStyleCnt="0"/>
      <dgm:spPr/>
      <dgm:t>
        <a:bodyPr/>
        <a:lstStyle/>
        <a:p>
          <a:endParaRPr lang="en-US"/>
        </a:p>
      </dgm:t>
    </dgm:pt>
    <dgm:pt modelId="{0BF47714-BED2-4458-8F59-89367065C90E}" type="pres">
      <dgm:prSet presAssocID="{53D92FCA-B5B7-406C-9C86-A9E91B777D65}" presName="hierChild5" presStyleCnt="0"/>
      <dgm:spPr/>
      <dgm:t>
        <a:bodyPr/>
        <a:lstStyle/>
        <a:p>
          <a:endParaRPr lang="en-US"/>
        </a:p>
      </dgm:t>
    </dgm:pt>
    <dgm:pt modelId="{BD246E9D-7EE7-4C9D-A487-984884167E57}" type="pres">
      <dgm:prSet presAssocID="{E4A580BF-F1C5-4D3F-8059-39B6BB8E78D1}" presName="Name37" presStyleLbl="parChTrans1D4" presStyleIdx="21" presStyleCnt="33"/>
      <dgm:spPr/>
      <dgm:t>
        <a:bodyPr/>
        <a:lstStyle/>
        <a:p>
          <a:endParaRPr lang="en-US"/>
        </a:p>
      </dgm:t>
    </dgm:pt>
    <dgm:pt modelId="{21D4319D-F764-498B-AC48-DC66E4D86D1F}" type="pres">
      <dgm:prSet presAssocID="{A433B0ED-770A-4F94-8771-AC636DF5CD9E}" presName="hierRoot2" presStyleCnt="0">
        <dgm:presLayoutVars>
          <dgm:hierBranch val="init"/>
        </dgm:presLayoutVars>
      </dgm:prSet>
      <dgm:spPr/>
    </dgm:pt>
    <dgm:pt modelId="{69536C8C-0324-4A2A-BEA5-DC366FB8FC45}" type="pres">
      <dgm:prSet presAssocID="{A433B0ED-770A-4F94-8771-AC636DF5CD9E}" presName="rootComposite" presStyleCnt="0"/>
      <dgm:spPr/>
    </dgm:pt>
    <dgm:pt modelId="{0B67C0AA-BC61-4FFE-8D04-C91E0BDF7BE7}" type="pres">
      <dgm:prSet presAssocID="{A433B0ED-770A-4F94-8771-AC636DF5CD9E}" presName="rootText" presStyleLbl="node4" presStyleIdx="21" presStyleCnt="33" custScaleX="11195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14DE3B-0EBD-4001-AAFA-315B604E204C}" type="pres">
      <dgm:prSet presAssocID="{A433B0ED-770A-4F94-8771-AC636DF5CD9E}" presName="rootConnector" presStyleLbl="node4" presStyleIdx="21" presStyleCnt="33"/>
      <dgm:spPr/>
      <dgm:t>
        <a:bodyPr/>
        <a:lstStyle/>
        <a:p>
          <a:endParaRPr lang="en-US"/>
        </a:p>
      </dgm:t>
    </dgm:pt>
    <dgm:pt modelId="{ECBF1AA1-6888-48CB-B34C-6F3CA37C11A0}" type="pres">
      <dgm:prSet presAssocID="{A433B0ED-770A-4F94-8771-AC636DF5CD9E}" presName="hierChild4" presStyleCnt="0"/>
      <dgm:spPr/>
    </dgm:pt>
    <dgm:pt modelId="{DA4565A4-C802-4CE6-BB85-C33DC5159766}" type="pres">
      <dgm:prSet presAssocID="{A433B0ED-770A-4F94-8771-AC636DF5CD9E}" presName="hierChild5" presStyleCnt="0"/>
      <dgm:spPr/>
    </dgm:pt>
    <dgm:pt modelId="{0373F477-38A2-46CE-8163-2B5C1F3EE9CA}" type="pres">
      <dgm:prSet presAssocID="{600344C5-09B2-4CE9-AFF6-3271D17F4AB8}" presName="Name37" presStyleLbl="parChTrans1D4" presStyleIdx="22" presStyleCnt="33"/>
      <dgm:spPr/>
      <dgm:t>
        <a:bodyPr/>
        <a:lstStyle/>
        <a:p>
          <a:endParaRPr lang="en-US"/>
        </a:p>
      </dgm:t>
    </dgm:pt>
    <dgm:pt modelId="{DA0C8BF7-2D10-4DF9-AE47-EE1290F8BF17}" type="pres">
      <dgm:prSet presAssocID="{507A04A1-CCB1-44F7-B0D7-C7CFD733EF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892C744-968D-4CC9-8D65-1C77CA3CA7DA}" type="pres">
      <dgm:prSet presAssocID="{507A04A1-CCB1-44F7-B0D7-C7CFD733EF03}" presName="rootComposite" presStyleCnt="0"/>
      <dgm:spPr/>
      <dgm:t>
        <a:bodyPr/>
        <a:lstStyle/>
        <a:p>
          <a:endParaRPr lang="en-US"/>
        </a:p>
      </dgm:t>
    </dgm:pt>
    <dgm:pt modelId="{6056FE78-B049-46C0-92DD-C9BC0439CDCA}" type="pres">
      <dgm:prSet presAssocID="{507A04A1-CCB1-44F7-B0D7-C7CFD733EF03}" presName="rootText" presStyleLbl="node4" presStyleIdx="22" presStyleCnt="33" custScaleX="11195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592F45-E13F-4338-A69D-AC112E1E80E3}" type="pres">
      <dgm:prSet presAssocID="{507A04A1-CCB1-44F7-B0D7-C7CFD733EF03}" presName="rootConnector" presStyleLbl="node4" presStyleIdx="22" presStyleCnt="33"/>
      <dgm:spPr/>
      <dgm:t>
        <a:bodyPr/>
        <a:lstStyle/>
        <a:p>
          <a:endParaRPr lang="en-US"/>
        </a:p>
      </dgm:t>
    </dgm:pt>
    <dgm:pt modelId="{EABB4D9D-E090-417C-8600-F051BA8CCA53}" type="pres">
      <dgm:prSet presAssocID="{507A04A1-CCB1-44F7-B0D7-C7CFD733EF03}" presName="hierChild4" presStyleCnt="0"/>
      <dgm:spPr/>
      <dgm:t>
        <a:bodyPr/>
        <a:lstStyle/>
        <a:p>
          <a:endParaRPr lang="en-US"/>
        </a:p>
      </dgm:t>
    </dgm:pt>
    <dgm:pt modelId="{EFB114F6-7887-4683-82D2-ED2311CB963F}" type="pres">
      <dgm:prSet presAssocID="{507A04A1-CCB1-44F7-B0D7-C7CFD733EF03}" presName="hierChild5" presStyleCnt="0"/>
      <dgm:spPr/>
      <dgm:t>
        <a:bodyPr/>
        <a:lstStyle/>
        <a:p>
          <a:endParaRPr lang="en-US"/>
        </a:p>
      </dgm:t>
    </dgm:pt>
    <dgm:pt modelId="{1A51E322-FA58-42BB-8B31-747E9B3A293C}" type="pres">
      <dgm:prSet presAssocID="{AFC8F08B-9CCE-4B62-BF09-7D42C43DEBA6}" presName="Name37" presStyleLbl="parChTrans1D4" presStyleIdx="23" presStyleCnt="33"/>
      <dgm:spPr/>
      <dgm:t>
        <a:bodyPr/>
        <a:lstStyle/>
        <a:p>
          <a:endParaRPr lang="en-US"/>
        </a:p>
      </dgm:t>
    </dgm:pt>
    <dgm:pt modelId="{23E51ACD-3BAC-401B-8375-03B03FFCB885}" type="pres">
      <dgm:prSet presAssocID="{72221D15-32B3-4994-9D5A-6AAE95A03C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6A23D2F-BBB2-45F9-9431-9266C119C47F}" type="pres">
      <dgm:prSet presAssocID="{72221D15-32B3-4994-9D5A-6AAE95A03CEF}" presName="rootComposite" presStyleCnt="0"/>
      <dgm:spPr/>
      <dgm:t>
        <a:bodyPr/>
        <a:lstStyle/>
        <a:p>
          <a:endParaRPr lang="en-US"/>
        </a:p>
      </dgm:t>
    </dgm:pt>
    <dgm:pt modelId="{FEB46D8E-4C6E-49B7-923C-36BAE70CF098}" type="pres">
      <dgm:prSet presAssocID="{72221D15-32B3-4994-9D5A-6AAE95A03CEF}" presName="rootText" presStyleLbl="node4" presStyleIdx="23" presStyleCnt="33" custScaleX="11195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0A5CB-F7F8-4917-A2AB-EACAA41B1AE9}" type="pres">
      <dgm:prSet presAssocID="{72221D15-32B3-4994-9D5A-6AAE95A03CEF}" presName="rootConnector" presStyleLbl="node4" presStyleIdx="23" presStyleCnt="33"/>
      <dgm:spPr/>
      <dgm:t>
        <a:bodyPr/>
        <a:lstStyle/>
        <a:p>
          <a:endParaRPr lang="en-US"/>
        </a:p>
      </dgm:t>
    </dgm:pt>
    <dgm:pt modelId="{261D3E84-631B-4D12-82D9-E8A79EFCB4CC}" type="pres">
      <dgm:prSet presAssocID="{72221D15-32B3-4994-9D5A-6AAE95A03CEF}" presName="hierChild4" presStyleCnt="0"/>
      <dgm:spPr/>
      <dgm:t>
        <a:bodyPr/>
        <a:lstStyle/>
        <a:p>
          <a:endParaRPr lang="en-US"/>
        </a:p>
      </dgm:t>
    </dgm:pt>
    <dgm:pt modelId="{CAE46E4A-080D-426D-9F89-3AF8903474F4}" type="pres">
      <dgm:prSet presAssocID="{72221D15-32B3-4994-9D5A-6AAE95A03CEF}" presName="hierChild5" presStyleCnt="0"/>
      <dgm:spPr/>
      <dgm:t>
        <a:bodyPr/>
        <a:lstStyle/>
        <a:p>
          <a:endParaRPr lang="en-US"/>
        </a:p>
      </dgm:t>
    </dgm:pt>
    <dgm:pt modelId="{296F61D0-AF36-43CA-9BD3-1BF4E054B50F}" type="pres">
      <dgm:prSet presAssocID="{8753DCB4-362D-4F98-B83F-994B751A7722}" presName="hierChild5" presStyleCnt="0"/>
      <dgm:spPr/>
      <dgm:t>
        <a:bodyPr/>
        <a:lstStyle/>
        <a:p>
          <a:endParaRPr lang="en-US"/>
        </a:p>
      </dgm:t>
    </dgm:pt>
    <dgm:pt modelId="{ADC0528B-BAD3-4B79-AFBF-589BAE642802}" type="pres">
      <dgm:prSet presAssocID="{581D657C-0D85-436F-9B57-F054CCDEF6AC}" presName="Name37" presStyleLbl="parChTrans1D3" presStyleIdx="6" presStyleCnt="9"/>
      <dgm:spPr/>
      <dgm:t>
        <a:bodyPr/>
        <a:lstStyle/>
        <a:p>
          <a:endParaRPr lang="en-US"/>
        </a:p>
      </dgm:t>
    </dgm:pt>
    <dgm:pt modelId="{94BBA18D-8228-4AA1-BBD5-B28F6F461CE7}" type="pres">
      <dgm:prSet presAssocID="{066158DB-1B7B-40F8-8E0E-C60F038AB439}" presName="hierRoot2" presStyleCnt="0">
        <dgm:presLayoutVars>
          <dgm:hierBranch val="init"/>
        </dgm:presLayoutVars>
      </dgm:prSet>
      <dgm:spPr/>
    </dgm:pt>
    <dgm:pt modelId="{6E6D54A0-17E4-4FC6-8B7B-6100D7718FFB}" type="pres">
      <dgm:prSet presAssocID="{066158DB-1B7B-40F8-8E0E-C60F038AB439}" presName="rootComposite" presStyleCnt="0"/>
      <dgm:spPr/>
    </dgm:pt>
    <dgm:pt modelId="{31FF6FC3-4ED7-4A02-A4FF-2155CAC805DD}" type="pres">
      <dgm:prSet presAssocID="{066158DB-1B7B-40F8-8E0E-C60F038AB439}" presName="rootText" presStyleLbl="node3" presStyleIdx="6" presStyleCnt="9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CAC4C-13CA-46ED-9304-DBB6AAFBE0EB}" type="pres">
      <dgm:prSet presAssocID="{066158DB-1B7B-40F8-8E0E-C60F038AB439}" presName="rootConnector" presStyleLbl="node3" presStyleIdx="6" presStyleCnt="9"/>
      <dgm:spPr/>
      <dgm:t>
        <a:bodyPr/>
        <a:lstStyle/>
        <a:p>
          <a:endParaRPr lang="en-US"/>
        </a:p>
      </dgm:t>
    </dgm:pt>
    <dgm:pt modelId="{6DF3D6BC-40F6-437E-927F-372D49F2A784}" type="pres">
      <dgm:prSet presAssocID="{066158DB-1B7B-40F8-8E0E-C60F038AB439}" presName="hierChild4" presStyleCnt="0"/>
      <dgm:spPr/>
    </dgm:pt>
    <dgm:pt modelId="{8C87A2D7-D29E-46E0-8E33-FA8004F0B24F}" type="pres">
      <dgm:prSet presAssocID="{D52EE6D2-D909-48EC-A1D8-D7B75A588575}" presName="Name37" presStyleLbl="parChTrans1D4" presStyleIdx="24" presStyleCnt="33"/>
      <dgm:spPr/>
      <dgm:t>
        <a:bodyPr/>
        <a:lstStyle/>
        <a:p>
          <a:endParaRPr lang="en-US"/>
        </a:p>
      </dgm:t>
    </dgm:pt>
    <dgm:pt modelId="{8E426E7E-7478-44D6-A56B-05D2FA069D4D}" type="pres">
      <dgm:prSet presAssocID="{6FF778C7-EB33-4C26-8595-3DF6DBCE0907}" presName="hierRoot2" presStyleCnt="0">
        <dgm:presLayoutVars>
          <dgm:hierBranch val="init"/>
        </dgm:presLayoutVars>
      </dgm:prSet>
      <dgm:spPr/>
    </dgm:pt>
    <dgm:pt modelId="{FD08FAEB-F1FA-4AEA-A87A-948AB5A4C624}" type="pres">
      <dgm:prSet presAssocID="{6FF778C7-EB33-4C26-8595-3DF6DBCE0907}" presName="rootComposite" presStyleCnt="0"/>
      <dgm:spPr/>
    </dgm:pt>
    <dgm:pt modelId="{A7BE6F62-E35F-4D73-862A-442375EE33C7}" type="pres">
      <dgm:prSet presAssocID="{6FF778C7-EB33-4C26-8595-3DF6DBCE0907}" presName="rootText" presStyleLbl="node4" presStyleIdx="24" presStyleCnt="33" custLinFactNeighborY="38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1C66E2-7D08-4AE0-8115-BFABEFE2C299}" type="pres">
      <dgm:prSet presAssocID="{6FF778C7-EB33-4C26-8595-3DF6DBCE0907}" presName="rootConnector" presStyleLbl="node4" presStyleIdx="24" presStyleCnt="33"/>
      <dgm:spPr/>
      <dgm:t>
        <a:bodyPr/>
        <a:lstStyle/>
        <a:p>
          <a:endParaRPr lang="en-US"/>
        </a:p>
      </dgm:t>
    </dgm:pt>
    <dgm:pt modelId="{586A175C-D35C-45C1-BA79-3B96AE3AB509}" type="pres">
      <dgm:prSet presAssocID="{6FF778C7-EB33-4C26-8595-3DF6DBCE0907}" presName="hierChild4" presStyleCnt="0"/>
      <dgm:spPr/>
    </dgm:pt>
    <dgm:pt modelId="{BA93DB8B-0AD0-49E8-B55B-6FAC5072D62A}" type="pres">
      <dgm:prSet presAssocID="{6FF778C7-EB33-4C26-8595-3DF6DBCE0907}" presName="hierChild5" presStyleCnt="0"/>
      <dgm:spPr/>
    </dgm:pt>
    <dgm:pt modelId="{F5A5FF51-CF18-4F84-9EB7-55E807B0D81B}" type="pres">
      <dgm:prSet presAssocID="{0360B448-B470-458E-BDA7-286F5EC3F60B}" presName="Name37" presStyleLbl="parChTrans1D4" presStyleIdx="25" presStyleCnt="33"/>
      <dgm:spPr/>
      <dgm:t>
        <a:bodyPr/>
        <a:lstStyle/>
        <a:p>
          <a:endParaRPr lang="en-US"/>
        </a:p>
      </dgm:t>
    </dgm:pt>
    <dgm:pt modelId="{A0005EC4-FB70-442A-928E-E1CF2A402189}" type="pres">
      <dgm:prSet presAssocID="{EECD4598-4EB7-40E3-8ADC-158908EDD0E5}" presName="hierRoot2" presStyleCnt="0">
        <dgm:presLayoutVars>
          <dgm:hierBranch val="init"/>
        </dgm:presLayoutVars>
      </dgm:prSet>
      <dgm:spPr/>
    </dgm:pt>
    <dgm:pt modelId="{54FCAB15-EA9A-4660-B622-C29B1EBEA1AF}" type="pres">
      <dgm:prSet presAssocID="{EECD4598-4EB7-40E3-8ADC-158908EDD0E5}" presName="rootComposite" presStyleCnt="0"/>
      <dgm:spPr/>
    </dgm:pt>
    <dgm:pt modelId="{E53AE5E5-3E70-4960-92EE-FCE29C4620E1}" type="pres">
      <dgm:prSet presAssocID="{EECD4598-4EB7-40E3-8ADC-158908EDD0E5}" presName="rootText" presStyleLbl="node4" presStyleIdx="25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4B38B6-9616-4D75-9C5A-8A49D4BC0B21}" type="pres">
      <dgm:prSet presAssocID="{EECD4598-4EB7-40E3-8ADC-158908EDD0E5}" presName="rootConnector" presStyleLbl="node4" presStyleIdx="25" presStyleCnt="33"/>
      <dgm:spPr/>
      <dgm:t>
        <a:bodyPr/>
        <a:lstStyle/>
        <a:p>
          <a:endParaRPr lang="en-US"/>
        </a:p>
      </dgm:t>
    </dgm:pt>
    <dgm:pt modelId="{88365D6F-7520-483F-9990-9E9CEDE2B13A}" type="pres">
      <dgm:prSet presAssocID="{EECD4598-4EB7-40E3-8ADC-158908EDD0E5}" presName="hierChild4" presStyleCnt="0"/>
      <dgm:spPr/>
    </dgm:pt>
    <dgm:pt modelId="{4AACDEA7-7707-408E-AF33-B2907155E293}" type="pres">
      <dgm:prSet presAssocID="{EECD4598-4EB7-40E3-8ADC-158908EDD0E5}" presName="hierChild5" presStyleCnt="0"/>
      <dgm:spPr/>
    </dgm:pt>
    <dgm:pt modelId="{A1F1DA1F-022D-4036-AC75-D73FF6C2DC2B}" type="pres">
      <dgm:prSet presAssocID="{066158DB-1B7B-40F8-8E0E-C60F038AB439}" presName="hierChild5" presStyleCnt="0"/>
      <dgm:spPr/>
    </dgm:pt>
    <dgm:pt modelId="{875293A4-2442-45AF-A6B6-0382265B422A}" type="pres">
      <dgm:prSet presAssocID="{AFF10195-0097-4824-A464-21587A2992CD}" presName="Name37" presStyleLbl="parChTrans1D3" presStyleIdx="7" presStyleCnt="9"/>
      <dgm:spPr/>
      <dgm:t>
        <a:bodyPr/>
        <a:lstStyle/>
        <a:p>
          <a:endParaRPr lang="en-US"/>
        </a:p>
      </dgm:t>
    </dgm:pt>
    <dgm:pt modelId="{3FA1B680-F9BC-472F-8211-F5A32BE785F8}" type="pres">
      <dgm:prSet presAssocID="{7CEEA4FE-1214-471C-94B7-8695C8F63239}" presName="hierRoot2" presStyleCnt="0">
        <dgm:presLayoutVars>
          <dgm:hierBranch val="init"/>
        </dgm:presLayoutVars>
      </dgm:prSet>
      <dgm:spPr/>
    </dgm:pt>
    <dgm:pt modelId="{1864E89C-AEAA-40D9-BA7F-4456BEA891CE}" type="pres">
      <dgm:prSet presAssocID="{7CEEA4FE-1214-471C-94B7-8695C8F63239}" presName="rootComposite" presStyleCnt="0"/>
      <dgm:spPr/>
    </dgm:pt>
    <dgm:pt modelId="{A1F318AC-0EAF-490A-A96E-0BCBB0958DA1}" type="pres">
      <dgm:prSet presAssocID="{7CEEA4FE-1214-471C-94B7-8695C8F63239}" presName="rootText" presStyleLbl="node3" presStyleIdx="7" presStyleCnt="9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2ACA7D-C3AD-454D-9BCF-2AC5FC984291}" type="pres">
      <dgm:prSet presAssocID="{7CEEA4FE-1214-471C-94B7-8695C8F63239}" presName="rootConnector" presStyleLbl="node3" presStyleIdx="7" presStyleCnt="9"/>
      <dgm:spPr/>
      <dgm:t>
        <a:bodyPr/>
        <a:lstStyle/>
        <a:p>
          <a:endParaRPr lang="en-US"/>
        </a:p>
      </dgm:t>
    </dgm:pt>
    <dgm:pt modelId="{DD0DA343-C2D3-48CD-827F-2BE9C15429D3}" type="pres">
      <dgm:prSet presAssocID="{7CEEA4FE-1214-471C-94B7-8695C8F63239}" presName="hierChild4" presStyleCnt="0"/>
      <dgm:spPr/>
    </dgm:pt>
    <dgm:pt modelId="{1C2B3A4A-9727-4624-ACF4-75C05F95F78A}" type="pres">
      <dgm:prSet presAssocID="{3B4F2FEA-B8B1-4A6D-A7E7-933BD26E1BC9}" presName="Name37" presStyleLbl="parChTrans1D4" presStyleIdx="26" presStyleCnt="33"/>
      <dgm:spPr/>
      <dgm:t>
        <a:bodyPr/>
        <a:lstStyle/>
        <a:p>
          <a:endParaRPr lang="en-US"/>
        </a:p>
      </dgm:t>
    </dgm:pt>
    <dgm:pt modelId="{C052A903-1BBD-42E8-B518-29D348CF531C}" type="pres">
      <dgm:prSet presAssocID="{B7AEA2E3-30AC-4BBE-A176-91F9454551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0E991B-4147-46F6-8327-9E19E3A10F80}" type="pres">
      <dgm:prSet presAssocID="{B7AEA2E3-30AC-4BBE-A176-91F9454551E9}" presName="rootComposite" presStyleCnt="0"/>
      <dgm:spPr/>
      <dgm:t>
        <a:bodyPr/>
        <a:lstStyle/>
        <a:p>
          <a:endParaRPr lang="en-US"/>
        </a:p>
      </dgm:t>
    </dgm:pt>
    <dgm:pt modelId="{0522286D-1A77-442E-9E7E-0EF6E4A29C1A}" type="pres">
      <dgm:prSet presAssocID="{B7AEA2E3-30AC-4BBE-A176-91F9454551E9}" presName="rootText" presStyleLbl="node4" presStyleIdx="26" presStyleCnt="33" custScaleX="126936" custScaleY="99519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2F472-EB8E-452D-A82E-7CC4B4445C3D}" type="pres">
      <dgm:prSet presAssocID="{B7AEA2E3-30AC-4BBE-A176-91F9454551E9}" presName="rootConnector" presStyleLbl="node4" presStyleIdx="26" presStyleCnt="33"/>
      <dgm:spPr/>
      <dgm:t>
        <a:bodyPr/>
        <a:lstStyle/>
        <a:p>
          <a:endParaRPr lang="en-US"/>
        </a:p>
      </dgm:t>
    </dgm:pt>
    <dgm:pt modelId="{1C3DAFCD-ECC4-4674-A55C-C7B71C74D9A8}" type="pres">
      <dgm:prSet presAssocID="{B7AEA2E3-30AC-4BBE-A176-91F9454551E9}" presName="hierChild4" presStyleCnt="0"/>
      <dgm:spPr/>
      <dgm:t>
        <a:bodyPr/>
        <a:lstStyle/>
        <a:p>
          <a:endParaRPr lang="en-US"/>
        </a:p>
      </dgm:t>
    </dgm:pt>
    <dgm:pt modelId="{04FC2B04-D196-4396-8D0B-44260A03A3C8}" type="pres">
      <dgm:prSet presAssocID="{B7AEA2E3-30AC-4BBE-A176-91F9454551E9}" presName="hierChild5" presStyleCnt="0"/>
      <dgm:spPr/>
      <dgm:t>
        <a:bodyPr/>
        <a:lstStyle/>
        <a:p>
          <a:endParaRPr lang="en-US"/>
        </a:p>
      </dgm:t>
    </dgm:pt>
    <dgm:pt modelId="{F7A0D8DE-B089-4EC0-96C2-F5E833BA4C4D}" type="pres">
      <dgm:prSet presAssocID="{827CCB13-29D1-4445-A246-62CEC3880641}" presName="Name37" presStyleLbl="parChTrans1D4" presStyleIdx="27" presStyleCnt="33"/>
      <dgm:spPr/>
      <dgm:t>
        <a:bodyPr/>
        <a:lstStyle/>
        <a:p>
          <a:endParaRPr lang="en-US"/>
        </a:p>
      </dgm:t>
    </dgm:pt>
    <dgm:pt modelId="{26EF8E54-F48E-4B53-BE7A-EF5B4C50FFEE}" type="pres">
      <dgm:prSet presAssocID="{05C33406-05F4-40D4-B3A2-C1C8DFB5FE5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135A18F-9127-487E-930B-848DA5857BFE}" type="pres">
      <dgm:prSet presAssocID="{05C33406-05F4-40D4-B3A2-C1C8DFB5FE5C}" presName="rootComposite" presStyleCnt="0"/>
      <dgm:spPr/>
      <dgm:t>
        <a:bodyPr/>
        <a:lstStyle/>
        <a:p>
          <a:endParaRPr lang="en-US"/>
        </a:p>
      </dgm:t>
    </dgm:pt>
    <dgm:pt modelId="{2AD5AA6C-AC55-4965-8061-A81F73C57C15}" type="pres">
      <dgm:prSet presAssocID="{05C33406-05F4-40D4-B3A2-C1C8DFB5FE5C}" presName="rootText" presStyleLbl="node4" presStyleIdx="27" presStyleCnt="33" custScaleX="126936" custScaleY="99519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B5CA83-94D2-4FB6-9F9B-164CE550E426}" type="pres">
      <dgm:prSet presAssocID="{05C33406-05F4-40D4-B3A2-C1C8DFB5FE5C}" presName="rootConnector" presStyleLbl="node4" presStyleIdx="27" presStyleCnt="33"/>
      <dgm:spPr/>
      <dgm:t>
        <a:bodyPr/>
        <a:lstStyle/>
        <a:p>
          <a:endParaRPr lang="en-US"/>
        </a:p>
      </dgm:t>
    </dgm:pt>
    <dgm:pt modelId="{9AC7742F-2C24-4AD2-97D3-CEFD50576C8F}" type="pres">
      <dgm:prSet presAssocID="{05C33406-05F4-40D4-B3A2-C1C8DFB5FE5C}" presName="hierChild4" presStyleCnt="0"/>
      <dgm:spPr/>
      <dgm:t>
        <a:bodyPr/>
        <a:lstStyle/>
        <a:p>
          <a:endParaRPr lang="en-US"/>
        </a:p>
      </dgm:t>
    </dgm:pt>
    <dgm:pt modelId="{F910C34B-3CE8-4222-83FE-BEFBE22E188F}" type="pres">
      <dgm:prSet presAssocID="{05C33406-05F4-40D4-B3A2-C1C8DFB5FE5C}" presName="hierChild5" presStyleCnt="0"/>
      <dgm:spPr/>
      <dgm:t>
        <a:bodyPr/>
        <a:lstStyle/>
        <a:p>
          <a:endParaRPr lang="en-US"/>
        </a:p>
      </dgm:t>
    </dgm:pt>
    <dgm:pt modelId="{369FCC6B-6DF2-4522-BEC6-09979006236F}" type="pres">
      <dgm:prSet presAssocID="{3799AD77-3175-416B-B7B1-C8770641F49D}" presName="Name37" presStyleLbl="parChTrans1D4" presStyleIdx="28" presStyleCnt="33"/>
      <dgm:spPr/>
      <dgm:t>
        <a:bodyPr/>
        <a:lstStyle/>
        <a:p>
          <a:endParaRPr lang="en-US"/>
        </a:p>
      </dgm:t>
    </dgm:pt>
    <dgm:pt modelId="{2CA997A6-0CC7-488F-A26C-7BD1803EB6EA}" type="pres">
      <dgm:prSet presAssocID="{F557AFC9-E9CC-402D-8F1B-996E9B1C96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E4698A-90AE-4D93-80C8-4B07F59A07A0}" type="pres">
      <dgm:prSet presAssocID="{F557AFC9-E9CC-402D-8F1B-996E9B1C9640}" presName="rootComposite" presStyleCnt="0"/>
      <dgm:spPr/>
      <dgm:t>
        <a:bodyPr/>
        <a:lstStyle/>
        <a:p>
          <a:endParaRPr lang="en-US"/>
        </a:p>
      </dgm:t>
    </dgm:pt>
    <dgm:pt modelId="{4BC5CF1E-29AD-4E51-B7A2-95311EEB0532}" type="pres">
      <dgm:prSet presAssocID="{F557AFC9-E9CC-402D-8F1B-996E9B1C9640}" presName="rootText" presStyleLbl="node4" presStyleIdx="28" presStyleCnt="33" custScaleX="126936" custScaleY="99519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10008-9ED5-4702-80F6-82F9E826AAE5}" type="pres">
      <dgm:prSet presAssocID="{F557AFC9-E9CC-402D-8F1B-996E9B1C9640}" presName="rootConnector" presStyleLbl="node4" presStyleIdx="28" presStyleCnt="33"/>
      <dgm:spPr/>
      <dgm:t>
        <a:bodyPr/>
        <a:lstStyle/>
        <a:p>
          <a:endParaRPr lang="en-US"/>
        </a:p>
      </dgm:t>
    </dgm:pt>
    <dgm:pt modelId="{5D7436DB-FC5B-44DD-832B-C32FAF81D9CB}" type="pres">
      <dgm:prSet presAssocID="{F557AFC9-E9CC-402D-8F1B-996E9B1C9640}" presName="hierChild4" presStyleCnt="0"/>
      <dgm:spPr/>
      <dgm:t>
        <a:bodyPr/>
        <a:lstStyle/>
        <a:p>
          <a:endParaRPr lang="en-US"/>
        </a:p>
      </dgm:t>
    </dgm:pt>
    <dgm:pt modelId="{36DB50B6-6B3D-41EC-9BA8-7623C60D4184}" type="pres">
      <dgm:prSet presAssocID="{F557AFC9-E9CC-402D-8F1B-996E9B1C9640}" presName="hierChild5" presStyleCnt="0"/>
      <dgm:spPr/>
      <dgm:t>
        <a:bodyPr/>
        <a:lstStyle/>
        <a:p>
          <a:endParaRPr lang="en-US"/>
        </a:p>
      </dgm:t>
    </dgm:pt>
    <dgm:pt modelId="{81454A08-8CC7-4D5C-A440-7C31079DD921}" type="pres">
      <dgm:prSet presAssocID="{7CEEA4FE-1214-471C-94B7-8695C8F63239}" presName="hierChild5" presStyleCnt="0"/>
      <dgm:spPr/>
    </dgm:pt>
    <dgm:pt modelId="{2D98863A-7D85-462D-8448-6B46585D6043}" type="pres">
      <dgm:prSet presAssocID="{B1A3690B-3C1A-455D-B60A-868487E895EA}" presName="Name37" presStyleLbl="parChTrans1D3" presStyleIdx="8" presStyleCnt="9"/>
      <dgm:spPr/>
      <dgm:t>
        <a:bodyPr/>
        <a:lstStyle/>
        <a:p>
          <a:endParaRPr lang="en-US"/>
        </a:p>
      </dgm:t>
    </dgm:pt>
    <dgm:pt modelId="{4A9DB156-8663-4321-B09B-F8B9EB2BECA4}" type="pres">
      <dgm:prSet presAssocID="{DB4ADF44-B544-44AE-AE13-D14446C51D5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5BF7DB-4816-4DD0-AA0D-AF6E8EACF915}" type="pres">
      <dgm:prSet presAssocID="{DB4ADF44-B544-44AE-AE13-D14446C51D56}" presName="rootComposite" presStyleCnt="0"/>
      <dgm:spPr/>
      <dgm:t>
        <a:bodyPr/>
        <a:lstStyle/>
        <a:p>
          <a:endParaRPr lang="en-US"/>
        </a:p>
      </dgm:t>
    </dgm:pt>
    <dgm:pt modelId="{5E488F87-37BF-4ADA-8664-3320D2940758}" type="pres">
      <dgm:prSet presAssocID="{DB4ADF44-B544-44AE-AE13-D14446C51D56}" presName="rootText" presStyleLbl="node3" presStyleIdx="8" presStyleCnt="9" custScaleX="117440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B1E1F4-439A-40EB-B996-1C89EDC54F8B}" type="pres">
      <dgm:prSet presAssocID="{DB4ADF44-B544-44AE-AE13-D14446C51D56}" presName="rootConnector" presStyleLbl="node3" presStyleIdx="8" presStyleCnt="9"/>
      <dgm:spPr/>
      <dgm:t>
        <a:bodyPr/>
        <a:lstStyle/>
        <a:p>
          <a:endParaRPr lang="en-US"/>
        </a:p>
      </dgm:t>
    </dgm:pt>
    <dgm:pt modelId="{7FAF0409-192D-4650-9C45-A00690D163DC}" type="pres">
      <dgm:prSet presAssocID="{DB4ADF44-B544-44AE-AE13-D14446C51D56}" presName="hierChild4" presStyleCnt="0"/>
      <dgm:spPr/>
      <dgm:t>
        <a:bodyPr/>
        <a:lstStyle/>
        <a:p>
          <a:endParaRPr lang="en-US"/>
        </a:p>
      </dgm:t>
    </dgm:pt>
    <dgm:pt modelId="{D46D9484-029F-4BA2-8B7B-EC00FC5E9C68}" type="pres">
      <dgm:prSet presAssocID="{A5B4D8A8-A872-4616-A9B2-21BC87FBA17A}" presName="Name37" presStyleLbl="parChTrans1D4" presStyleIdx="29" presStyleCnt="33"/>
      <dgm:spPr/>
      <dgm:t>
        <a:bodyPr/>
        <a:lstStyle/>
        <a:p>
          <a:endParaRPr lang="en-US"/>
        </a:p>
      </dgm:t>
    </dgm:pt>
    <dgm:pt modelId="{31DDC0A8-252C-42C9-BD53-347A431D6D83}" type="pres">
      <dgm:prSet presAssocID="{4A5A16CF-BA45-46D5-B380-A7755A66B3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4CC5BC-CBA9-4FD9-99C5-35E0A1135FB6}" type="pres">
      <dgm:prSet presAssocID="{4A5A16CF-BA45-46D5-B380-A7755A66B3DB}" presName="rootComposite" presStyleCnt="0"/>
      <dgm:spPr/>
      <dgm:t>
        <a:bodyPr/>
        <a:lstStyle/>
        <a:p>
          <a:endParaRPr lang="en-US"/>
        </a:p>
      </dgm:t>
    </dgm:pt>
    <dgm:pt modelId="{23BD4AAE-2534-47DD-BE83-9B28A27D2216}" type="pres">
      <dgm:prSet presAssocID="{4A5A16CF-BA45-46D5-B380-A7755A66B3DB}" presName="rootText" presStyleLbl="node4" presStyleIdx="29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B1F40B-23F1-485B-BD41-DD178D29F798}" type="pres">
      <dgm:prSet presAssocID="{4A5A16CF-BA45-46D5-B380-A7755A66B3DB}" presName="rootConnector" presStyleLbl="node4" presStyleIdx="29" presStyleCnt="33"/>
      <dgm:spPr/>
      <dgm:t>
        <a:bodyPr/>
        <a:lstStyle/>
        <a:p>
          <a:endParaRPr lang="en-US"/>
        </a:p>
      </dgm:t>
    </dgm:pt>
    <dgm:pt modelId="{FCC319E1-FC77-4F9E-A51E-692759B1FDD0}" type="pres">
      <dgm:prSet presAssocID="{4A5A16CF-BA45-46D5-B380-A7755A66B3DB}" presName="hierChild4" presStyleCnt="0"/>
      <dgm:spPr/>
      <dgm:t>
        <a:bodyPr/>
        <a:lstStyle/>
        <a:p>
          <a:endParaRPr lang="en-US"/>
        </a:p>
      </dgm:t>
    </dgm:pt>
    <dgm:pt modelId="{5853DFFF-B265-46C3-85E3-71AD6184116D}" type="pres">
      <dgm:prSet presAssocID="{4A5A16CF-BA45-46D5-B380-A7755A66B3DB}" presName="hierChild5" presStyleCnt="0"/>
      <dgm:spPr/>
      <dgm:t>
        <a:bodyPr/>
        <a:lstStyle/>
        <a:p>
          <a:endParaRPr lang="en-US"/>
        </a:p>
      </dgm:t>
    </dgm:pt>
    <dgm:pt modelId="{442C2480-886C-43DA-89BD-8314D992DA03}" type="pres">
      <dgm:prSet presAssocID="{B93FB132-43B6-4CD4-9C5A-33E731291F3C}" presName="Name37" presStyleLbl="parChTrans1D4" presStyleIdx="30" presStyleCnt="33"/>
      <dgm:spPr/>
      <dgm:t>
        <a:bodyPr/>
        <a:lstStyle/>
        <a:p>
          <a:endParaRPr lang="en-US"/>
        </a:p>
      </dgm:t>
    </dgm:pt>
    <dgm:pt modelId="{0D545E43-3D74-46BA-AEB6-5442A8971B42}" type="pres">
      <dgm:prSet presAssocID="{D7C26EFC-E66C-4171-AFA9-89A55B5326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841CD19-42CA-484F-96C6-C48C413934B7}" type="pres">
      <dgm:prSet presAssocID="{D7C26EFC-E66C-4171-AFA9-89A55B532655}" presName="rootComposite" presStyleCnt="0"/>
      <dgm:spPr/>
      <dgm:t>
        <a:bodyPr/>
        <a:lstStyle/>
        <a:p>
          <a:endParaRPr lang="en-US"/>
        </a:p>
      </dgm:t>
    </dgm:pt>
    <dgm:pt modelId="{12D88881-9D61-41BC-8A2F-004E008988FB}" type="pres">
      <dgm:prSet presAssocID="{D7C26EFC-E66C-4171-AFA9-89A55B532655}" presName="rootText" presStyleLbl="node4" presStyleIdx="30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D2569-E8AA-4313-8B8F-F5B6C4D999BF}" type="pres">
      <dgm:prSet presAssocID="{D7C26EFC-E66C-4171-AFA9-89A55B532655}" presName="rootConnector" presStyleLbl="node4" presStyleIdx="30" presStyleCnt="33"/>
      <dgm:spPr/>
      <dgm:t>
        <a:bodyPr/>
        <a:lstStyle/>
        <a:p>
          <a:endParaRPr lang="en-US"/>
        </a:p>
      </dgm:t>
    </dgm:pt>
    <dgm:pt modelId="{FE29F51D-50BB-4B39-88A3-66D0FC1DE1A3}" type="pres">
      <dgm:prSet presAssocID="{D7C26EFC-E66C-4171-AFA9-89A55B532655}" presName="hierChild4" presStyleCnt="0"/>
      <dgm:spPr/>
      <dgm:t>
        <a:bodyPr/>
        <a:lstStyle/>
        <a:p>
          <a:endParaRPr lang="en-US"/>
        </a:p>
      </dgm:t>
    </dgm:pt>
    <dgm:pt modelId="{A25A7C7D-B0A2-4448-A62E-D3E56B509336}" type="pres">
      <dgm:prSet presAssocID="{D7C26EFC-E66C-4171-AFA9-89A55B532655}" presName="hierChild5" presStyleCnt="0"/>
      <dgm:spPr/>
      <dgm:t>
        <a:bodyPr/>
        <a:lstStyle/>
        <a:p>
          <a:endParaRPr lang="en-US"/>
        </a:p>
      </dgm:t>
    </dgm:pt>
    <dgm:pt modelId="{DDB55584-2FC4-49E9-88CB-63ECC6A0814A}" type="pres">
      <dgm:prSet presAssocID="{B34B4176-D68B-40DC-9BEA-FF8D8CFBA503}" presName="Name37" presStyleLbl="parChTrans1D4" presStyleIdx="31" presStyleCnt="33"/>
      <dgm:spPr/>
      <dgm:t>
        <a:bodyPr/>
        <a:lstStyle/>
        <a:p>
          <a:endParaRPr lang="en-US"/>
        </a:p>
      </dgm:t>
    </dgm:pt>
    <dgm:pt modelId="{4B853929-B93E-43EC-A1BD-C89D195C086F}" type="pres">
      <dgm:prSet presAssocID="{851CDA1C-D0C4-4B99-BB73-FDC73244BF4F}" presName="hierRoot2" presStyleCnt="0">
        <dgm:presLayoutVars>
          <dgm:hierBranch val="init"/>
        </dgm:presLayoutVars>
      </dgm:prSet>
      <dgm:spPr/>
    </dgm:pt>
    <dgm:pt modelId="{5B01FC72-3A77-4894-BBBD-FCCE14160F62}" type="pres">
      <dgm:prSet presAssocID="{851CDA1C-D0C4-4B99-BB73-FDC73244BF4F}" presName="rootComposite" presStyleCnt="0"/>
      <dgm:spPr/>
    </dgm:pt>
    <dgm:pt modelId="{89763336-EA8B-45AB-8577-6CDC01F00BC9}" type="pres">
      <dgm:prSet presAssocID="{851CDA1C-D0C4-4B99-BB73-FDC73244BF4F}" presName="rootText" presStyleLbl="node4" presStyleIdx="31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A9F48-4859-4A44-8EE3-D95364FF3172}" type="pres">
      <dgm:prSet presAssocID="{851CDA1C-D0C4-4B99-BB73-FDC73244BF4F}" presName="rootConnector" presStyleLbl="node4" presStyleIdx="31" presStyleCnt="33"/>
      <dgm:spPr/>
      <dgm:t>
        <a:bodyPr/>
        <a:lstStyle/>
        <a:p>
          <a:endParaRPr lang="en-US"/>
        </a:p>
      </dgm:t>
    </dgm:pt>
    <dgm:pt modelId="{ED669B12-587E-4F9D-B793-FEBE38E323E8}" type="pres">
      <dgm:prSet presAssocID="{851CDA1C-D0C4-4B99-BB73-FDC73244BF4F}" presName="hierChild4" presStyleCnt="0"/>
      <dgm:spPr/>
    </dgm:pt>
    <dgm:pt modelId="{FC4268BC-FAA8-4A07-B3CB-37B54F542AF6}" type="pres">
      <dgm:prSet presAssocID="{851CDA1C-D0C4-4B99-BB73-FDC73244BF4F}" presName="hierChild5" presStyleCnt="0"/>
      <dgm:spPr/>
    </dgm:pt>
    <dgm:pt modelId="{DDDB78D4-0AC6-4A51-95EA-71C51D310392}" type="pres">
      <dgm:prSet presAssocID="{44F0D2D2-75BD-471E-A940-0632A611B190}" presName="Name37" presStyleLbl="parChTrans1D4" presStyleIdx="32" presStyleCnt="33"/>
      <dgm:spPr/>
      <dgm:t>
        <a:bodyPr/>
        <a:lstStyle/>
        <a:p>
          <a:endParaRPr lang="en-US"/>
        </a:p>
      </dgm:t>
    </dgm:pt>
    <dgm:pt modelId="{18A42BDA-B046-482D-8112-DFC5136D1881}" type="pres">
      <dgm:prSet presAssocID="{5B53DC21-D393-4C84-ACA5-B5E3E98044CB}" presName="hierRoot2" presStyleCnt="0">
        <dgm:presLayoutVars>
          <dgm:hierBranch val="init"/>
        </dgm:presLayoutVars>
      </dgm:prSet>
      <dgm:spPr/>
    </dgm:pt>
    <dgm:pt modelId="{B523A14C-5888-465A-A6B5-58F89E91E928}" type="pres">
      <dgm:prSet presAssocID="{5B53DC21-D393-4C84-ACA5-B5E3E98044CB}" presName="rootComposite" presStyleCnt="0"/>
      <dgm:spPr/>
    </dgm:pt>
    <dgm:pt modelId="{A4C23E6E-6563-4179-B7E5-513A0C7C361E}" type="pres">
      <dgm:prSet presAssocID="{5B53DC21-D393-4C84-ACA5-B5E3E98044CB}" presName="rootText" presStyleLbl="node4" presStyleIdx="32" presStyleCnt="33" custLinFactNeighborY="37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1F37D-F2BA-4FAE-B4C5-B33CE733C2AB}" type="pres">
      <dgm:prSet presAssocID="{5B53DC21-D393-4C84-ACA5-B5E3E98044CB}" presName="rootConnector" presStyleLbl="node4" presStyleIdx="32" presStyleCnt="33"/>
      <dgm:spPr/>
      <dgm:t>
        <a:bodyPr/>
        <a:lstStyle/>
        <a:p>
          <a:endParaRPr lang="en-US"/>
        </a:p>
      </dgm:t>
    </dgm:pt>
    <dgm:pt modelId="{A6FAB00B-8926-4C30-8116-1D0D16F8B9F1}" type="pres">
      <dgm:prSet presAssocID="{5B53DC21-D393-4C84-ACA5-B5E3E98044CB}" presName="hierChild4" presStyleCnt="0"/>
      <dgm:spPr/>
    </dgm:pt>
    <dgm:pt modelId="{D1A83E57-C3DE-48B9-A8BE-4731B76DD1D2}" type="pres">
      <dgm:prSet presAssocID="{5B53DC21-D393-4C84-ACA5-B5E3E98044CB}" presName="hierChild5" presStyleCnt="0"/>
      <dgm:spPr/>
    </dgm:pt>
    <dgm:pt modelId="{698E6D0C-DA82-4D96-B2E6-1C930C2A935C}" type="pres">
      <dgm:prSet presAssocID="{DB4ADF44-B544-44AE-AE13-D14446C51D56}" presName="hierChild5" presStyleCnt="0"/>
      <dgm:spPr/>
      <dgm:t>
        <a:bodyPr/>
        <a:lstStyle/>
        <a:p>
          <a:endParaRPr lang="en-US"/>
        </a:p>
      </dgm:t>
    </dgm:pt>
    <dgm:pt modelId="{51922B7B-C82B-46B6-9D58-D80A4E92E9D0}" type="pres">
      <dgm:prSet presAssocID="{0B5E5314-F888-45B7-8347-B22603C48256}" presName="hierChild5" presStyleCnt="0"/>
      <dgm:spPr/>
      <dgm:t>
        <a:bodyPr/>
        <a:lstStyle/>
        <a:p>
          <a:endParaRPr lang="en-US"/>
        </a:p>
      </dgm:t>
    </dgm:pt>
    <dgm:pt modelId="{527C80F8-B3C0-4A8A-9D3C-5753B09F16EC}" type="pres">
      <dgm:prSet presAssocID="{D1AA3A56-7064-4B67-935E-7FC8D2E2E2F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52E5B7F-1441-49B3-96D9-A3BFCAA68527}" type="pres">
      <dgm:prSet presAssocID="{2011A44A-00B4-44C9-9357-70098EE34DDB}" presName="hierRoot2" presStyleCnt="0">
        <dgm:presLayoutVars>
          <dgm:hierBranch val="init"/>
        </dgm:presLayoutVars>
      </dgm:prSet>
      <dgm:spPr/>
    </dgm:pt>
    <dgm:pt modelId="{853FE953-AB68-4DE2-9485-5657493E0883}" type="pres">
      <dgm:prSet presAssocID="{2011A44A-00B4-44C9-9357-70098EE34DDB}" presName="rootComposite" presStyleCnt="0"/>
      <dgm:spPr/>
    </dgm:pt>
    <dgm:pt modelId="{7CC0134C-1D7F-4BFA-A2AB-067938D095A3}" type="pres">
      <dgm:prSet presAssocID="{2011A44A-00B4-44C9-9357-70098EE34DDB}" presName="rootText" presStyleLbl="node2" presStyleIdx="2" presStyleCnt="3" custScaleX="160541" custLinFactNeighborX="4977" custLinFactNeighborY="-2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62BD0E-AFA0-4256-B10C-96DB44A5AD11}" type="pres">
      <dgm:prSet presAssocID="{2011A44A-00B4-44C9-9357-70098EE34DDB}" presName="rootConnector" presStyleLbl="node2" presStyleIdx="2" presStyleCnt="3"/>
      <dgm:spPr/>
      <dgm:t>
        <a:bodyPr/>
        <a:lstStyle/>
        <a:p>
          <a:endParaRPr lang="en-US"/>
        </a:p>
      </dgm:t>
    </dgm:pt>
    <dgm:pt modelId="{B7D91EA5-2EF9-4B5C-9155-240CB6FEE9E4}" type="pres">
      <dgm:prSet presAssocID="{2011A44A-00B4-44C9-9357-70098EE34DDB}" presName="hierChild4" presStyleCnt="0"/>
      <dgm:spPr/>
    </dgm:pt>
    <dgm:pt modelId="{1DA8D2A5-9755-4666-8552-AF475154509D}" type="pres">
      <dgm:prSet presAssocID="{2011A44A-00B4-44C9-9357-70098EE34DDB}" presName="hierChild5" presStyleCnt="0"/>
      <dgm:spPr/>
    </dgm:pt>
    <dgm:pt modelId="{D18B8545-D52C-461C-A5EC-E2CDE36CC119}" type="pres">
      <dgm:prSet presAssocID="{56774BB8-8D7C-48F8-95C5-481B2EDE596A}" presName="hierChild3" presStyleCnt="0"/>
      <dgm:spPr/>
      <dgm:t>
        <a:bodyPr/>
        <a:lstStyle/>
        <a:p>
          <a:endParaRPr lang="en-US"/>
        </a:p>
      </dgm:t>
    </dgm:pt>
  </dgm:ptLst>
  <dgm:cxnLst>
    <dgm:cxn modelId="{DDD773AD-1821-4BB2-9D0C-18FBAB02277A}" type="presOf" srcId="{53641682-0816-4F2B-9DB1-DF8FADBA11B6}" destId="{4D55E6C7-BC9D-4DA4-9135-706EE1C839DC}" srcOrd="0" destOrd="0" presId="urn:microsoft.com/office/officeart/2005/8/layout/orgChart1"/>
    <dgm:cxn modelId="{86AF80EE-C4BE-4040-ABE5-BA1F2905FC11}" type="presOf" srcId="{FD080078-3848-4578-8443-459FA84B8584}" destId="{24DCBB6F-0BA2-45DD-B664-6EC9C9B8DBD8}" srcOrd="1" destOrd="0" presId="urn:microsoft.com/office/officeart/2005/8/layout/orgChart1"/>
    <dgm:cxn modelId="{F273F59E-36B5-4C52-BFFA-B3C659CFDA44}" type="presOf" srcId="{9EEBE571-B2AB-404F-94F0-F41B75FB550C}" destId="{3B0A9805-BA80-4B57-9FD2-06090F5EA492}" srcOrd="0" destOrd="0" presId="urn:microsoft.com/office/officeart/2005/8/layout/orgChart1"/>
    <dgm:cxn modelId="{B7BD2B6C-EE58-4F62-B97C-F9DAE56FC0B1}" srcId="{F05CCB44-40A7-4139-BF2A-092782655420}" destId="{02128904-0433-49E4-B2EC-50E472FEB8B0}" srcOrd="0" destOrd="0" parTransId="{32577D34-457D-4676-B187-6100808107ED}" sibTransId="{031A9995-B85E-4D2C-9E96-F180740AEBCE}"/>
    <dgm:cxn modelId="{28DEEECA-A39E-4BAA-BB97-CBCA4056D74F}" srcId="{2620AAFE-CA2D-4DD1-8112-C287D1780DA2}" destId="{23BCDFA8-A5F7-4B77-917B-B220C482B6BD}" srcOrd="0" destOrd="0" parTransId="{71D22FB4-1705-45D8-B6EF-89873A1D7BED}" sibTransId="{29A333F6-9220-4E59-970E-CD8E0FED25F3}"/>
    <dgm:cxn modelId="{3CA09658-3B30-416E-961B-16735F19E6B9}" type="presOf" srcId="{A433B0ED-770A-4F94-8771-AC636DF5CD9E}" destId="{0014DE3B-0EBD-4001-AAFA-315B604E204C}" srcOrd="1" destOrd="0" presId="urn:microsoft.com/office/officeart/2005/8/layout/orgChart1"/>
    <dgm:cxn modelId="{F0CE02D2-C0E5-4C28-AEC9-B1CD112DF9DD}" srcId="{56774BB8-8D7C-48F8-95C5-481B2EDE596A}" destId="{2011A44A-00B4-44C9-9357-70098EE34DDB}" srcOrd="2" destOrd="0" parTransId="{D1AA3A56-7064-4B67-935E-7FC8D2E2E2F4}" sibTransId="{3743B7DF-FB68-4B5A-8C10-88363BB4ADDE}"/>
    <dgm:cxn modelId="{2765028C-E2EC-418C-A629-83C325FC9E0D}" srcId="{9FB8FD38-E34A-4E50-BEB5-23E3F7466041}" destId="{17697A3F-8538-4EFD-8CC1-7E14B19B6329}" srcOrd="2" destOrd="0" parTransId="{E3C2B178-B051-4015-BCED-7448507C531E}" sibTransId="{0385B772-3F38-4699-B9E8-451C85296F65}"/>
    <dgm:cxn modelId="{8618F333-FE28-46D3-B139-00C91B67486E}" type="presOf" srcId="{05C33406-05F4-40D4-B3A2-C1C8DFB5FE5C}" destId="{2AD5AA6C-AC55-4965-8061-A81F73C57C15}" srcOrd="0" destOrd="0" presId="urn:microsoft.com/office/officeart/2005/8/layout/orgChart1"/>
    <dgm:cxn modelId="{11F69504-B844-459F-BB44-A39FFA96CD6E}" srcId="{7CEEA4FE-1214-471C-94B7-8695C8F63239}" destId="{05C33406-05F4-40D4-B3A2-C1C8DFB5FE5C}" srcOrd="1" destOrd="0" parTransId="{827CCB13-29D1-4445-A246-62CEC3880641}" sibTransId="{887E22A3-7055-4CD2-9032-C15BB72B12D1}"/>
    <dgm:cxn modelId="{AEA9876D-0086-43AF-9E70-8FF2C5B428D9}" type="presOf" srcId="{73963C10-6CF4-49F9-A8A3-814CEBCFF4F0}" destId="{8F3042C4-D9D8-4F32-854D-FD8FCE90EF6E}" srcOrd="0" destOrd="0" presId="urn:microsoft.com/office/officeart/2005/8/layout/orgChart1"/>
    <dgm:cxn modelId="{B392F816-14AC-4CBF-8466-EB11E7333D2B}" type="presOf" srcId="{B34B4176-D68B-40DC-9BEA-FF8D8CFBA503}" destId="{DDB55584-2FC4-49E9-88CB-63ECC6A0814A}" srcOrd="0" destOrd="0" presId="urn:microsoft.com/office/officeart/2005/8/layout/orgChart1"/>
    <dgm:cxn modelId="{64AF5E1B-B538-4FFF-AEBD-3115F5C3B994}" type="presOf" srcId="{741AC233-1906-4997-87A3-7A5F203AD37A}" destId="{28D32780-5D81-4BCB-B0A0-A7CF44733EEA}" srcOrd="0" destOrd="0" presId="urn:microsoft.com/office/officeart/2005/8/layout/orgChart1"/>
    <dgm:cxn modelId="{1A46FD40-EAE1-49B0-A669-7CA4C8914E0A}" type="presOf" srcId="{2011A44A-00B4-44C9-9357-70098EE34DDB}" destId="{2C62BD0E-AFA0-4256-B10C-96DB44A5AD11}" srcOrd="1" destOrd="0" presId="urn:microsoft.com/office/officeart/2005/8/layout/orgChart1"/>
    <dgm:cxn modelId="{878E1694-216E-4EBB-A66C-54E3EED53378}" srcId="{32E26F4A-F384-42B4-825A-B8F4BFCC0B62}" destId="{FD080078-3848-4578-8443-459FA84B8584}" srcOrd="0" destOrd="0" parTransId="{8518DB6C-0BD5-4F6E-981D-A2C3556E2114}" sibTransId="{A7E9EE0C-2002-459B-8426-C201FBE5C90E}"/>
    <dgm:cxn modelId="{95E331E5-EF0E-4E8F-8D30-F4353774A65E}" type="presOf" srcId="{4AFB43FE-62EF-4919-B4B8-28CF744844D3}" destId="{2B7320D6-DA52-4DC9-AB6E-5C8AB4A7BBAB}" srcOrd="0" destOrd="0" presId="urn:microsoft.com/office/officeart/2005/8/layout/orgChart1"/>
    <dgm:cxn modelId="{53725063-BA8B-4520-A99B-8E08367A75F3}" type="presOf" srcId="{32E26F4A-F384-42B4-825A-B8F4BFCC0B62}" destId="{CE0330FF-B6D9-47BC-A9FA-4B61D31C51E4}" srcOrd="0" destOrd="0" presId="urn:microsoft.com/office/officeart/2005/8/layout/orgChart1"/>
    <dgm:cxn modelId="{2EE1BAA7-5709-477A-A73D-34D525298C12}" type="presOf" srcId="{FD080078-3848-4578-8443-459FA84B8584}" destId="{59C861E2-9ED2-4834-BD99-F8051BD44C30}" srcOrd="0" destOrd="0" presId="urn:microsoft.com/office/officeart/2005/8/layout/orgChart1"/>
    <dgm:cxn modelId="{15D5240E-C2AB-4A27-8FB8-26CB3667248B}" type="presOf" srcId="{9C01144A-8DA4-4847-8740-CB319C3EA304}" destId="{513B3E1E-9B74-4DAD-9D19-FAD55BD22779}" srcOrd="0" destOrd="0" presId="urn:microsoft.com/office/officeart/2005/8/layout/orgChart1"/>
    <dgm:cxn modelId="{8D45FB32-8593-408C-941E-0B87C466A7C4}" type="presOf" srcId="{066158DB-1B7B-40F8-8E0E-C60F038AB439}" destId="{31FF6FC3-4ED7-4A02-A4FF-2155CAC805DD}" srcOrd="0" destOrd="0" presId="urn:microsoft.com/office/officeart/2005/8/layout/orgChart1"/>
    <dgm:cxn modelId="{9BF6D60F-6C03-41D4-9094-23B4F74D7829}" srcId="{2620AAFE-CA2D-4DD1-8112-C287D1780DA2}" destId="{1C7586C3-C836-4260-9818-762A0F3AAFFE}" srcOrd="1" destOrd="0" parTransId="{4AFB43FE-62EF-4919-B4B8-28CF744844D3}" sibTransId="{E90EEBEC-7585-48BE-8F9F-859EBCBFA7D5}"/>
    <dgm:cxn modelId="{1A23EE39-38D7-4B6C-B3F5-7598B4C211C0}" srcId="{8753DCB4-362D-4F98-B83F-994B751A7722}" destId="{A433B0ED-770A-4F94-8771-AC636DF5CD9E}" srcOrd="3" destOrd="0" parTransId="{E4A580BF-F1C5-4D3F-8059-39B6BB8E78D1}" sibTransId="{D600CC53-8C94-4FAA-BE92-01F1E1788B54}"/>
    <dgm:cxn modelId="{955E2874-E289-4B57-8B90-8D63928FF355}" type="presOf" srcId="{D52EE6D2-D909-48EC-A1D8-D7B75A588575}" destId="{8C87A2D7-D29E-46E0-8E33-FA8004F0B24F}" srcOrd="0" destOrd="0" presId="urn:microsoft.com/office/officeart/2005/8/layout/orgChart1"/>
    <dgm:cxn modelId="{B1A3A182-21F8-4C9F-8A3A-E0236117AF44}" type="presOf" srcId="{163F4682-8A17-4862-9B03-6BF05A3DC0F8}" destId="{7C466F8B-0D60-4472-861F-C7FF4F0F4E37}" srcOrd="0" destOrd="0" presId="urn:microsoft.com/office/officeart/2005/8/layout/orgChart1"/>
    <dgm:cxn modelId="{1AC19B5A-0122-48B2-B0F5-C124819CA0CE}" type="presOf" srcId="{6281E67C-1A16-4CCD-B7F2-F85804A26E10}" destId="{D14B4F90-BEA1-4E6C-9946-E2FC1F5DA796}" srcOrd="1" destOrd="0" presId="urn:microsoft.com/office/officeart/2005/8/layout/orgChart1"/>
    <dgm:cxn modelId="{0ED3705D-5322-4CD3-9F61-F1D149C9FDC9}" type="presOf" srcId="{E3C2B178-B051-4015-BCED-7448507C531E}" destId="{43785C99-F1EF-4590-B4D1-31BE07FB159F}" srcOrd="0" destOrd="0" presId="urn:microsoft.com/office/officeart/2005/8/layout/orgChart1"/>
    <dgm:cxn modelId="{90B49D57-1E8C-4177-AE7B-EBD8B8CCB4D1}" type="presOf" srcId="{B7AEA2E3-30AC-4BBE-A176-91F9454551E9}" destId="{0522286D-1A77-442E-9E7E-0EF6E4A29C1A}" srcOrd="0" destOrd="0" presId="urn:microsoft.com/office/officeart/2005/8/layout/orgChart1"/>
    <dgm:cxn modelId="{6246681A-B476-4B80-A62F-1DF2ECED0353}" type="presOf" srcId="{F446CD90-606C-4BFA-9513-26A19E51FA17}" destId="{A194F9CD-E859-4AA2-A439-410C9EBC21A0}" srcOrd="1" destOrd="0" presId="urn:microsoft.com/office/officeart/2005/8/layout/orgChart1"/>
    <dgm:cxn modelId="{BEAA97FD-771F-4DF9-9F18-C0680309646E}" type="presOf" srcId="{07DA4DA9-5D25-4E59-A9BB-6FFE6ACB0BBB}" destId="{9CEE4CE6-8AEE-4F43-B1A5-B85101022DB3}" srcOrd="0" destOrd="0" presId="urn:microsoft.com/office/officeart/2005/8/layout/orgChart1"/>
    <dgm:cxn modelId="{8C2D5925-0B78-4AB4-A872-AE20ED15BB9B}" type="presOf" srcId="{742806BA-8F0D-4444-BC7F-0F731733BA02}" destId="{CAA180E8-80F7-4B36-9BF0-3FE782EFBA07}" srcOrd="0" destOrd="0" presId="urn:microsoft.com/office/officeart/2005/8/layout/orgChart1"/>
    <dgm:cxn modelId="{2D0260AF-5218-4DB7-85B8-8FFC8BDA0579}" srcId="{DB4ADF44-B544-44AE-AE13-D14446C51D56}" destId="{4A5A16CF-BA45-46D5-B380-A7755A66B3DB}" srcOrd="0" destOrd="0" parTransId="{A5B4D8A8-A872-4616-A9B2-21BC87FBA17A}" sibTransId="{61930F4A-9E40-456D-B115-89E9AB7AB630}"/>
    <dgm:cxn modelId="{D5B2B916-1226-4A1D-9B83-A5F2936D4728}" type="presOf" srcId="{17697A3F-8538-4EFD-8CC1-7E14B19B6329}" destId="{7792AA0B-5340-4113-BC4A-4791F56A0F37}" srcOrd="1" destOrd="0" presId="urn:microsoft.com/office/officeart/2005/8/layout/orgChart1"/>
    <dgm:cxn modelId="{F9A22C34-9275-4C3D-BBF3-7401C0A44359}" type="presOf" srcId="{6FF778C7-EB33-4C26-8595-3DF6DBCE0907}" destId="{171C66E2-7D08-4AE0-8115-BFABEFE2C299}" srcOrd="1" destOrd="0" presId="urn:microsoft.com/office/officeart/2005/8/layout/orgChart1"/>
    <dgm:cxn modelId="{A2D3772B-D1BA-4959-938C-042A69AC5D65}" srcId="{0B5E5314-F888-45B7-8347-B22603C48256}" destId="{7CEEA4FE-1214-471C-94B7-8695C8F63239}" srcOrd="3" destOrd="0" parTransId="{AFF10195-0097-4824-A464-21587A2992CD}" sibTransId="{6DB49E07-F79C-4B91-89AF-AD55BB212173}"/>
    <dgm:cxn modelId="{E91E0B21-04AD-4DEA-9A52-EF2A34222FA4}" type="presOf" srcId="{8E5AA6EE-00BA-4048-A286-B2A27BFA09D3}" destId="{4E102670-D758-4360-8142-7AF93F1FC1E5}" srcOrd="0" destOrd="0" presId="urn:microsoft.com/office/officeart/2005/8/layout/orgChart1"/>
    <dgm:cxn modelId="{38159748-73C8-4995-AD3E-F35A534CC99A}" type="presOf" srcId="{0CDE0AAC-38D4-4819-81D5-BE4563453958}" destId="{73955802-F960-4314-A568-EFB6B59AE19B}" srcOrd="1" destOrd="0" presId="urn:microsoft.com/office/officeart/2005/8/layout/orgChart1"/>
    <dgm:cxn modelId="{D613006D-06E2-4538-B4DC-66A18102660B}" srcId="{066158DB-1B7B-40F8-8E0E-C60F038AB439}" destId="{6FF778C7-EB33-4C26-8595-3DF6DBCE0907}" srcOrd="0" destOrd="0" parTransId="{D52EE6D2-D909-48EC-A1D8-D7B75A588575}" sibTransId="{22CB2C04-F5B7-4FCA-85A1-1D186A9679F2}"/>
    <dgm:cxn modelId="{921A056D-CDF9-41C7-B6A3-A99EA1DC52F7}" srcId="{2620AAFE-CA2D-4DD1-8112-C287D1780DA2}" destId="{0CDE0AAC-38D4-4819-81D5-BE4563453958}" srcOrd="5" destOrd="0" parTransId="{E5A54E7B-92E4-4CE7-93DC-090099B13700}" sibTransId="{E124E74E-F0B4-44AA-96AB-FA593F0E5424}"/>
    <dgm:cxn modelId="{4BA31CA2-A95C-4300-B84D-3079EE123CB2}" type="presOf" srcId="{6CAD1A38-D7D4-4FF7-9DFD-B75D61848B28}" destId="{A1F107E2-EBE1-4F33-8D84-DF7DA38FACF9}" srcOrd="0" destOrd="0" presId="urn:microsoft.com/office/officeart/2005/8/layout/orgChart1"/>
    <dgm:cxn modelId="{CA141501-2FD2-4186-9018-571FED429D1E}" type="presOf" srcId="{163F4682-8A17-4862-9B03-6BF05A3DC0F8}" destId="{995DA771-4FAB-4FD3-A61F-E52AB3CFC318}" srcOrd="1" destOrd="0" presId="urn:microsoft.com/office/officeart/2005/8/layout/orgChart1"/>
    <dgm:cxn modelId="{EABC6085-5B4D-41E8-95E1-8B924D5B848F}" srcId="{56774BB8-8D7C-48F8-95C5-481B2EDE596A}" destId="{0B5E5314-F888-45B7-8347-B22603C48256}" srcOrd="1" destOrd="0" parTransId="{782C9E97-7083-43FB-8765-063A7A74D041}" sibTransId="{E7C39D75-B120-4766-BF64-CD20F9A09E36}"/>
    <dgm:cxn modelId="{7B39860D-EF04-423F-8D8B-BCABD2F252AC}" type="presOf" srcId="{C39D3DFC-564D-402A-A8B6-8034F555A6EE}" destId="{D53D8279-C76A-40AF-B9EA-6919CA9F6BAA}" srcOrd="0" destOrd="0" presId="urn:microsoft.com/office/officeart/2005/8/layout/orgChart1"/>
    <dgm:cxn modelId="{3854A9D4-0AC0-4110-8963-4B9E43BE58AC}" type="presOf" srcId="{1C7586C3-C836-4260-9818-762A0F3AAFFE}" destId="{B2594943-E997-410B-8B05-540BC8549A15}" srcOrd="1" destOrd="0" presId="urn:microsoft.com/office/officeart/2005/8/layout/orgChart1"/>
    <dgm:cxn modelId="{63F9BDFD-58E2-43CA-910A-CB02388A761F}" type="presOf" srcId="{7105476B-E10C-4696-8259-322EF1C647FC}" destId="{4C023ECC-8C00-40E5-8123-699F49129146}" srcOrd="0" destOrd="0" presId="urn:microsoft.com/office/officeart/2005/8/layout/orgChart1"/>
    <dgm:cxn modelId="{CB9B7E51-F490-433C-A5D9-77AA6FEE9954}" type="presOf" srcId="{581D657C-0D85-436F-9B57-F054CCDEF6AC}" destId="{ADC0528B-BAD3-4B79-AFBF-589BAE642802}" srcOrd="0" destOrd="0" presId="urn:microsoft.com/office/officeart/2005/8/layout/orgChart1"/>
    <dgm:cxn modelId="{1108F063-DADD-41D9-AC73-7AC511440CE1}" type="presOf" srcId="{44F0D2D2-75BD-471E-A940-0632A611B190}" destId="{DDDB78D4-0AC6-4A51-95EA-71C51D310392}" srcOrd="0" destOrd="0" presId="urn:microsoft.com/office/officeart/2005/8/layout/orgChart1"/>
    <dgm:cxn modelId="{106334B3-FD87-49AA-9A42-879D3034C227}" type="presOf" srcId="{507A04A1-CCB1-44F7-B0D7-C7CFD733EF03}" destId="{63592F45-E13F-4338-A69D-AC112E1E80E3}" srcOrd="1" destOrd="0" presId="urn:microsoft.com/office/officeart/2005/8/layout/orgChart1"/>
    <dgm:cxn modelId="{1260AB90-E80F-471E-A7E8-D4806F1C632C}" type="presOf" srcId="{08042EE2-304A-4DB1-B9DF-987216F5C312}" destId="{238A4302-F258-4486-B3F4-394D708BD29D}" srcOrd="0" destOrd="0" presId="urn:microsoft.com/office/officeart/2005/8/layout/orgChart1"/>
    <dgm:cxn modelId="{B8FA2386-7CDF-4740-9353-969409D8A0F1}" type="presOf" srcId="{363FFDE6-91F2-4ACF-BA19-103E3364A77A}" destId="{F7ADD417-268F-4023-9FBF-81CD86215589}" srcOrd="0" destOrd="0" presId="urn:microsoft.com/office/officeart/2005/8/layout/orgChart1"/>
    <dgm:cxn modelId="{1573DA40-57FA-4471-9E70-C7C238F2D0C5}" type="presOf" srcId="{BDFCF9CE-144E-404B-9635-5A5C1169AC81}" destId="{5F64926D-F482-4AFA-AA80-DD8C9F3E144C}" srcOrd="0" destOrd="0" presId="urn:microsoft.com/office/officeart/2005/8/layout/orgChart1"/>
    <dgm:cxn modelId="{BC2F6092-1802-4BA4-99D9-3AABEC2C2218}" type="presOf" srcId="{EECD4598-4EB7-40E3-8ADC-158908EDD0E5}" destId="{E53AE5E5-3E70-4960-92EE-FCE29C4620E1}" srcOrd="0" destOrd="0" presId="urn:microsoft.com/office/officeart/2005/8/layout/orgChart1"/>
    <dgm:cxn modelId="{8CF84CEE-1E40-4197-BAA5-6F9F684EEE1B}" type="presOf" srcId="{E5A54E7B-92E4-4CE7-93DC-090099B13700}" destId="{3263DE01-F3C1-4692-B8E4-81147FA3BF80}" srcOrd="0" destOrd="0" presId="urn:microsoft.com/office/officeart/2005/8/layout/orgChart1"/>
    <dgm:cxn modelId="{14D4C402-B591-45C7-A1DF-9113D2AF6280}" type="presOf" srcId="{8E5AA6EE-00BA-4048-A286-B2A27BFA09D3}" destId="{05A3BA07-5256-47F0-9C3C-C24EDA30CD2E}" srcOrd="1" destOrd="0" presId="urn:microsoft.com/office/officeart/2005/8/layout/orgChart1"/>
    <dgm:cxn modelId="{76F8305A-5395-4264-AE84-3B31D6AB36F6}" type="presOf" srcId="{E7420DC9-E3D3-4039-99B0-C5816A400ED4}" destId="{AB44957E-1384-4628-A91F-6E9753D13DC1}" srcOrd="0" destOrd="0" presId="urn:microsoft.com/office/officeart/2005/8/layout/orgChart1"/>
    <dgm:cxn modelId="{7CBD6CED-E2C0-44F8-9427-58524F8845FA}" srcId="{2620AAFE-CA2D-4DD1-8112-C287D1780DA2}" destId="{BDFCF9CE-144E-404B-9635-5A5C1169AC81}" srcOrd="3" destOrd="0" parTransId="{5FD2D371-9979-4A44-BE11-B551CFA5ACEB}" sibTransId="{7E619921-0C4A-4C17-ABF7-B7E586C030C4}"/>
    <dgm:cxn modelId="{B9D953A3-0C94-49AA-9E4B-5233C206CA3A}" type="presOf" srcId="{0360B448-B470-458E-BDA7-286F5EC3F60B}" destId="{F5A5FF51-CF18-4F84-9EB7-55E807B0D81B}" srcOrd="0" destOrd="0" presId="urn:microsoft.com/office/officeart/2005/8/layout/orgChart1"/>
    <dgm:cxn modelId="{C1918E7D-90D2-4893-BFAA-55D675AF4C3B}" type="presOf" srcId="{782C9E97-7083-43FB-8765-063A7A74D041}" destId="{60CF706F-C66D-4A78-87A4-EE226BA9CDF1}" srcOrd="0" destOrd="0" presId="urn:microsoft.com/office/officeart/2005/8/layout/orgChart1"/>
    <dgm:cxn modelId="{49CAC80B-7EB3-4CC0-BD3D-82591057E3B9}" type="presOf" srcId="{D7C26EFC-E66C-4171-AFA9-89A55B532655}" destId="{B8DD2569-E8AA-4313-8B8F-F5B6C4D999BF}" srcOrd="1" destOrd="0" presId="urn:microsoft.com/office/officeart/2005/8/layout/orgChart1"/>
    <dgm:cxn modelId="{05197ADF-005A-4D6E-8914-E7842F796CA1}" type="presOf" srcId="{53D92FCA-B5B7-406C-9C86-A9E91B777D65}" destId="{23D00F16-97E5-4E54-AF0E-D10B272C91D3}" srcOrd="1" destOrd="0" presId="urn:microsoft.com/office/officeart/2005/8/layout/orgChart1"/>
    <dgm:cxn modelId="{23573B8D-BD37-491F-B337-1C77F0FDEB16}" type="presOf" srcId="{7FF0B8B0-C4D3-41FC-AC02-5552B4C28EAC}" destId="{0945A37F-085F-4D8C-ADAC-6D068F5D07B5}" srcOrd="0" destOrd="0" presId="urn:microsoft.com/office/officeart/2005/8/layout/orgChart1"/>
    <dgm:cxn modelId="{BCE57479-B4C7-4ECE-AE80-CF6B7113257C}" type="presOf" srcId="{BDFCF9CE-144E-404B-9635-5A5C1169AC81}" destId="{17BFFF37-36D5-4D56-8897-828C2E6F7D6C}" srcOrd="1" destOrd="0" presId="urn:microsoft.com/office/officeart/2005/8/layout/orgChart1"/>
    <dgm:cxn modelId="{F5BF0034-1FAC-4FE1-9D02-9CA5F849D2BD}" type="presOf" srcId="{7CEEA4FE-1214-471C-94B7-8695C8F63239}" destId="{572ACA7D-C3AD-454D-9BCF-2AC5FC984291}" srcOrd="1" destOrd="0" presId="urn:microsoft.com/office/officeart/2005/8/layout/orgChart1"/>
    <dgm:cxn modelId="{EDD9D604-E7DE-42D8-AB6B-6C7F129EF02A}" srcId="{0B5E5314-F888-45B7-8347-B22603C48256}" destId="{066158DB-1B7B-40F8-8E0E-C60F038AB439}" srcOrd="2" destOrd="0" parTransId="{581D657C-0D85-436F-9B57-F054CCDEF6AC}" sibTransId="{1206D0A9-C177-48E8-B8B6-27362D0BAA9C}"/>
    <dgm:cxn modelId="{5EA2CCD6-121E-4B8F-99CF-B3B2B31C5578}" type="presOf" srcId="{6281E67C-1A16-4CCD-B7F2-F85804A26E10}" destId="{2602637A-0866-4579-B96E-7034EB26BE6D}" srcOrd="0" destOrd="0" presId="urn:microsoft.com/office/officeart/2005/8/layout/orgChart1"/>
    <dgm:cxn modelId="{A1B028AD-E8C9-421B-A5F5-0C3970861D58}" type="presOf" srcId="{53D92FCA-B5B7-406C-9C86-A9E91B777D65}" destId="{DA00A7A6-8E63-49C3-A93E-941D9C3AB2C1}" srcOrd="0" destOrd="0" presId="urn:microsoft.com/office/officeart/2005/8/layout/orgChart1"/>
    <dgm:cxn modelId="{B1F0864E-B213-4369-A532-48B6C7AFE9B3}" type="presOf" srcId="{8753DCB4-362D-4F98-B83F-994B751A7722}" destId="{ECB53947-C971-48BF-B7EC-AEC3611E54C0}" srcOrd="0" destOrd="0" presId="urn:microsoft.com/office/officeart/2005/8/layout/orgChart1"/>
    <dgm:cxn modelId="{D7CA3478-5797-42C4-BA85-6C63D6A7E1F0}" type="presOf" srcId="{9C673717-2873-440B-AE71-7B213D7DF74F}" destId="{E09ECE97-0D2C-4018-9140-55B87CB02AFE}" srcOrd="1" destOrd="0" presId="urn:microsoft.com/office/officeart/2005/8/layout/orgChart1"/>
    <dgm:cxn modelId="{925AACF3-2A7C-439C-B26E-03E52E14206B}" type="presOf" srcId="{72221D15-32B3-4994-9D5A-6AAE95A03CEF}" destId="{FEB46D8E-4C6E-49B7-923C-36BAE70CF098}" srcOrd="0" destOrd="0" presId="urn:microsoft.com/office/officeart/2005/8/layout/orgChart1"/>
    <dgm:cxn modelId="{6A0D1AA2-289F-44B0-8C8C-915B7F4404BA}" srcId="{8753DCB4-362D-4F98-B83F-994B751A7722}" destId="{9EEBE571-B2AB-404F-94F0-F41B75FB550C}" srcOrd="1" destOrd="0" parTransId="{441F8F23-05BD-44CF-9855-0ECD9281EB58}" sibTransId="{F8880224-C727-4252-85F9-553715255FAA}"/>
    <dgm:cxn modelId="{A71778B3-970C-4B1B-BD1E-79A0F123C568}" type="presOf" srcId="{02128904-0433-49E4-B2EC-50E472FEB8B0}" destId="{77E24FFD-A236-4CA6-930E-B657EB5E8FBE}" srcOrd="0" destOrd="0" presId="urn:microsoft.com/office/officeart/2005/8/layout/orgChart1"/>
    <dgm:cxn modelId="{D3DAAC88-50C1-45AD-8499-4F26333EDAC3}" type="presOf" srcId="{066158DB-1B7B-40F8-8E0E-C60F038AB439}" destId="{54ECAC4C-13CA-46ED-9304-DBB6AAFBE0EB}" srcOrd="1" destOrd="0" presId="urn:microsoft.com/office/officeart/2005/8/layout/orgChart1"/>
    <dgm:cxn modelId="{EDBEEB6D-DB69-44FB-B286-0CD2B6843644}" type="presOf" srcId="{9FB8FD38-E34A-4E50-BEB5-23E3F7466041}" destId="{C51B779F-ADBD-4ACA-9D50-9E3124A0DFBA}" srcOrd="0" destOrd="0" presId="urn:microsoft.com/office/officeart/2005/8/layout/orgChart1"/>
    <dgm:cxn modelId="{FFB6DC76-0E99-4AF6-8387-F92D88BE069D}" srcId="{32E26F4A-F384-42B4-825A-B8F4BFCC0B62}" destId="{73963C10-6CF4-49F9-A8A3-814CEBCFF4F0}" srcOrd="1" destOrd="0" parTransId="{2BE88695-F9B9-4204-9B4B-D65918F9875F}" sibTransId="{55B687E6-9F39-4959-B5B0-A19911E410A1}"/>
    <dgm:cxn modelId="{A0DEED62-CCFC-460A-AA6B-2B76A4CA6E63}" type="presOf" srcId="{D7C26EFC-E66C-4171-AFA9-89A55B532655}" destId="{12D88881-9D61-41BC-8A2F-004E008988FB}" srcOrd="0" destOrd="0" presId="urn:microsoft.com/office/officeart/2005/8/layout/orgChart1"/>
    <dgm:cxn modelId="{A15E65C9-C725-41A3-B1F5-EDA7E209963A}" type="presOf" srcId="{4A5A16CF-BA45-46D5-B380-A7755A66B3DB}" destId="{23BD4AAE-2534-47DD-BE83-9B28A27D2216}" srcOrd="0" destOrd="0" presId="urn:microsoft.com/office/officeart/2005/8/layout/orgChart1"/>
    <dgm:cxn modelId="{F0D62A2F-AE55-4224-A85F-E02C4687A1EA}" srcId="{8753DCB4-362D-4F98-B83F-994B751A7722}" destId="{6281E67C-1A16-4CCD-B7F2-F85804A26E10}" srcOrd="0" destOrd="0" parTransId="{07DA4DA9-5D25-4E59-A9BB-6FFE6ACB0BBB}" sibTransId="{056946C9-2ABC-48EB-9031-44337ABC19AB}"/>
    <dgm:cxn modelId="{EA00E56E-3B6B-479E-AE17-3386654834B2}" type="presOf" srcId="{08042EE2-304A-4DB1-B9DF-987216F5C312}" destId="{D111E049-9548-445C-973E-EC37038D7CE7}" srcOrd="1" destOrd="0" presId="urn:microsoft.com/office/officeart/2005/8/layout/orgChart1"/>
    <dgm:cxn modelId="{5947E37A-3A8C-4D05-8FCA-F0CCEEF98769}" type="presOf" srcId="{7CEEA4FE-1214-471C-94B7-8695C8F63239}" destId="{A1F318AC-0EAF-490A-A96E-0BCBB0958DA1}" srcOrd="0" destOrd="0" presId="urn:microsoft.com/office/officeart/2005/8/layout/orgChart1"/>
    <dgm:cxn modelId="{1E8B0C21-0A45-413C-947F-33F90774A0DA}" srcId="{8753DCB4-362D-4F98-B83F-994B751A7722}" destId="{53D92FCA-B5B7-406C-9C86-A9E91B777D65}" srcOrd="2" destOrd="0" parTransId="{FCCB518F-2DFB-4CF3-A260-C753EB1AD7E3}" sibTransId="{09831F78-654E-4C1D-B3B0-7F21DAA2E205}"/>
    <dgm:cxn modelId="{33D4D813-95A3-41EC-BEA9-C06DDB6CF37D}" type="presOf" srcId="{9FB8FD38-E34A-4E50-BEB5-23E3F7466041}" destId="{117B99AA-4867-43FF-8233-90C400911A7C}" srcOrd="1" destOrd="0" presId="urn:microsoft.com/office/officeart/2005/8/layout/orgChart1"/>
    <dgm:cxn modelId="{6B9854F7-878B-408C-8452-4A2830D5BCF7}" srcId="{9FB8FD38-E34A-4E50-BEB5-23E3F7466041}" destId="{D66F2E39-931F-4E8E-9139-6537809CA909}" srcOrd="0" destOrd="0" parTransId="{A1538513-195D-419D-B3BF-D3B4527EEBA4}" sibTransId="{89E06EA4-5BBF-49E1-95C9-59443CEA5207}"/>
    <dgm:cxn modelId="{1794B570-32C6-42C7-A1DF-8ACB04D90CEE}" srcId="{E984AE08-2F68-4931-A8E0-939143BD9CA0}" destId="{F05CCB44-40A7-4139-BF2A-092782655420}" srcOrd="2" destOrd="0" parTransId="{6CAD1A38-D7D4-4FF7-9DFD-B75D61848B28}" sibTransId="{8E13CCFC-312C-4D7C-92FF-C02420E48361}"/>
    <dgm:cxn modelId="{593CD4D6-19BA-4A33-B849-0084DA2FCEAD}" srcId="{E984AE08-2F68-4931-A8E0-939143BD9CA0}" destId="{163F4682-8A17-4862-9B03-6BF05A3DC0F8}" srcOrd="0" destOrd="0" parTransId="{E7420DC9-E3D3-4039-99B0-C5816A400ED4}" sibTransId="{A8F6205C-B167-4756-AC2F-1358722388D9}"/>
    <dgm:cxn modelId="{42AA9A32-2E92-43B7-9D37-DFB8EC585587}" type="presOf" srcId="{DB4ADF44-B544-44AE-AE13-D14446C51D56}" destId="{35B1E1F4-439A-40EB-B996-1C89EDC54F8B}" srcOrd="1" destOrd="0" presId="urn:microsoft.com/office/officeart/2005/8/layout/orgChart1"/>
    <dgm:cxn modelId="{E5A2C63B-5EA1-4810-9A86-2EFA2E854F3A}" type="presOf" srcId="{507A04A1-CCB1-44F7-B0D7-C7CFD733EF03}" destId="{6056FE78-B049-46C0-92DD-C9BC0439CDCA}" srcOrd="0" destOrd="0" presId="urn:microsoft.com/office/officeart/2005/8/layout/orgChart1"/>
    <dgm:cxn modelId="{EB7E616F-476A-448E-B2EB-2A683295C683}" type="presOf" srcId="{2620AAFE-CA2D-4DD1-8112-C287D1780DA2}" destId="{72E9CC83-30F4-4806-9613-BB92FB244FF7}" srcOrd="1" destOrd="0" presId="urn:microsoft.com/office/officeart/2005/8/layout/orgChart1"/>
    <dgm:cxn modelId="{8B5D64CD-9A85-408B-9499-CDF081EB6C77}" type="presOf" srcId="{2011A44A-00B4-44C9-9357-70098EE34DDB}" destId="{7CC0134C-1D7F-4BFA-A2AB-067938D095A3}" srcOrd="0" destOrd="0" presId="urn:microsoft.com/office/officeart/2005/8/layout/orgChart1"/>
    <dgm:cxn modelId="{3FDB7B2F-9983-4208-BB0D-3F7F06FD278F}" type="presOf" srcId="{8753DCB4-362D-4F98-B83F-994B751A7722}" destId="{40342CC2-6465-4E35-849C-A7057A0E6335}" srcOrd="1" destOrd="0" presId="urn:microsoft.com/office/officeart/2005/8/layout/orgChart1"/>
    <dgm:cxn modelId="{A77FD31F-0E5A-4249-BC7C-106515E82D96}" srcId="{0B5E5314-F888-45B7-8347-B22603C48256}" destId="{8753DCB4-362D-4F98-B83F-994B751A7722}" srcOrd="1" destOrd="0" parTransId="{A3D29328-B392-48EA-B623-105C8856FF12}" sibTransId="{0163F5C1-04D2-457A-9A39-FF614D3C0F66}"/>
    <dgm:cxn modelId="{D5DC0C69-896E-4C49-8406-82229848EC54}" type="presOf" srcId="{B93FB132-43B6-4CD4-9C5A-33E731291F3C}" destId="{442C2480-886C-43DA-89BD-8314D992DA03}" srcOrd="0" destOrd="0" presId="urn:microsoft.com/office/officeart/2005/8/layout/orgChart1"/>
    <dgm:cxn modelId="{EAEC8B39-60A5-4235-8F2F-7867C8C29BED}" type="presOf" srcId="{5B53DC21-D393-4C84-ACA5-B5E3E98044CB}" destId="{A4C23E6E-6563-4179-B7E5-513A0C7C361E}" srcOrd="0" destOrd="0" presId="urn:microsoft.com/office/officeart/2005/8/layout/orgChart1"/>
    <dgm:cxn modelId="{4CDA4B14-AC6F-4428-AF59-67C27AB36AFB}" type="presOf" srcId="{827CCB13-29D1-4445-A246-62CEC3880641}" destId="{F7A0D8DE-B089-4EC0-96C2-F5E833BA4C4D}" srcOrd="0" destOrd="0" presId="urn:microsoft.com/office/officeart/2005/8/layout/orgChart1"/>
    <dgm:cxn modelId="{61C1D6FE-49CD-48D7-9E3D-356BD4CAEC17}" srcId="{56774BB8-8D7C-48F8-95C5-481B2EDE596A}" destId="{E984AE08-2F68-4931-A8E0-939143BD9CA0}" srcOrd="0" destOrd="0" parTransId="{175A9A38-2094-4671-9346-A0C67E25CDBF}" sibTransId="{F371BA5C-DAA9-4BF7-82C6-DA5CE3400B20}"/>
    <dgm:cxn modelId="{EDF4BA7E-BA4F-4AE3-BC1E-5331EC14B65C}" type="presOf" srcId="{C16A9036-DBB5-4449-99A6-6CAD5C994810}" destId="{06246336-DCEC-4CDF-9D9A-C1CD74918602}" srcOrd="0" destOrd="0" presId="urn:microsoft.com/office/officeart/2005/8/layout/orgChart1"/>
    <dgm:cxn modelId="{29AE9F2A-A815-4913-B0D0-A583F0514DF5}" type="presOf" srcId="{D3FF0B05-B018-4164-B38F-D016F7343A7C}" destId="{09C9C083-B1B5-4A98-81BE-E5CC345E88BF}" srcOrd="0" destOrd="0" presId="urn:microsoft.com/office/officeart/2005/8/layout/orgChart1"/>
    <dgm:cxn modelId="{D7B1AB47-8068-4023-A8A7-C4659DEAEB9E}" type="presOf" srcId="{E4A580BF-F1C5-4D3F-8059-39B6BB8E78D1}" destId="{BD246E9D-7EE7-4C9D-A487-984884167E57}" srcOrd="0" destOrd="0" presId="urn:microsoft.com/office/officeart/2005/8/layout/orgChart1"/>
    <dgm:cxn modelId="{BDB71675-0CBC-496A-B187-5C22FF29FD78}" type="presOf" srcId="{DB4ADF44-B544-44AE-AE13-D14446C51D56}" destId="{5E488F87-37BF-4ADA-8664-3320D2940758}" srcOrd="0" destOrd="0" presId="urn:microsoft.com/office/officeart/2005/8/layout/orgChart1"/>
    <dgm:cxn modelId="{B633806D-6BC6-43D8-B89A-3E9000C7745F}" type="presOf" srcId="{A2FA6747-D8F8-44D4-A5DD-12A910AFB86C}" destId="{1CCEC84F-63DB-4DEE-9F25-48F1225D6EEC}" srcOrd="0" destOrd="0" presId="urn:microsoft.com/office/officeart/2005/8/layout/orgChart1"/>
    <dgm:cxn modelId="{561AC023-1A15-4B5B-A2A3-048F892824D9}" type="presOf" srcId="{5B53DC21-D393-4C84-ACA5-B5E3E98044CB}" destId="{3EA1F37D-F2BA-4FAE-B4C5-B33CE733C2AB}" srcOrd="1" destOrd="0" presId="urn:microsoft.com/office/officeart/2005/8/layout/orgChart1"/>
    <dgm:cxn modelId="{C58311DA-7C92-46B0-8625-F08D95DD04EC}" type="presOf" srcId="{56774BB8-8D7C-48F8-95C5-481B2EDE596A}" destId="{719BB457-37F4-43E6-97B9-D2DA3763EDE1}" srcOrd="0" destOrd="0" presId="urn:microsoft.com/office/officeart/2005/8/layout/orgChart1"/>
    <dgm:cxn modelId="{954E355F-C37E-4508-BE1E-C8BA00EDD16C}" type="presOf" srcId="{FCCB518F-2DFB-4CF3-A260-C753EB1AD7E3}" destId="{F8B2EC81-DEB6-4EA8-891A-CF1AB1B4CA61}" srcOrd="0" destOrd="0" presId="urn:microsoft.com/office/officeart/2005/8/layout/orgChart1"/>
    <dgm:cxn modelId="{14A53FBA-328A-44F9-850A-BE35C52AFBFE}" type="presOf" srcId="{AFC8F08B-9CCE-4B62-BF09-7D42C43DEBA6}" destId="{1A51E322-FA58-42BB-8B31-747E9B3A293C}" srcOrd="0" destOrd="0" presId="urn:microsoft.com/office/officeart/2005/8/layout/orgChart1"/>
    <dgm:cxn modelId="{DB863FEF-A882-4C70-8E86-7E2EF948F6A6}" type="presOf" srcId="{C3477971-AA57-4C9E-BD48-1B0A07F3CCAA}" destId="{58682662-4715-43B5-A692-08949EB46536}" srcOrd="0" destOrd="0" presId="urn:microsoft.com/office/officeart/2005/8/layout/orgChart1"/>
    <dgm:cxn modelId="{133F0F9D-8940-4328-ADAF-A1A9D48BBBF4}" type="presOf" srcId="{175A9A38-2094-4671-9346-A0C67E25CDBF}" destId="{8B704965-1AE9-4B06-9788-35DDBF39A4BA}" srcOrd="0" destOrd="0" presId="urn:microsoft.com/office/officeart/2005/8/layout/orgChart1"/>
    <dgm:cxn modelId="{5EB9A5B9-481F-4834-BA79-C8F7AFB0AFFC}" type="presOf" srcId="{EECD4598-4EB7-40E3-8ADC-158908EDD0E5}" destId="{4D4B38B6-9616-4D75-9C5A-8A49D4BC0B21}" srcOrd="1" destOrd="0" presId="urn:microsoft.com/office/officeart/2005/8/layout/orgChart1"/>
    <dgm:cxn modelId="{81C656FC-C3DF-446D-8923-9A3DF233361C}" type="presOf" srcId="{0B5E5314-F888-45B7-8347-B22603C48256}" destId="{99FE9214-30A1-48C6-A943-44AC29666CCD}" srcOrd="0" destOrd="0" presId="urn:microsoft.com/office/officeart/2005/8/layout/orgChart1"/>
    <dgm:cxn modelId="{7701BA1B-60BA-49A0-B0CC-40C03807AD73}" srcId="{C16A9036-DBB5-4449-99A6-6CAD5C994810}" destId="{56774BB8-8D7C-48F8-95C5-481B2EDE596A}" srcOrd="0" destOrd="0" parTransId="{787CDB28-34DB-4831-B226-4C43B05E837D}" sibTransId="{1CFD3F88-9F30-47D0-9F7D-EFAF9B044CFE}"/>
    <dgm:cxn modelId="{FD0ED885-6416-4230-B2DB-D44DCA378D71}" type="presOf" srcId="{851CDA1C-D0C4-4B99-BB73-FDC73244BF4F}" destId="{89763336-EA8B-45AB-8577-6CDC01F00BC9}" srcOrd="0" destOrd="0" presId="urn:microsoft.com/office/officeart/2005/8/layout/orgChart1"/>
    <dgm:cxn modelId="{AC506C27-DEB5-49CF-A6B8-726FFA407ED5}" type="presOf" srcId="{E984AE08-2F68-4931-A8E0-939143BD9CA0}" destId="{3268331D-829A-43BF-B4E5-875DA3813209}" srcOrd="0" destOrd="0" presId="urn:microsoft.com/office/officeart/2005/8/layout/orgChart1"/>
    <dgm:cxn modelId="{B32AC3E0-9EE8-4F85-A095-BAA4E86E26BA}" srcId="{8753DCB4-362D-4F98-B83F-994B751A7722}" destId="{507A04A1-CCB1-44F7-B0D7-C7CFD733EF03}" srcOrd="4" destOrd="0" parTransId="{600344C5-09B2-4CE9-AFF6-3271D17F4AB8}" sibTransId="{3CF3EBF6-BA63-47BF-B4F3-A78809572206}"/>
    <dgm:cxn modelId="{D4C16F8A-CE20-46FA-8C45-3D5F2C6EF5A4}" type="presOf" srcId="{D0338D52-5CE1-4F4A-A717-31CBE8584144}" destId="{EACDD6DD-6835-4690-ADF9-F24DBA361DA5}" srcOrd="1" destOrd="0" presId="urn:microsoft.com/office/officeart/2005/8/layout/orgChart1"/>
    <dgm:cxn modelId="{C7108630-2994-4A24-8329-9AAC37C4F65F}" type="presOf" srcId="{A3D29328-B392-48EA-B623-105C8856FF12}" destId="{60E59C74-E95D-4D56-8D3E-F67FF5C55EA1}" srcOrd="0" destOrd="0" presId="urn:microsoft.com/office/officeart/2005/8/layout/orgChart1"/>
    <dgm:cxn modelId="{F741AE0B-E8EA-4562-99AA-5FD06FBA46A2}" type="presOf" srcId="{32577D34-457D-4676-B187-6100808107ED}" destId="{8A669C79-3360-4F80-915C-83E21FBAD3C3}" srcOrd="0" destOrd="0" presId="urn:microsoft.com/office/officeart/2005/8/layout/orgChart1"/>
    <dgm:cxn modelId="{7D082FB0-604B-456A-9EC0-42A5AB4C7C32}" type="presOf" srcId="{2620AAFE-CA2D-4DD1-8112-C287D1780DA2}" destId="{8D1893FB-17B4-43C0-B162-19BDB46D5A4E}" srcOrd="0" destOrd="0" presId="urn:microsoft.com/office/officeart/2005/8/layout/orgChart1"/>
    <dgm:cxn modelId="{09E3B018-6F80-4D84-AF5B-AE71533678AF}" type="presOf" srcId="{8518DB6C-0BD5-4F6E-981D-A2C3556E2114}" destId="{18EE296F-3803-4692-BB9E-CD776313E856}" srcOrd="0" destOrd="0" presId="urn:microsoft.com/office/officeart/2005/8/layout/orgChart1"/>
    <dgm:cxn modelId="{C325CFF0-FEF5-4A20-9E31-1453B71DE91F}" type="presOf" srcId="{6FF778C7-EB33-4C26-8595-3DF6DBCE0907}" destId="{A7BE6F62-E35F-4D73-862A-442375EE33C7}" srcOrd="0" destOrd="0" presId="urn:microsoft.com/office/officeart/2005/8/layout/orgChart1"/>
    <dgm:cxn modelId="{C28689D0-261E-4321-B5FF-0733FB6C71BD}" srcId="{163F4682-8A17-4862-9B03-6BF05A3DC0F8}" destId="{8E5AA6EE-00BA-4048-A286-B2A27BFA09D3}" srcOrd="2" destOrd="0" parTransId="{742806BA-8F0D-4444-BC7F-0F731733BA02}" sibTransId="{BAE018DD-E32E-48C5-BEF5-A86F9873F906}"/>
    <dgm:cxn modelId="{2A9D6800-E108-4DF3-9A2C-82E75923CA17}" srcId="{DB4ADF44-B544-44AE-AE13-D14446C51D56}" destId="{851CDA1C-D0C4-4B99-BB73-FDC73244BF4F}" srcOrd="2" destOrd="0" parTransId="{B34B4176-D68B-40DC-9BEA-FF8D8CFBA503}" sibTransId="{6B1630AB-4DD6-4242-969D-CA6C3661100E}"/>
    <dgm:cxn modelId="{748ED4A4-5A72-46B3-825C-33E5DBF9DC73}" type="presOf" srcId="{7105476B-E10C-4696-8259-322EF1C647FC}" destId="{A14A7BF3-FA63-45F6-969D-C326FE28A10D}" srcOrd="1" destOrd="0" presId="urn:microsoft.com/office/officeart/2005/8/layout/orgChart1"/>
    <dgm:cxn modelId="{CD53630F-9796-4A56-9C53-3D32A5A823AD}" type="presOf" srcId="{A1538513-195D-419D-B3BF-D3B4527EEBA4}" destId="{847B6ED2-E123-477F-B76D-2398BE25E943}" srcOrd="0" destOrd="0" presId="urn:microsoft.com/office/officeart/2005/8/layout/orgChart1"/>
    <dgm:cxn modelId="{F75E590F-EACC-4752-BDFA-86701644F55A}" srcId="{DB4ADF44-B544-44AE-AE13-D14446C51D56}" destId="{D7C26EFC-E66C-4171-AFA9-89A55B532655}" srcOrd="1" destOrd="0" parTransId="{B93FB132-43B6-4CD4-9C5A-33E731291F3C}" sibTransId="{5DFDF825-9138-4FC7-9194-371879575F69}"/>
    <dgm:cxn modelId="{09005C8E-E354-4052-8F2D-2E936DED7AC7}" srcId="{2620AAFE-CA2D-4DD1-8112-C287D1780DA2}" destId="{7C02E531-A95F-4C71-9272-F07C7ED3B8A2}" srcOrd="2" destOrd="0" parTransId="{C3477971-AA57-4C9E-BD48-1B0A07F3CCAA}" sibTransId="{C123474F-ABD3-419A-8DA0-5B48BC33C55D}"/>
    <dgm:cxn modelId="{16575C58-C113-430B-B724-90A3B2C92233}" type="presOf" srcId="{3799AD77-3175-416B-B7B1-C8770641F49D}" destId="{369FCC6B-6DF2-4522-BEC6-09979006236F}" srcOrd="0" destOrd="0" presId="urn:microsoft.com/office/officeart/2005/8/layout/orgChart1"/>
    <dgm:cxn modelId="{AAB30896-A52B-48A1-ADEE-F5CC84830E00}" type="presOf" srcId="{1C7586C3-C836-4260-9818-762A0F3AAFFE}" destId="{23C2B706-4D24-4AC1-809F-C8F74E68E1B4}" srcOrd="0" destOrd="0" presId="urn:microsoft.com/office/officeart/2005/8/layout/orgChart1"/>
    <dgm:cxn modelId="{AD453745-EA67-44EB-AF74-09C6663B9624}" type="presOf" srcId="{851CDA1C-D0C4-4B99-BB73-FDC73244BF4F}" destId="{EC5A9F48-4859-4A44-8EE3-D95364FF3172}" srcOrd="1" destOrd="0" presId="urn:microsoft.com/office/officeart/2005/8/layout/orgChart1"/>
    <dgm:cxn modelId="{C1AEA91B-0E42-482C-BCB8-8784B138E9A1}" type="presOf" srcId="{4A5A16CF-BA45-46D5-B380-A7755A66B3DB}" destId="{F6B1F40B-23F1-485B-BD41-DD178D29F798}" srcOrd="1" destOrd="0" presId="urn:microsoft.com/office/officeart/2005/8/layout/orgChart1"/>
    <dgm:cxn modelId="{0C631675-AF43-4B65-8ECE-E9003FC8F873}" type="presOf" srcId="{D1AA3A56-7064-4B67-935E-7FC8D2E2E2F4}" destId="{527C80F8-B3C0-4A8A-9D3C-5753B09F16EC}" srcOrd="0" destOrd="0" presId="urn:microsoft.com/office/officeart/2005/8/layout/orgChart1"/>
    <dgm:cxn modelId="{9DAB3AC0-4280-4D07-8438-1DF9B57B1879}" srcId="{066158DB-1B7B-40F8-8E0E-C60F038AB439}" destId="{EECD4598-4EB7-40E3-8ADC-158908EDD0E5}" srcOrd="1" destOrd="0" parTransId="{0360B448-B470-458E-BDA7-286F5EC3F60B}" sibTransId="{544477E8-22E4-40D8-A4A8-7205A3560169}"/>
    <dgm:cxn modelId="{719E6F8E-584B-4B45-B114-DC015C44229A}" srcId="{7CEEA4FE-1214-471C-94B7-8695C8F63239}" destId="{F557AFC9-E9CC-402D-8F1B-996E9B1C9640}" srcOrd="2" destOrd="0" parTransId="{3799AD77-3175-416B-B7B1-C8770641F49D}" sibTransId="{F6288550-E7BF-4102-9F93-8C2B5277A8C9}"/>
    <dgm:cxn modelId="{59244552-993E-4D1F-9AF4-2CFC5CC24DCD}" type="presOf" srcId="{D66F2E39-931F-4E8E-9139-6537809CA909}" destId="{28F20A02-DB76-47E3-B8B5-87D9167F2BEF}" srcOrd="1" destOrd="0" presId="urn:microsoft.com/office/officeart/2005/8/layout/orgChart1"/>
    <dgm:cxn modelId="{0E0AB5F5-3BCD-4808-BD43-9FA995B8A92A}" type="presOf" srcId="{0CDE0AAC-38D4-4819-81D5-BE4563453958}" destId="{36DF2A2E-8DA1-4733-92AF-8A5170A23B02}" srcOrd="0" destOrd="0" presId="urn:microsoft.com/office/officeart/2005/8/layout/orgChart1"/>
    <dgm:cxn modelId="{2CA5D39B-C8FF-421E-926B-236F30E33C67}" type="presOf" srcId="{23BCDFA8-A5F7-4B77-917B-B220C482B6BD}" destId="{B4F0A4A9-FFE3-4D78-9799-4D9829D6492D}" srcOrd="1" destOrd="0" presId="urn:microsoft.com/office/officeart/2005/8/layout/orgChart1"/>
    <dgm:cxn modelId="{5CA826E9-DBDA-406D-B0FD-4A1AFF009CD5}" type="presOf" srcId="{17697A3F-8538-4EFD-8CC1-7E14B19B6329}" destId="{B3E33EC8-8960-4311-AFB7-2736FAFE68E8}" srcOrd="0" destOrd="0" presId="urn:microsoft.com/office/officeart/2005/8/layout/orgChart1"/>
    <dgm:cxn modelId="{F68E0D2F-E563-4F21-99C7-91F6CA00E872}" srcId="{DB4ADF44-B544-44AE-AE13-D14446C51D56}" destId="{5B53DC21-D393-4C84-ACA5-B5E3E98044CB}" srcOrd="3" destOrd="0" parTransId="{44F0D2D2-75BD-471E-A940-0632A611B190}" sibTransId="{93FA768B-24E8-48B5-8F54-5E870BC8715F}"/>
    <dgm:cxn modelId="{41B92925-16DA-4803-AFEE-C9AC7C587C2A}" type="presOf" srcId="{02128904-0433-49E4-B2EC-50E472FEB8B0}" destId="{2976CEDE-D9D9-4322-8801-40209CEA5CDA}" srcOrd="1" destOrd="0" presId="urn:microsoft.com/office/officeart/2005/8/layout/orgChart1"/>
    <dgm:cxn modelId="{0F7D11DA-A120-4859-9398-85FA86F0F429}" type="presOf" srcId="{A433B0ED-770A-4F94-8771-AC636DF5CD9E}" destId="{0B67C0AA-BC61-4FFE-8D04-C91E0BDF7BE7}" srcOrd="0" destOrd="0" presId="urn:microsoft.com/office/officeart/2005/8/layout/orgChart1"/>
    <dgm:cxn modelId="{AB958719-03E7-43CD-9E58-B7049094A2DC}" type="presOf" srcId="{F05CCB44-40A7-4139-BF2A-092782655420}" destId="{4029F4DF-C054-4EEA-ADA8-0FEEB7E3B62B}" srcOrd="1" destOrd="0" presId="urn:microsoft.com/office/officeart/2005/8/layout/orgChart1"/>
    <dgm:cxn modelId="{0B926673-AB96-4A97-A3E5-4691011E0671}" type="presOf" srcId="{F557AFC9-E9CC-402D-8F1B-996E9B1C9640}" destId="{4BC5CF1E-29AD-4E51-B7A2-95311EEB0532}" srcOrd="0" destOrd="0" presId="urn:microsoft.com/office/officeart/2005/8/layout/orgChart1"/>
    <dgm:cxn modelId="{75E0F3FF-5068-4A58-A50B-6A15F6E5359C}" type="presOf" srcId="{32E26F4A-F384-42B4-825A-B8F4BFCC0B62}" destId="{98E252C9-2236-4A8D-BD47-223CF5DE39EB}" srcOrd="1" destOrd="0" presId="urn:microsoft.com/office/officeart/2005/8/layout/orgChart1"/>
    <dgm:cxn modelId="{08E96E83-3D8F-429F-B07F-94923B67B0C5}" srcId="{0B5E5314-F888-45B7-8347-B22603C48256}" destId="{2620AAFE-CA2D-4DD1-8112-C287D1780DA2}" srcOrd="0" destOrd="0" parTransId="{D07164C0-BB64-419C-87F8-390775D1057B}" sibTransId="{F8E63863-E071-41B1-B9C7-14917B225C5B}"/>
    <dgm:cxn modelId="{7F11CE3F-C9FD-4CC4-B4DC-DEAE9E9BAD28}" type="presOf" srcId="{F05CCB44-40A7-4139-BF2A-092782655420}" destId="{6A9212A0-A962-4707-8626-694B19BDFA9A}" srcOrd="0" destOrd="0" presId="urn:microsoft.com/office/officeart/2005/8/layout/orgChart1"/>
    <dgm:cxn modelId="{6B9DEF74-1507-49B8-873C-E25A169B39C5}" type="presOf" srcId="{73963C10-6CF4-49F9-A8A3-814CEBCFF4F0}" destId="{56165388-38D2-4862-AC43-7B1950FE0D7E}" srcOrd="1" destOrd="0" presId="urn:microsoft.com/office/officeart/2005/8/layout/orgChart1"/>
    <dgm:cxn modelId="{A612B430-D442-47BB-8DFD-1C4853374F7F}" srcId="{9FB8FD38-E34A-4E50-BEB5-23E3F7466041}" destId="{53641682-0816-4F2B-9DB1-DF8FADBA11B6}" srcOrd="1" destOrd="0" parTransId="{A2FA6747-D8F8-44D4-A5DD-12A910AFB86C}" sibTransId="{46D2FF8E-31DB-4A7B-AF09-155591858977}"/>
    <dgm:cxn modelId="{622B899D-1A1A-4591-8A78-F052C97BDF4F}" type="presOf" srcId="{E984AE08-2F68-4931-A8E0-939143BD9CA0}" destId="{1DF72EE5-C347-456E-9A1B-88A9C2F55764}" srcOrd="1" destOrd="0" presId="urn:microsoft.com/office/officeart/2005/8/layout/orgChart1"/>
    <dgm:cxn modelId="{5E2D2F12-B2E9-4D7E-B457-A04AC263016B}" srcId="{0B5E5314-F888-45B7-8347-B22603C48256}" destId="{DB4ADF44-B544-44AE-AE13-D14446C51D56}" srcOrd="4" destOrd="0" parTransId="{B1A3690B-3C1A-455D-B60A-868487E895EA}" sibTransId="{F0D3B656-4F7A-4DCD-A903-23DF7E63D927}"/>
    <dgm:cxn modelId="{48587C5F-EFC3-46EF-A30E-A3DB4E34A614}" type="presOf" srcId="{9EEBE571-B2AB-404F-94F0-F41B75FB550C}" destId="{4CFB0862-6D13-40E2-AEFB-6DF12961EE70}" srcOrd="1" destOrd="0" presId="urn:microsoft.com/office/officeart/2005/8/layout/orgChart1"/>
    <dgm:cxn modelId="{347D71C3-B60D-4FAB-99BC-0A0E82E89D92}" type="presOf" srcId="{3B4F2FEA-B8B1-4A6D-A7E7-933BD26E1BC9}" destId="{1C2B3A4A-9727-4624-ACF4-75C05F95F78A}" srcOrd="0" destOrd="0" presId="urn:microsoft.com/office/officeart/2005/8/layout/orgChart1"/>
    <dgm:cxn modelId="{00EF0950-7FEA-4CEB-84C7-C89F728E6A4B}" type="presOf" srcId="{CBD97B77-640C-499A-AC98-2BAD90365F19}" destId="{4C15C390-EBCE-42DA-92E1-4DA0962E22C2}" srcOrd="0" destOrd="0" presId="urn:microsoft.com/office/officeart/2005/8/layout/orgChart1"/>
    <dgm:cxn modelId="{62BBC6DA-804B-4E42-B286-0BE90A27D63F}" type="presOf" srcId="{B1A3690B-3C1A-455D-B60A-868487E895EA}" destId="{2D98863A-7D85-462D-8448-6B46585D6043}" srcOrd="0" destOrd="0" presId="urn:microsoft.com/office/officeart/2005/8/layout/orgChart1"/>
    <dgm:cxn modelId="{F1C73ABA-4A5F-465A-BBAF-F4C597689564}" srcId="{2620AAFE-CA2D-4DD1-8112-C287D1780DA2}" destId="{7105476B-E10C-4696-8259-322EF1C647FC}" srcOrd="8" destOrd="0" parTransId="{9C01144A-8DA4-4847-8740-CB319C3EA304}" sibTransId="{109105B9-5AF9-4191-938B-B712F1FAF6EE}"/>
    <dgm:cxn modelId="{117779AE-55F0-4063-AA95-7F624FC14D7B}" srcId="{2620AAFE-CA2D-4DD1-8112-C287D1780DA2}" destId="{9C673717-2873-440B-AE71-7B213D7DF74F}" srcOrd="6" destOrd="0" parTransId="{CBD97B77-640C-499A-AC98-2BAD90365F19}" sibTransId="{7B6EEA83-D290-4E95-809D-AEE320B822D2}"/>
    <dgm:cxn modelId="{60950A83-0D96-430D-A217-BF64D26341F2}" type="presOf" srcId="{7C02E531-A95F-4C71-9272-F07C7ED3B8A2}" destId="{887D6C4F-84B5-4AAC-BB6B-063F5F2E4612}" srcOrd="0" destOrd="0" presId="urn:microsoft.com/office/officeart/2005/8/layout/orgChart1"/>
    <dgm:cxn modelId="{C46F9066-0426-4D1F-9A64-61B7FAAD0273}" srcId="{8753DCB4-362D-4F98-B83F-994B751A7722}" destId="{72221D15-32B3-4994-9D5A-6AAE95A03CEF}" srcOrd="5" destOrd="0" parTransId="{AFC8F08B-9CCE-4B62-BF09-7D42C43DEBA6}" sibTransId="{6D841F39-7EE5-4FC4-B1C5-EA85BAD65205}"/>
    <dgm:cxn modelId="{587E694B-00BF-4AFC-AF3E-75DE2D0FBE37}" type="presOf" srcId="{53641682-0816-4F2B-9DB1-DF8FADBA11B6}" destId="{D2DF6401-FDD9-42F2-8978-FCB8CD7D3960}" srcOrd="1" destOrd="0" presId="urn:microsoft.com/office/officeart/2005/8/layout/orgChart1"/>
    <dgm:cxn modelId="{0CB626BC-D90B-4107-9D55-81AF14EB0EB8}" srcId="{E984AE08-2F68-4931-A8E0-939143BD9CA0}" destId="{9FB8FD38-E34A-4E50-BEB5-23E3F7466041}" srcOrd="3" destOrd="0" parTransId="{741AC233-1906-4997-87A3-7A5F203AD37A}" sibTransId="{3FE22E45-37A6-4605-8828-AFA7F1244DBC}"/>
    <dgm:cxn modelId="{0871E690-FF2C-4340-8290-D7CEF327059D}" type="presOf" srcId="{8705F623-148F-41CB-8658-6EE6A97CFACB}" destId="{BE6DC6F9-5D44-4940-A474-7C119B6090AB}" srcOrd="1" destOrd="0" presId="urn:microsoft.com/office/officeart/2005/8/layout/orgChart1"/>
    <dgm:cxn modelId="{D988D04A-0BAF-4EFC-AD54-16B81B2890D1}" type="presOf" srcId="{A5B4D8A8-A872-4616-A9B2-21BC87FBA17A}" destId="{D46D9484-029F-4BA2-8B7B-EC00FC5E9C68}" srcOrd="0" destOrd="0" presId="urn:microsoft.com/office/officeart/2005/8/layout/orgChart1"/>
    <dgm:cxn modelId="{8083347D-F5E0-4FE7-AB07-C3C0BA34BDE9}" srcId="{2620AAFE-CA2D-4DD1-8112-C287D1780DA2}" destId="{F446CD90-606C-4BFA-9513-26A19E51FA17}" srcOrd="7" destOrd="0" parTransId="{C39D3DFC-564D-402A-A8B6-8034F555A6EE}" sibTransId="{99FA5F61-8E6A-4162-835F-C3F3EAD83B2B}"/>
    <dgm:cxn modelId="{D1BCE43B-907D-457F-BA9A-89EE8020A1D3}" type="presOf" srcId="{72221D15-32B3-4994-9D5A-6AAE95A03CEF}" destId="{8F10A5CB-F7F8-4917-A2AB-EACAA41B1AE9}" srcOrd="1" destOrd="0" presId="urn:microsoft.com/office/officeart/2005/8/layout/orgChart1"/>
    <dgm:cxn modelId="{3BCE6D71-DD5D-4A3B-B413-0CBAA7F95653}" type="presOf" srcId="{AFF10195-0097-4824-A464-21587A2992CD}" destId="{875293A4-2442-45AF-A6B6-0382265B422A}" srcOrd="0" destOrd="0" presId="urn:microsoft.com/office/officeart/2005/8/layout/orgChart1"/>
    <dgm:cxn modelId="{E54DB39A-9DBD-47F9-A4F8-554F03989B8D}" type="presOf" srcId="{8705F623-148F-41CB-8658-6EE6A97CFACB}" destId="{310F39D1-4CD4-44CC-89E1-7E31709198E1}" srcOrd="0" destOrd="0" presId="urn:microsoft.com/office/officeart/2005/8/layout/orgChart1"/>
    <dgm:cxn modelId="{A0853912-BAC5-4ACD-B7AD-44F2486D0B5B}" type="presOf" srcId="{F446CD90-606C-4BFA-9513-26A19E51FA17}" destId="{D0314D97-DFF7-4C27-A499-DF908DF851AE}" srcOrd="0" destOrd="0" presId="urn:microsoft.com/office/officeart/2005/8/layout/orgChart1"/>
    <dgm:cxn modelId="{2B92A6C9-05D8-4CD0-97BA-4B9DFE4DFD9B}" type="presOf" srcId="{05C33406-05F4-40D4-B3A2-C1C8DFB5FE5C}" destId="{ADB5CA83-94D2-4FB6-9F9B-164CE550E426}" srcOrd="1" destOrd="0" presId="urn:microsoft.com/office/officeart/2005/8/layout/orgChart1"/>
    <dgm:cxn modelId="{05809452-842F-4F18-8A57-EB7573CBDE88}" type="presOf" srcId="{71D22FB4-1705-45D8-B6EF-89873A1D7BED}" destId="{1794A120-EE87-4E1D-AAAC-4C227A4A7556}" srcOrd="0" destOrd="0" presId="urn:microsoft.com/office/officeart/2005/8/layout/orgChart1"/>
    <dgm:cxn modelId="{17AF963F-67BF-42C9-BC13-677EE1EE435B}" type="presOf" srcId="{2BE88695-F9B9-4204-9B4B-D65918F9875F}" destId="{034E2D9E-DBCE-4DFE-9C1F-82E055B71737}" srcOrd="0" destOrd="0" presId="urn:microsoft.com/office/officeart/2005/8/layout/orgChart1"/>
    <dgm:cxn modelId="{42E51B17-1039-4E7C-86A5-F15A47314180}" type="presOf" srcId="{23BCDFA8-A5F7-4B77-917B-B220C482B6BD}" destId="{925B497A-6EA5-4A3F-B5DB-B0D702B72ACC}" srcOrd="0" destOrd="0" presId="urn:microsoft.com/office/officeart/2005/8/layout/orgChart1"/>
    <dgm:cxn modelId="{9CDE73FE-11CA-48A9-9710-40824E73D3BA}" type="presOf" srcId="{D07164C0-BB64-419C-87F8-390775D1057B}" destId="{B26F0CCB-DA33-4585-A216-0AA5922E9447}" srcOrd="0" destOrd="0" presId="urn:microsoft.com/office/officeart/2005/8/layout/orgChart1"/>
    <dgm:cxn modelId="{C880C739-5EF1-44BA-8D86-DBA16DE79E0A}" srcId="{163F4682-8A17-4862-9B03-6BF05A3DC0F8}" destId="{08042EE2-304A-4DB1-B9DF-987216F5C312}" srcOrd="0" destOrd="0" parTransId="{D3FF0B05-B018-4164-B38F-D016F7343A7C}" sibTransId="{C323A835-F1F4-47F1-9F9D-3E4A61829840}"/>
    <dgm:cxn modelId="{AAE090D6-9601-460F-B179-7AF82EBB1B4F}" type="presOf" srcId="{5FD2D371-9979-4A44-BE11-B551CFA5ACEB}" destId="{B452A87D-6163-463D-93B4-5B169434CED3}" srcOrd="0" destOrd="0" presId="urn:microsoft.com/office/officeart/2005/8/layout/orgChart1"/>
    <dgm:cxn modelId="{E4944F6F-8B87-414B-97A6-03B625CF6695}" type="presOf" srcId="{600344C5-09B2-4CE9-AFF6-3271D17F4AB8}" destId="{0373F477-38A2-46CE-8163-2B5C1F3EE9CA}" srcOrd="0" destOrd="0" presId="urn:microsoft.com/office/officeart/2005/8/layout/orgChart1"/>
    <dgm:cxn modelId="{2754071C-34FB-49D1-BC70-617D7A084EB1}" type="presOf" srcId="{D0338D52-5CE1-4F4A-A717-31CBE8584144}" destId="{FCB0AC24-C116-4558-9359-D497327C598E}" srcOrd="0" destOrd="0" presId="urn:microsoft.com/office/officeart/2005/8/layout/orgChart1"/>
    <dgm:cxn modelId="{7B5ECC78-BFB9-49AE-8DA6-EDC27440D1CE}" srcId="{7CEEA4FE-1214-471C-94B7-8695C8F63239}" destId="{B7AEA2E3-30AC-4BBE-A176-91F9454551E9}" srcOrd="0" destOrd="0" parTransId="{3B4F2FEA-B8B1-4A6D-A7E7-933BD26E1BC9}" sibTransId="{1CCF4D9C-1E47-4847-9AFF-00F37F9F5EF8}"/>
    <dgm:cxn modelId="{A213E042-CEAD-452E-BE53-5B999DED2467}" type="presOf" srcId="{7C02E531-A95F-4C71-9272-F07C7ED3B8A2}" destId="{078A3702-3395-40E0-A88B-2C99202746AF}" srcOrd="1" destOrd="0" presId="urn:microsoft.com/office/officeart/2005/8/layout/orgChart1"/>
    <dgm:cxn modelId="{69B7D421-ADCD-4832-B8C2-5553256F7CC9}" type="presOf" srcId="{D66F2E39-931F-4E8E-9139-6537809CA909}" destId="{DC484A50-024E-46A2-9924-58790020118F}" srcOrd="0" destOrd="0" presId="urn:microsoft.com/office/officeart/2005/8/layout/orgChart1"/>
    <dgm:cxn modelId="{7277B5E0-F357-4F27-956F-B24C77BA5F2F}" type="presOf" srcId="{F557AFC9-E9CC-402D-8F1B-996E9B1C9640}" destId="{2BF10008-9ED5-4702-80F6-82F9E826AAE5}" srcOrd="1" destOrd="0" presId="urn:microsoft.com/office/officeart/2005/8/layout/orgChart1"/>
    <dgm:cxn modelId="{562F0ABD-006E-4836-B8C8-0A75E3C5382A}" type="presOf" srcId="{8601C614-449E-4F9A-83F1-1F35CF1D6E9F}" destId="{40807956-7031-4C64-B6AE-3B7E8AC82287}" srcOrd="0" destOrd="0" presId="urn:microsoft.com/office/officeart/2005/8/layout/orgChart1"/>
    <dgm:cxn modelId="{CD40AA9A-5EA5-4172-8D1E-ED501B38F6FC}" type="presOf" srcId="{B7AEA2E3-30AC-4BBE-A176-91F9454551E9}" destId="{CB82F472-EB8E-452D-A82E-7CC4B4445C3D}" srcOrd="1" destOrd="0" presId="urn:microsoft.com/office/officeart/2005/8/layout/orgChart1"/>
    <dgm:cxn modelId="{F4DE1C3E-7F5A-458E-9F60-54E398480AE0}" type="presOf" srcId="{441F8F23-05BD-44CF-9855-0ECD9281EB58}" destId="{CC007470-7205-4248-8716-3AC02BDFF870}" srcOrd="0" destOrd="0" presId="urn:microsoft.com/office/officeart/2005/8/layout/orgChart1"/>
    <dgm:cxn modelId="{151F1239-3A66-4BEB-95A4-DE71E6442C16}" type="presOf" srcId="{9C673717-2873-440B-AE71-7B213D7DF74F}" destId="{AB64E427-7958-4860-BA4C-3183F5A344C3}" srcOrd="0" destOrd="0" presId="urn:microsoft.com/office/officeart/2005/8/layout/orgChart1"/>
    <dgm:cxn modelId="{292256D6-7D1E-4352-B17E-C906DA54BF8A}" srcId="{163F4682-8A17-4862-9B03-6BF05A3DC0F8}" destId="{8705F623-148F-41CB-8658-6EE6A97CFACB}" srcOrd="1" destOrd="0" parTransId="{363FFDE6-91F2-4ACF-BA19-103E3364A77A}" sibTransId="{557F0D46-8E43-4871-830D-F62120BB1014}"/>
    <dgm:cxn modelId="{7CE8CD72-54CE-43DB-9AD8-32BD858CE073}" type="presOf" srcId="{0B5E5314-F888-45B7-8347-B22603C48256}" destId="{C99B00FE-4433-4A2B-8775-F8DE729BA802}" srcOrd="1" destOrd="0" presId="urn:microsoft.com/office/officeart/2005/8/layout/orgChart1"/>
    <dgm:cxn modelId="{50BEBF0A-1FB9-451D-8D3D-9EEB270DD5AB}" srcId="{E984AE08-2F68-4931-A8E0-939143BD9CA0}" destId="{32E26F4A-F384-42B4-825A-B8F4BFCC0B62}" srcOrd="1" destOrd="0" parTransId="{7FF0B8B0-C4D3-41FC-AC02-5552B4C28EAC}" sibTransId="{1B7A8F52-52FC-4D4E-B901-7AC211E73C04}"/>
    <dgm:cxn modelId="{F4CE44A7-F4CA-412E-A3F1-E84D1D051A9B}" type="presOf" srcId="{56774BB8-8D7C-48F8-95C5-481B2EDE596A}" destId="{717CD991-FA25-4F6D-A143-23AC40A23116}" srcOrd="1" destOrd="0" presId="urn:microsoft.com/office/officeart/2005/8/layout/orgChart1"/>
    <dgm:cxn modelId="{7B509028-D0B2-4CF6-AE20-6F1E67F15E56}" srcId="{2620AAFE-CA2D-4DD1-8112-C287D1780DA2}" destId="{D0338D52-5CE1-4F4A-A717-31CBE8584144}" srcOrd="4" destOrd="0" parTransId="{8601C614-449E-4F9A-83F1-1F35CF1D6E9F}" sibTransId="{664C7891-5630-4BF1-90C7-63387A256D00}"/>
    <dgm:cxn modelId="{D602F4F5-70A1-4872-9BD9-E42E85050C99}" type="presParOf" srcId="{06246336-DCEC-4CDF-9D9A-C1CD74918602}" destId="{4CDC5893-C2F6-4ED5-859E-5F41CE4BE08B}" srcOrd="0" destOrd="0" presId="urn:microsoft.com/office/officeart/2005/8/layout/orgChart1"/>
    <dgm:cxn modelId="{1F1C89ED-E754-4158-96A6-58794611E232}" type="presParOf" srcId="{4CDC5893-C2F6-4ED5-859E-5F41CE4BE08B}" destId="{A6D3E141-5791-4ED1-B69F-B36E2F2D5EBF}" srcOrd="0" destOrd="0" presId="urn:microsoft.com/office/officeart/2005/8/layout/orgChart1"/>
    <dgm:cxn modelId="{4FC373D8-9074-4160-8483-DF5EC59590E3}" type="presParOf" srcId="{A6D3E141-5791-4ED1-B69F-B36E2F2D5EBF}" destId="{719BB457-37F4-43E6-97B9-D2DA3763EDE1}" srcOrd="0" destOrd="0" presId="urn:microsoft.com/office/officeart/2005/8/layout/orgChart1"/>
    <dgm:cxn modelId="{221AEEF0-9B03-45F4-AE49-8C61BC6CDA03}" type="presParOf" srcId="{A6D3E141-5791-4ED1-B69F-B36E2F2D5EBF}" destId="{717CD991-FA25-4F6D-A143-23AC40A23116}" srcOrd="1" destOrd="0" presId="urn:microsoft.com/office/officeart/2005/8/layout/orgChart1"/>
    <dgm:cxn modelId="{D7D5FDD5-5973-4B7D-9754-1567C0226E18}" type="presParOf" srcId="{4CDC5893-C2F6-4ED5-859E-5F41CE4BE08B}" destId="{DB92DADE-960E-4B53-8602-75F0DD8B8C90}" srcOrd="1" destOrd="0" presId="urn:microsoft.com/office/officeart/2005/8/layout/orgChart1"/>
    <dgm:cxn modelId="{3D5F6B42-AE86-49B6-BF60-2D7337E6008B}" type="presParOf" srcId="{DB92DADE-960E-4B53-8602-75F0DD8B8C90}" destId="{8B704965-1AE9-4B06-9788-35DDBF39A4BA}" srcOrd="0" destOrd="0" presId="urn:microsoft.com/office/officeart/2005/8/layout/orgChart1"/>
    <dgm:cxn modelId="{EC3CFDF3-E161-460B-972D-C1825B22C70A}" type="presParOf" srcId="{DB92DADE-960E-4B53-8602-75F0DD8B8C90}" destId="{05CA4E20-03CB-4D63-8349-690C131126C5}" srcOrd="1" destOrd="0" presId="urn:microsoft.com/office/officeart/2005/8/layout/orgChart1"/>
    <dgm:cxn modelId="{F2C2401A-0368-40E5-B585-1191640563A4}" type="presParOf" srcId="{05CA4E20-03CB-4D63-8349-690C131126C5}" destId="{5F879C33-645F-4499-B826-96BC3B2DA4BE}" srcOrd="0" destOrd="0" presId="urn:microsoft.com/office/officeart/2005/8/layout/orgChart1"/>
    <dgm:cxn modelId="{2E648639-58F9-4C39-BE86-CC878BDE3650}" type="presParOf" srcId="{5F879C33-645F-4499-B826-96BC3B2DA4BE}" destId="{3268331D-829A-43BF-B4E5-875DA3813209}" srcOrd="0" destOrd="0" presId="urn:microsoft.com/office/officeart/2005/8/layout/orgChart1"/>
    <dgm:cxn modelId="{1FADF412-5F4A-4711-B1B9-7BA3F09D741A}" type="presParOf" srcId="{5F879C33-645F-4499-B826-96BC3B2DA4BE}" destId="{1DF72EE5-C347-456E-9A1B-88A9C2F55764}" srcOrd="1" destOrd="0" presId="urn:microsoft.com/office/officeart/2005/8/layout/orgChart1"/>
    <dgm:cxn modelId="{F877FC83-6E94-4BC6-8D07-824694468B99}" type="presParOf" srcId="{05CA4E20-03CB-4D63-8349-690C131126C5}" destId="{F72588A7-725B-4BC3-AF79-24AF183D2A0D}" srcOrd="1" destOrd="0" presId="urn:microsoft.com/office/officeart/2005/8/layout/orgChart1"/>
    <dgm:cxn modelId="{87E07B98-BDFB-449B-8B41-51AC10DBA773}" type="presParOf" srcId="{F72588A7-725B-4BC3-AF79-24AF183D2A0D}" destId="{AB44957E-1384-4628-A91F-6E9753D13DC1}" srcOrd="0" destOrd="0" presId="urn:microsoft.com/office/officeart/2005/8/layout/orgChart1"/>
    <dgm:cxn modelId="{B9AA6BA9-D4D2-4DA7-9DFA-C901693CCE28}" type="presParOf" srcId="{F72588A7-725B-4BC3-AF79-24AF183D2A0D}" destId="{AC9B5860-47FA-4425-8677-40DAF5FC6B69}" srcOrd="1" destOrd="0" presId="urn:microsoft.com/office/officeart/2005/8/layout/orgChart1"/>
    <dgm:cxn modelId="{B780AD79-7A7B-40E8-B79D-881A663BCA5F}" type="presParOf" srcId="{AC9B5860-47FA-4425-8677-40DAF5FC6B69}" destId="{EE069A43-2D7B-4000-A035-743D7642C438}" srcOrd="0" destOrd="0" presId="urn:microsoft.com/office/officeart/2005/8/layout/orgChart1"/>
    <dgm:cxn modelId="{734E337D-F44B-4E9C-8CD3-E7F9FE91B7B9}" type="presParOf" srcId="{EE069A43-2D7B-4000-A035-743D7642C438}" destId="{7C466F8B-0D60-4472-861F-C7FF4F0F4E37}" srcOrd="0" destOrd="0" presId="urn:microsoft.com/office/officeart/2005/8/layout/orgChart1"/>
    <dgm:cxn modelId="{9CEB79E5-2D11-472C-AA43-6C63B14BEAFC}" type="presParOf" srcId="{EE069A43-2D7B-4000-A035-743D7642C438}" destId="{995DA771-4FAB-4FD3-A61F-E52AB3CFC318}" srcOrd="1" destOrd="0" presId="urn:microsoft.com/office/officeart/2005/8/layout/orgChart1"/>
    <dgm:cxn modelId="{DF143C04-6F36-4A72-BE29-F7C89E74E9D5}" type="presParOf" srcId="{AC9B5860-47FA-4425-8677-40DAF5FC6B69}" destId="{23FA0159-C7B7-4163-9294-0408F1406EC3}" srcOrd="1" destOrd="0" presId="urn:microsoft.com/office/officeart/2005/8/layout/orgChart1"/>
    <dgm:cxn modelId="{7CBF886E-0158-4A81-B00E-B91DB92139BE}" type="presParOf" srcId="{23FA0159-C7B7-4163-9294-0408F1406EC3}" destId="{09C9C083-B1B5-4A98-81BE-E5CC345E88BF}" srcOrd="0" destOrd="0" presId="urn:microsoft.com/office/officeart/2005/8/layout/orgChart1"/>
    <dgm:cxn modelId="{48C5001A-D99B-48C4-9A28-7D32599C3C01}" type="presParOf" srcId="{23FA0159-C7B7-4163-9294-0408F1406EC3}" destId="{81068946-1E3A-4A9C-9791-13CDE5DC9CCF}" srcOrd="1" destOrd="0" presId="urn:microsoft.com/office/officeart/2005/8/layout/orgChart1"/>
    <dgm:cxn modelId="{73C35538-69CC-4E7F-85B6-51DC0F2D4384}" type="presParOf" srcId="{81068946-1E3A-4A9C-9791-13CDE5DC9CCF}" destId="{A376225C-FD73-4B1A-B282-D44B46FCB140}" srcOrd="0" destOrd="0" presId="urn:microsoft.com/office/officeart/2005/8/layout/orgChart1"/>
    <dgm:cxn modelId="{98FF55B1-EA45-4C2D-A082-1F8451CA08C6}" type="presParOf" srcId="{A376225C-FD73-4B1A-B282-D44B46FCB140}" destId="{238A4302-F258-4486-B3F4-394D708BD29D}" srcOrd="0" destOrd="0" presId="urn:microsoft.com/office/officeart/2005/8/layout/orgChart1"/>
    <dgm:cxn modelId="{51DE2106-F63C-4EEA-B026-B294ABFC09A7}" type="presParOf" srcId="{A376225C-FD73-4B1A-B282-D44B46FCB140}" destId="{D111E049-9548-445C-973E-EC37038D7CE7}" srcOrd="1" destOrd="0" presId="urn:microsoft.com/office/officeart/2005/8/layout/orgChart1"/>
    <dgm:cxn modelId="{65C96A7A-E08E-4E5D-A56F-E6BFEECF57FA}" type="presParOf" srcId="{81068946-1E3A-4A9C-9791-13CDE5DC9CCF}" destId="{55FEEEA5-0622-4618-A837-8F9904D0FA36}" srcOrd="1" destOrd="0" presId="urn:microsoft.com/office/officeart/2005/8/layout/orgChart1"/>
    <dgm:cxn modelId="{5861DDF8-E792-4076-9224-5AC1D07F310D}" type="presParOf" srcId="{81068946-1E3A-4A9C-9791-13CDE5DC9CCF}" destId="{95F61037-C5B2-4BA0-BB1C-9D8E6888F124}" srcOrd="2" destOrd="0" presId="urn:microsoft.com/office/officeart/2005/8/layout/orgChart1"/>
    <dgm:cxn modelId="{78F4D78D-3398-46CA-83AE-2F67C4BC808A}" type="presParOf" srcId="{23FA0159-C7B7-4163-9294-0408F1406EC3}" destId="{F7ADD417-268F-4023-9FBF-81CD86215589}" srcOrd="2" destOrd="0" presId="urn:microsoft.com/office/officeart/2005/8/layout/orgChart1"/>
    <dgm:cxn modelId="{75085733-340B-4728-AB0A-94A79D248E9A}" type="presParOf" srcId="{23FA0159-C7B7-4163-9294-0408F1406EC3}" destId="{4AEF9ABA-7702-4A3A-9FF2-CC2B191B6E51}" srcOrd="3" destOrd="0" presId="urn:microsoft.com/office/officeart/2005/8/layout/orgChart1"/>
    <dgm:cxn modelId="{AC3512CD-1BCB-41C7-9B6F-E0CAD908D4C5}" type="presParOf" srcId="{4AEF9ABA-7702-4A3A-9FF2-CC2B191B6E51}" destId="{FB275C18-1DAB-44EF-AA2C-03C3C15909F6}" srcOrd="0" destOrd="0" presId="urn:microsoft.com/office/officeart/2005/8/layout/orgChart1"/>
    <dgm:cxn modelId="{B159966B-1A48-4B0C-9C9D-A0ED0B21B430}" type="presParOf" srcId="{FB275C18-1DAB-44EF-AA2C-03C3C15909F6}" destId="{310F39D1-4CD4-44CC-89E1-7E31709198E1}" srcOrd="0" destOrd="0" presId="urn:microsoft.com/office/officeart/2005/8/layout/orgChart1"/>
    <dgm:cxn modelId="{12E88A57-12F9-4332-9343-9A7F95FD1C23}" type="presParOf" srcId="{FB275C18-1DAB-44EF-AA2C-03C3C15909F6}" destId="{BE6DC6F9-5D44-4940-A474-7C119B6090AB}" srcOrd="1" destOrd="0" presId="urn:microsoft.com/office/officeart/2005/8/layout/orgChart1"/>
    <dgm:cxn modelId="{64E48641-AB7C-4D0B-8E50-DE6D124666B8}" type="presParOf" srcId="{4AEF9ABA-7702-4A3A-9FF2-CC2B191B6E51}" destId="{A176FCC0-C1A0-4C8A-85F5-C23EC78C9147}" srcOrd="1" destOrd="0" presId="urn:microsoft.com/office/officeart/2005/8/layout/orgChart1"/>
    <dgm:cxn modelId="{E5FF6AC9-F785-46CF-A731-5836CADCA96D}" type="presParOf" srcId="{4AEF9ABA-7702-4A3A-9FF2-CC2B191B6E51}" destId="{259FAC9F-A688-448D-8329-FC221A55C473}" srcOrd="2" destOrd="0" presId="urn:microsoft.com/office/officeart/2005/8/layout/orgChart1"/>
    <dgm:cxn modelId="{2560EFB5-0B79-426C-BBAD-5FBF8EE1F75C}" type="presParOf" srcId="{23FA0159-C7B7-4163-9294-0408F1406EC3}" destId="{CAA180E8-80F7-4B36-9BF0-3FE782EFBA07}" srcOrd="4" destOrd="0" presId="urn:microsoft.com/office/officeart/2005/8/layout/orgChart1"/>
    <dgm:cxn modelId="{DB6B9512-C21B-4DE8-A22A-51CC6B5690B1}" type="presParOf" srcId="{23FA0159-C7B7-4163-9294-0408F1406EC3}" destId="{75021004-6DBF-4E66-AE93-6011183039F3}" srcOrd="5" destOrd="0" presId="urn:microsoft.com/office/officeart/2005/8/layout/orgChart1"/>
    <dgm:cxn modelId="{7200ED00-02FF-43EA-AA30-DAC4B77ECA9B}" type="presParOf" srcId="{75021004-6DBF-4E66-AE93-6011183039F3}" destId="{7636BED7-1338-47F3-8CAE-817325295230}" srcOrd="0" destOrd="0" presId="urn:microsoft.com/office/officeart/2005/8/layout/orgChart1"/>
    <dgm:cxn modelId="{573604D4-7848-4A4A-A269-27BEF2E0E126}" type="presParOf" srcId="{7636BED7-1338-47F3-8CAE-817325295230}" destId="{4E102670-D758-4360-8142-7AF93F1FC1E5}" srcOrd="0" destOrd="0" presId="urn:microsoft.com/office/officeart/2005/8/layout/orgChart1"/>
    <dgm:cxn modelId="{C5B358DC-C121-4EC9-9C2F-67130378F7E1}" type="presParOf" srcId="{7636BED7-1338-47F3-8CAE-817325295230}" destId="{05A3BA07-5256-47F0-9C3C-C24EDA30CD2E}" srcOrd="1" destOrd="0" presId="urn:microsoft.com/office/officeart/2005/8/layout/orgChart1"/>
    <dgm:cxn modelId="{018F7367-72F7-491E-9DC1-8BC1E9B00675}" type="presParOf" srcId="{75021004-6DBF-4E66-AE93-6011183039F3}" destId="{D77944AA-7EC5-4351-BCE5-347947974E2A}" srcOrd="1" destOrd="0" presId="urn:microsoft.com/office/officeart/2005/8/layout/orgChart1"/>
    <dgm:cxn modelId="{FCDEA101-7A00-486C-8FA3-684BB383F614}" type="presParOf" srcId="{75021004-6DBF-4E66-AE93-6011183039F3}" destId="{73BE001A-6888-419D-A100-B292294E3597}" srcOrd="2" destOrd="0" presId="urn:microsoft.com/office/officeart/2005/8/layout/orgChart1"/>
    <dgm:cxn modelId="{76AF275A-2C38-43F5-9639-61C83FAB20A3}" type="presParOf" srcId="{AC9B5860-47FA-4425-8677-40DAF5FC6B69}" destId="{C2CE96C7-B256-48A4-BF34-F96C374D512B}" srcOrd="2" destOrd="0" presId="urn:microsoft.com/office/officeart/2005/8/layout/orgChart1"/>
    <dgm:cxn modelId="{7E7F43BA-85EE-477A-952C-7EA231DE318C}" type="presParOf" srcId="{F72588A7-725B-4BC3-AF79-24AF183D2A0D}" destId="{0945A37F-085F-4D8C-ADAC-6D068F5D07B5}" srcOrd="2" destOrd="0" presId="urn:microsoft.com/office/officeart/2005/8/layout/orgChart1"/>
    <dgm:cxn modelId="{500A325C-CA4B-4796-9D2A-A42D6B058802}" type="presParOf" srcId="{F72588A7-725B-4BC3-AF79-24AF183D2A0D}" destId="{C5A99677-F4E9-40B1-A576-05B1E41FC703}" srcOrd="3" destOrd="0" presId="urn:microsoft.com/office/officeart/2005/8/layout/orgChart1"/>
    <dgm:cxn modelId="{4E9AB55F-B47B-4CE0-AF10-DF5C2D2BE8D1}" type="presParOf" srcId="{C5A99677-F4E9-40B1-A576-05B1E41FC703}" destId="{E97B4E11-9C12-4A88-A781-E43621542101}" srcOrd="0" destOrd="0" presId="urn:microsoft.com/office/officeart/2005/8/layout/orgChart1"/>
    <dgm:cxn modelId="{1F29C017-8E1A-433C-9F33-5F1FC69C58E4}" type="presParOf" srcId="{E97B4E11-9C12-4A88-A781-E43621542101}" destId="{CE0330FF-B6D9-47BC-A9FA-4B61D31C51E4}" srcOrd="0" destOrd="0" presId="urn:microsoft.com/office/officeart/2005/8/layout/orgChart1"/>
    <dgm:cxn modelId="{B1C027B8-E0B5-4152-A5C7-56668C2CED82}" type="presParOf" srcId="{E97B4E11-9C12-4A88-A781-E43621542101}" destId="{98E252C9-2236-4A8D-BD47-223CF5DE39EB}" srcOrd="1" destOrd="0" presId="urn:microsoft.com/office/officeart/2005/8/layout/orgChart1"/>
    <dgm:cxn modelId="{701B48B4-F00A-4EDB-B594-D39F2141F0F5}" type="presParOf" srcId="{C5A99677-F4E9-40B1-A576-05B1E41FC703}" destId="{D75376A9-8265-4ACC-9C1B-1F1688D3A04C}" srcOrd="1" destOrd="0" presId="urn:microsoft.com/office/officeart/2005/8/layout/orgChart1"/>
    <dgm:cxn modelId="{0333FD93-47B0-49E3-8F3C-CCE54DCBD6D8}" type="presParOf" srcId="{D75376A9-8265-4ACC-9C1B-1F1688D3A04C}" destId="{18EE296F-3803-4692-BB9E-CD776313E856}" srcOrd="0" destOrd="0" presId="urn:microsoft.com/office/officeart/2005/8/layout/orgChart1"/>
    <dgm:cxn modelId="{4EBCF601-8BD3-4EF1-AD58-309B7BC73DBE}" type="presParOf" srcId="{D75376A9-8265-4ACC-9C1B-1F1688D3A04C}" destId="{221B74C2-5298-40A2-A1CE-6410CA6A1EE5}" srcOrd="1" destOrd="0" presId="urn:microsoft.com/office/officeart/2005/8/layout/orgChart1"/>
    <dgm:cxn modelId="{D49561DF-9E0B-4A7E-A2E5-D68FE0899B7C}" type="presParOf" srcId="{221B74C2-5298-40A2-A1CE-6410CA6A1EE5}" destId="{422B8067-735F-49BC-BBE9-4874977AAE3B}" srcOrd="0" destOrd="0" presId="urn:microsoft.com/office/officeart/2005/8/layout/orgChart1"/>
    <dgm:cxn modelId="{498DAF96-F9CF-40DE-99D5-68EA9479FA8C}" type="presParOf" srcId="{422B8067-735F-49BC-BBE9-4874977AAE3B}" destId="{59C861E2-9ED2-4834-BD99-F8051BD44C30}" srcOrd="0" destOrd="0" presId="urn:microsoft.com/office/officeart/2005/8/layout/orgChart1"/>
    <dgm:cxn modelId="{7C0D32AE-E7FA-4E3E-8C54-B8141732E6FF}" type="presParOf" srcId="{422B8067-735F-49BC-BBE9-4874977AAE3B}" destId="{24DCBB6F-0BA2-45DD-B664-6EC9C9B8DBD8}" srcOrd="1" destOrd="0" presId="urn:microsoft.com/office/officeart/2005/8/layout/orgChart1"/>
    <dgm:cxn modelId="{9843652B-0A54-4DFF-BCD1-A5677DD522F2}" type="presParOf" srcId="{221B74C2-5298-40A2-A1CE-6410CA6A1EE5}" destId="{866140CD-BB73-4B45-A797-548F75A687C1}" srcOrd="1" destOrd="0" presId="urn:microsoft.com/office/officeart/2005/8/layout/orgChart1"/>
    <dgm:cxn modelId="{1D6C9CAD-647B-4BC1-BFB7-199CA60B3884}" type="presParOf" srcId="{221B74C2-5298-40A2-A1CE-6410CA6A1EE5}" destId="{9ECC0329-719F-44D5-A91A-0F2FAF1B4EFB}" srcOrd="2" destOrd="0" presId="urn:microsoft.com/office/officeart/2005/8/layout/orgChart1"/>
    <dgm:cxn modelId="{18D42C62-09EF-4FBB-A276-CF3E25514232}" type="presParOf" srcId="{D75376A9-8265-4ACC-9C1B-1F1688D3A04C}" destId="{034E2D9E-DBCE-4DFE-9C1F-82E055B71737}" srcOrd="2" destOrd="0" presId="urn:microsoft.com/office/officeart/2005/8/layout/orgChart1"/>
    <dgm:cxn modelId="{D3DBE7CA-77EA-468E-8867-5569C08EDC27}" type="presParOf" srcId="{D75376A9-8265-4ACC-9C1B-1F1688D3A04C}" destId="{23C7627D-11AE-4F0E-BEAB-25EE600B4155}" srcOrd="3" destOrd="0" presId="urn:microsoft.com/office/officeart/2005/8/layout/orgChart1"/>
    <dgm:cxn modelId="{A270D55D-0F3B-4EEA-B3DB-3EFDF4A51CCF}" type="presParOf" srcId="{23C7627D-11AE-4F0E-BEAB-25EE600B4155}" destId="{CC724DDE-C9E9-4F73-A0C1-698D540893E8}" srcOrd="0" destOrd="0" presId="urn:microsoft.com/office/officeart/2005/8/layout/orgChart1"/>
    <dgm:cxn modelId="{77FA88BF-C6FE-40DF-A455-D4436657C927}" type="presParOf" srcId="{CC724DDE-C9E9-4F73-A0C1-698D540893E8}" destId="{8F3042C4-D9D8-4F32-854D-FD8FCE90EF6E}" srcOrd="0" destOrd="0" presId="urn:microsoft.com/office/officeart/2005/8/layout/orgChart1"/>
    <dgm:cxn modelId="{93B89812-2373-4580-8D17-9554DC20D1BC}" type="presParOf" srcId="{CC724DDE-C9E9-4F73-A0C1-698D540893E8}" destId="{56165388-38D2-4862-AC43-7B1950FE0D7E}" srcOrd="1" destOrd="0" presId="urn:microsoft.com/office/officeart/2005/8/layout/orgChart1"/>
    <dgm:cxn modelId="{31FDC994-BCEF-4E08-88D2-889B20517320}" type="presParOf" srcId="{23C7627D-11AE-4F0E-BEAB-25EE600B4155}" destId="{E4430982-F4EF-43D1-A183-E9C5EC3BB701}" srcOrd="1" destOrd="0" presId="urn:microsoft.com/office/officeart/2005/8/layout/orgChart1"/>
    <dgm:cxn modelId="{5B7E58DA-32EC-4D2B-84E0-EE8806958B00}" type="presParOf" srcId="{23C7627D-11AE-4F0E-BEAB-25EE600B4155}" destId="{07BA9C57-E7AE-4D9C-B92E-E8908C049A4C}" srcOrd="2" destOrd="0" presId="urn:microsoft.com/office/officeart/2005/8/layout/orgChart1"/>
    <dgm:cxn modelId="{A238C6E6-0F02-48C1-B2F9-EC27E52C69A2}" type="presParOf" srcId="{C5A99677-F4E9-40B1-A576-05B1E41FC703}" destId="{B6BE623B-EBC4-402B-B114-16B32C42B3D6}" srcOrd="2" destOrd="0" presId="urn:microsoft.com/office/officeart/2005/8/layout/orgChart1"/>
    <dgm:cxn modelId="{968552AD-EE70-4D06-B397-A93B3FDCD649}" type="presParOf" srcId="{F72588A7-725B-4BC3-AF79-24AF183D2A0D}" destId="{A1F107E2-EBE1-4F33-8D84-DF7DA38FACF9}" srcOrd="4" destOrd="0" presId="urn:microsoft.com/office/officeart/2005/8/layout/orgChart1"/>
    <dgm:cxn modelId="{5F8124E6-7C77-46D7-93F8-7BE0C0F78C2D}" type="presParOf" srcId="{F72588A7-725B-4BC3-AF79-24AF183D2A0D}" destId="{04E659EB-43D6-4103-9F4F-203D2802B2B0}" srcOrd="5" destOrd="0" presId="urn:microsoft.com/office/officeart/2005/8/layout/orgChart1"/>
    <dgm:cxn modelId="{6241D430-06C1-47C8-A45A-25E5465667B4}" type="presParOf" srcId="{04E659EB-43D6-4103-9F4F-203D2802B2B0}" destId="{60A5EC52-77FF-469A-9387-0623C9C1D3AF}" srcOrd="0" destOrd="0" presId="urn:microsoft.com/office/officeart/2005/8/layout/orgChart1"/>
    <dgm:cxn modelId="{41477BFA-345E-48C7-B3E4-18EEC4134628}" type="presParOf" srcId="{60A5EC52-77FF-469A-9387-0623C9C1D3AF}" destId="{6A9212A0-A962-4707-8626-694B19BDFA9A}" srcOrd="0" destOrd="0" presId="urn:microsoft.com/office/officeart/2005/8/layout/orgChart1"/>
    <dgm:cxn modelId="{5D4C3FBC-4689-406A-94A7-9B300CD4C6BE}" type="presParOf" srcId="{60A5EC52-77FF-469A-9387-0623C9C1D3AF}" destId="{4029F4DF-C054-4EEA-ADA8-0FEEB7E3B62B}" srcOrd="1" destOrd="0" presId="urn:microsoft.com/office/officeart/2005/8/layout/orgChart1"/>
    <dgm:cxn modelId="{CADDF9F2-4E50-49C3-BDF7-400DA36B8D51}" type="presParOf" srcId="{04E659EB-43D6-4103-9F4F-203D2802B2B0}" destId="{BEAE83C9-965F-4D7B-890C-41184A546A52}" srcOrd="1" destOrd="0" presId="urn:microsoft.com/office/officeart/2005/8/layout/orgChart1"/>
    <dgm:cxn modelId="{5F64000B-A112-4943-A0D7-E9195BDDF435}" type="presParOf" srcId="{BEAE83C9-965F-4D7B-890C-41184A546A52}" destId="{8A669C79-3360-4F80-915C-83E21FBAD3C3}" srcOrd="0" destOrd="0" presId="urn:microsoft.com/office/officeart/2005/8/layout/orgChart1"/>
    <dgm:cxn modelId="{8B46445A-D33D-4A0E-9CAC-6137F5759C7B}" type="presParOf" srcId="{BEAE83C9-965F-4D7B-890C-41184A546A52}" destId="{D3F699A0-66C2-4885-8A9D-3E6F85E54CE5}" srcOrd="1" destOrd="0" presId="urn:microsoft.com/office/officeart/2005/8/layout/orgChart1"/>
    <dgm:cxn modelId="{E1875A13-6ECF-423B-952D-DE9A7667A7FD}" type="presParOf" srcId="{D3F699A0-66C2-4885-8A9D-3E6F85E54CE5}" destId="{E43A9E70-DEB5-4419-9A2A-C4858A9761D7}" srcOrd="0" destOrd="0" presId="urn:microsoft.com/office/officeart/2005/8/layout/orgChart1"/>
    <dgm:cxn modelId="{469E092F-E657-45BA-8627-DCB4C07ED8B3}" type="presParOf" srcId="{E43A9E70-DEB5-4419-9A2A-C4858A9761D7}" destId="{77E24FFD-A236-4CA6-930E-B657EB5E8FBE}" srcOrd="0" destOrd="0" presId="urn:microsoft.com/office/officeart/2005/8/layout/orgChart1"/>
    <dgm:cxn modelId="{EC05CB8F-0A3E-416C-9288-E016697100D6}" type="presParOf" srcId="{E43A9E70-DEB5-4419-9A2A-C4858A9761D7}" destId="{2976CEDE-D9D9-4322-8801-40209CEA5CDA}" srcOrd="1" destOrd="0" presId="urn:microsoft.com/office/officeart/2005/8/layout/orgChart1"/>
    <dgm:cxn modelId="{A19CFD52-E659-4415-837E-F56672CB541C}" type="presParOf" srcId="{D3F699A0-66C2-4885-8A9D-3E6F85E54CE5}" destId="{658FD759-F2DC-45AE-953A-04C3A219514C}" srcOrd="1" destOrd="0" presId="urn:microsoft.com/office/officeart/2005/8/layout/orgChart1"/>
    <dgm:cxn modelId="{89BDDBAE-75C2-47A4-A211-48E1C265FD6E}" type="presParOf" srcId="{D3F699A0-66C2-4885-8A9D-3E6F85E54CE5}" destId="{DD655E03-A956-4B9A-8B3B-700D28E37171}" srcOrd="2" destOrd="0" presId="urn:microsoft.com/office/officeart/2005/8/layout/orgChart1"/>
    <dgm:cxn modelId="{888DA10A-7393-40F8-8222-F064259812C1}" type="presParOf" srcId="{04E659EB-43D6-4103-9F4F-203D2802B2B0}" destId="{107FD4BE-293A-4440-A1AD-15BF45DC494C}" srcOrd="2" destOrd="0" presId="urn:microsoft.com/office/officeart/2005/8/layout/orgChart1"/>
    <dgm:cxn modelId="{854860A3-7FE6-40B1-AC71-1A165B7DEDED}" type="presParOf" srcId="{F72588A7-725B-4BC3-AF79-24AF183D2A0D}" destId="{28D32780-5D81-4BCB-B0A0-A7CF44733EEA}" srcOrd="6" destOrd="0" presId="urn:microsoft.com/office/officeart/2005/8/layout/orgChart1"/>
    <dgm:cxn modelId="{C850219E-E6CD-404F-A5AD-AFB6ED79DE82}" type="presParOf" srcId="{F72588A7-725B-4BC3-AF79-24AF183D2A0D}" destId="{222C4317-B208-47F9-882A-0A1C10EEE248}" srcOrd="7" destOrd="0" presId="urn:microsoft.com/office/officeart/2005/8/layout/orgChart1"/>
    <dgm:cxn modelId="{5DA79067-6428-499A-BE9B-1276076FAF06}" type="presParOf" srcId="{222C4317-B208-47F9-882A-0A1C10EEE248}" destId="{4E7FB56B-6DD5-48D9-AEA6-D9DD78A7AA8C}" srcOrd="0" destOrd="0" presId="urn:microsoft.com/office/officeart/2005/8/layout/orgChart1"/>
    <dgm:cxn modelId="{7D1278B2-5F01-4380-84D4-C1094C3D1930}" type="presParOf" srcId="{4E7FB56B-6DD5-48D9-AEA6-D9DD78A7AA8C}" destId="{C51B779F-ADBD-4ACA-9D50-9E3124A0DFBA}" srcOrd="0" destOrd="0" presId="urn:microsoft.com/office/officeart/2005/8/layout/orgChart1"/>
    <dgm:cxn modelId="{289CA0D8-2742-4321-884C-F4A7321BDC3F}" type="presParOf" srcId="{4E7FB56B-6DD5-48D9-AEA6-D9DD78A7AA8C}" destId="{117B99AA-4867-43FF-8233-90C400911A7C}" srcOrd="1" destOrd="0" presId="urn:microsoft.com/office/officeart/2005/8/layout/orgChart1"/>
    <dgm:cxn modelId="{990131A6-2EE9-44E7-8C7B-CB7FADC43CFC}" type="presParOf" srcId="{222C4317-B208-47F9-882A-0A1C10EEE248}" destId="{EB7F4B13-60C1-480D-A087-4C7313F81503}" srcOrd="1" destOrd="0" presId="urn:microsoft.com/office/officeart/2005/8/layout/orgChart1"/>
    <dgm:cxn modelId="{ECE74FA5-7DD5-4623-8346-2FC04C14DBF0}" type="presParOf" srcId="{EB7F4B13-60C1-480D-A087-4C7313F81503}" destId="{847B6ED2-E123-477F-B76D-2398BE25E943}" srcOrd="0" destOrd="0" presId="urn:microsoft.com/office/officeart/2005/8/layout/orgChart1"/>
    <dgm:cxn modelId="{DE9CD932-2857-4E10-96FA-7D1B170886E8}" type="presParOf" srcId="{EB7F4B13-60C1-480D-A087-4C7313F81503}" destId="{5A2149D3-4E0A-4064-8F73-13589D49866D}" srcOrd="1" destOrd="0" presId="urn:microsoft.com/office/officeart/2005/8/layout/orgChart1"/>
    <dgm:cxn modelId="{E00A7162-91AF-4DD4-9EE1-30E4A6C1CA32}" type="presParOf" srcId="{5A2149D3-4E0A-4064-8F73-13589D49866D}" destId="{F8E16B1C-E99B-46F5-9D9A-0077B1FF379C}" srcOrd="0" destOrd="0" presId="urn:microsoft.com/office/officeart/2005/8/layout/orgChart1"/>
    <dgm:cxn modelId="{28589D98-6943-416B-9D6D-C500CF4094EA}" type="presParOf" srcId="{F8E16B1C-E99B-46F5-9D9A-0077B1FF379C}" destId="{DC484A50-024E-46A2-9924-58790020118F}" srcOrd="0" destOrd="0" presId="urn:microsoft.com/office/officeart/2005/8/layout/orgChart1"/>
    <dgm:cxn modelId="{49E87479-1F25-4BCA-B609-812AA7D581F2}" type="presParOf" srcId="{F8E16B1C-E99B-46F5-9D9A-0077B1FF379C}" destId="{28F20A02-DB76-47E3-B8B5-87D9167F2BEF}" srcOrd="1" destOrd="0" presId="urn:microsoft.com/office/officeart/2005/8/layout/orgChart1"/>
    <dgm:cxn modelId="{98EB71FA-2D98-4EF5-A01E-2072BF3502F7}" type="presParOf" srcId="{5A2149D3-4E0A-4064-8F73-13589D49866D}" destId="{8F2E2889-FD43-47FC-8D81-BCBDF301D737}" srcOrd="1" destOrd="0" presId="urn:microsoft.com/office/officeart/2005/8/layout/orgChart1"/>
    <dgm:cxn modelId="{4CF1A653-317A-4898-9DEA-6D4ED6E26C23}" type="presParOf" srcId="{5A2149D3-4E0A-4064-8F73-13589D49866D}" destId="{ABDD3FE1-435B-4037-A97B-6ED7A4F70081}" srcOrd="2" destOrd="0" presId="urn:microsoft.com/office/officeart/2005/8/layout/orgChart1"/>
    <dgm:cxn modelId="{7380629B-EE89-46A7-A5FD-2C5F58172482}" type="presParOf" srcId="{EB7F4B13-60C1-480D-A087-4C7313F81503}" destId="{1CCEC84F-63DB-4DEE-9F25-48F1225D6EEC}" srcOrd="2" destOrd="0" presId="urn:microsoft.com/office/officeart/2005/8/layout/orgChart1"/>
    <dgm:cxn modelId="{7FF04B79-BE4D-418C-AFD1-C3EBA16D9D70}" type="presParOf" srcId="{EB7F4B13-60C1-480D-A087-4C7313F81503}" destId="{8796CF92-234C-4051-BCC8-BC8D5D4093D4}" srcOrd="3" destOrd="0" presId="urn:microsoft.com/office/officeart/2005/8/layout/orgChart1"/>
    <dgm:cxn modelId="{19B96BD3-9F94-4A8C-8767-1B6AB5612ECD}" type="presParOf" srcId="{8796CF92-234C-4051-BCC8-BC8D5D4093D4}" destId="{F5F1B86B-5305-4132-BFEC-9310FF267117}" srcOrd="0" destOrd="0" presId="urn:microsoft.com/office/officeart/2005/8/layout/orgChart1"/>
    <dgm:cxn modelId="{AE5D4D8D-C376-4C03-8B6D-A14E8891EC1D}" type="presParOf" srcId="{F5F1B86B-5305-4132-BFEC-9310FF267117}" destId="{4D55E6C7-BC9D-4DA4-9135-706EE1C839DC}" srcOrd="0" destOrd="0" presId="urn:microsoft.com/office/officeart/2005/8/layout/orgChart1"/>
    <dgm:cxn modelId="{7C08A6F8-4970-4293-9953-B35F20739280}" type="presParOf" srcId="{F5F1B86B-5305-4132-BFEC-9310FF267117}" destId="{D2DF6401-FDD9-42F2-8978-FCB8CD7D3960}" srcOrd="1" destOrd="0" presId="urn:microsoft.com/office/officeart/2005/8/layout/orgChart1"/>
    <dgm:cxn modelId="{04D27299-F20E-4091-8946-93F45CCDE6E1}" type="presParOf" srcId="{8796CF92-234C-4051-BCC8-BC8D5D4093D4}" destId="{74C0B49B-0471-45EA-BDE3-8ADE2FD0D3D3}" srcOrd="1" destOrd="0" presId="urn:microsoft.com/office/officeart/2005/8/layout/orgChart1"/>
    <dgm:cxn modelId="{1AC7DCA8-A1AA-4AC5-A389-4726AF0137CF}" type="presParOf" srcId="{8796CF92-234C-4051-BCC8-BC8D5D4093D4}" destId="{A88E9F10-DE6F-4A4B-884B-9DB65E14D1AA}" srcOrd="2" destOrd="0" presId="urn:microsoft.com/office/officeart/2005/8/layout/orgChart1"/>
    <dgm:cxn modelId="{50F7C49D-0F57-472E-BFE3-F894EC3BFAE9}" type="presParOf" srcId="{EB7F4B13-60C1-480D-A087-4C7313F81503}" destId="{43785C99-F1EF-4590-B4D1-31BE07FB159F}" srcOrd="4" destOrd="0" presId="urn:microsoft.com/office/officeart/2005/8/layout/orgChart1"/>
    <dgm:cxn modelId="{3A7AE241-6D2E-478D-9361-FC70E544EBDB}" type="presParOf" srcId="{EB7F4B13-60C1-480D-A087-4C7313F81503}" destId="{97238DD4-D3A2-42ED-B847-1AEBA743C7E6}" srcOrd="5" destOrd="0" presId="urn:microsoft.com/office/officeart/2005/8/layout/orgChart1"/>
    <dgm:cxn modelId="{4EDA101A-DFE3-4319-BB73-ED5011F8BC66}" type="presParOf" srcId="{97238DD4-D3A2-42ED-B847-1AEBA743C7E6}" destId="{330D77A3-8C75-465F-B76A-7AE25BAD2A46}" srcOrd="0" destOrd="0" presId="urn:microsoft.com/office/officeart/2005/8/layout/orgChart1"/>
    <dgm:cxn modelId="{320D7127-CF5A-4E26-8EC3-63F754F2C937}" type="presParOf" srcId="{330D77A3-8C75-465F-B76A-7AE25BAD2A46}" destId="{B3E33EC8-8960-4311-AFB7-2736FAFE68E8}" srcOrd="0" destOrd="0" presId="urn:microsoft.com/office/officeart/2005/8/layout/orgChart1"/>
    <dgm:cxn modelId="{EEFB7D05-C5F5-4E57-A2F6-0FFB867CF300}" type="presParOf" srcId="{330D77A3-8C75-465F-B76A-7AE25BAD2A46}" destId="{7792AA0B-5340-4113-BC4A-4791F56A0F37}" srcOrd="1" destOrd="0" presId="urn:microsoft.com/office/officeart/2005/8/layout/orgChart1"/>
    <dgm:cxn modelId="{2D2952E5-6B17-4374-93C1-510C41F1CB3C}" type="presParOf" srcId="{97238DD4-D3A2-42ED-B847-1AEBA743C7E6}" destId="{20A8A64C-86C8-4DE2-9C38-627E1F8D06B3}" srcOrd="1" destOrd="0" presId="urn:microsoft.com/office/officeart/2005/8/layout/orgChart1"/>
    <dgm:cxn modelId="{AD79CED1-531A-4A8C-93D3-F69C888E6FB6}" type="presParOf" srcId="{97238DD4-D3A2-42ED-B847-1AEBA743C7E6}" destId="{44C7E7FB-B510-48D8-BBA4-93EEE0BB0D10}" srcOrd="2" destOrd="0" presId="urn:microsoft.com/office/officeart/2005/8/layout/orgChart1"/>
    <dgm:cxn modelId="{251A7D1B-B90F-4339-B798-BA9E0A95659F}" type="presParOf" srcId="{222C4317-B208-47F9-882A-0A1C10EEE248}" destId="{B41976F1-9BC4-456E-96C0-C40662D529B8}" srcOrd="2" destOrd="0" presId="urn:microsoft.com/office/officeart/2005/8/layout/orgChart1"/>
    <dgm:cxn modelId="{B45DC7F8-117D-4108-A329-4B4274839F99}" type="presParOf" srcId="{05CA4E20-03CB-4D63-8349-690C131126C5}" destId="{F7D3861F-7EF1-4D9F-9430-150223D6E74C}" srcOrd="2" destOrd="0" presId="urn:microsoft.com/office/officeart/2005/8/layout/orgChart1"/>
    <dgm:cxn modelId="{8EAB562C-182B-429F-AB9F-800DDBEEDF8A}" type="presParOf" srcId="{DB92DADE-960E-4B53-8602-75F0DD8B8C90}" destId="{60CF706F-C66D-4A78-87A4-EE226BA9CDF1}" srcOrd="2" destOrd="0" presId="urn:microsoft.com/office/officeart/2005/8/layout/orgChart1"/>
    <dgm:cxn modelId="{6B0F7FC6-6A65-4E5B-A5CA-64315527A072}" type="presParOf" srcId="{DB92DADE-960E-4B53-8602-75F0DD8B8C90}" destId="{0728F118-22E8-4900-9748-E2B7594E7065}" srcOrd="3" destOrd="0" presId="urn:microsoft.com/office/officeart/2005/8/layout/orgChart1"/>
    <dgm:cxn modelId="{0F5941C1-5B16-43DB-BCAA-0A2D6966600E}" type="presParOf" srcId="{0728F118-22E8-4900-9748-E2B7594E7065}" destId="{7B0980EA-FFEF-4712-9327-416E4F65B752}" srcOrd="0" destOrd="0" presId="urn:microsoft.com/office/officeart/2005/8/layout/orgChart1"/>
    <dgm:cxn modelId="{0E1E2ABF-E44C-442B-B11A-BB927AF50858}" type="presParOf" srcId="{7B0980EA-FFEF-4712-9327-416E4F65B752}" destId="{99FE9214-30A1-48C6-A943-44AC29666CCD}" srcOrd="0" destOrd="0" presId="urn:microsoft.com/office/officeart/2005/8/layout/orgChart1"/>
    <dgm:cxn modelId="{F21788B8-D3FC-47C5-9944-63CE89ECCDF6}" type="presParOf" srcId="{7B0980EA-FFEF-4712-9327-416E4F65B752}" destId="{C99B00FE-4433-4A2B-8775-F8DE729BA802}" srcOrd="1" destOrd="0" presId="urn:microsoft.com/office/officeart/2005/8/layout/orgChart1"/>
    <dgm:cxn modelId="{C4D3CFC7-2F6D-43CE-A381-11716627BBFB}" type="presParOf" srcId="{0728F118-22E8-4900-9748-E2B7594E7065}" destId="{F2D79A1F-A103-4FF5-8766-3F187AB5A5B6}" srcOrd="1" destOrd="0" presId="urn:microsoft.com/office/officeart/2005/8/layout/orgChart1"/>
    <dgm:cxn modelId="{6ED8C6B2-8C70-4456-B306-890617D563D9}" type="presParOf" srcId="{F2D79A1F-A103-4FF5-8766-3F187AB5A5B6}" destId="{B26F0CCB-DA33-4585-A216-0AA5922E9447}" srcOrd="0" destOrd="0" presId="urn:microsoft.com/office/officeart/2005/8/layout/orgChart1"/>
    <dgm:cxn modelId="{E950CE89-F5F5-4BC2-B75C-D541E0A5727A}" type="presParOf" srcId="{F2D79A1F-A103-4FF5-8766-3F187AB5A5B6}" destId="{3FB4C361-A0A1-44B2-A19D-825E86F96698}" srcOrd="1" destOrd="0" presId="urn:microsoft.com/office/officeart/2005/8/layout/orgChart1"/>
    <dgm:cxn modelId="{BD1F4DEA-FD8B-4F57-92A3-E5E6BAF41CB2}" type="presParOf" srcId="{3FB4C361-A0A1-44B2-A19D-825E86F96698}" destId="{8DC3DB63-A393-40F7-B5A6-E58E038A0AA5}" srcOrd="0" destOrd="0" presId="urn:microsoft.com/office/officeart/2005/8/layout/orgChart1"/>
    <dgm:cxn modelId="{17D042DA-D905-4C27-A215-57D94C8EF496}" type="presParOf" srcId="{8DC3DB63-A393-40F7-B5A6-E58E038A0AA5}" destId="{8D1893FB-17B4-43C0-B162-19BDB46D5A4E}" srcOrd="0" destOrd="0" presId="urn:microsoft.com/office/officeart/2005/8/layout/orgChart1"/>
    <dgm:cxn modelId="{E0F39EA1-CD8F-4543-9201-C9344738FF5E}" type="presParOf" srcId="{8DC3DB63-A393-40F7-B5A6-E58E038A0AA5}" destId="{72E9CC83-30F4-4806-9613-BB92FB244FF7}" srcOrd="1" destOrd="0" presId="urn:microsoft.com/office/officeart/2005/8/layout/orgChart1"/>
    <dgm:cxn modelId="{B18BCD99-686C-420B-BA2D-9A4E960B167D}" type="presParOf" srcId="{3FB4C361-A0A1-44B2-A19D-825E86F96698}" destId="{6D88B4D8-71B9-4F2E-9217-26288D1DF92C}" srcOrd="1" destOrd="0" presId="urn:microsoft.com/office/officeart/2005/8/layout/orgChart1"/>
    <dgm:cxn modelId="{3C4AB76E-ECA8-4DBC-8BC0-65ECA3BBCF38}" type="presParOf" srcId="{6D88B4D8-71B9-4F2E-9217-26288D1DF92C}" destId="{1794A120-EE87-4E1D-AAAC-4C227A4A7556}" srcOrd="0" destOrd="0" presId="urn:microsoft.com/office/officeart/2005/8/layout/orgChart1"/>
    <dgm:cxn modelId="{AB020A08-CADC-4D02-AF59-C3BAAFCE37C8}" type="presParOf" srcId="{6D88B4D8-71B9-4F2E-9217-26288D1DF92C}" destId="{8E60C24A-78ED-4681-A65A-D748D02B2DBB}" srcOrd="1" destOrd="0" presId="urn:microsoft.com/office/officeart/2005/8/layout/orgChart1"/>
    <dgm:cxn modelId="{61F109CC-CD6E-4A8A-98FC-29F9BDF3D453}" type="presParOf" srcId="{8E60C24A-78ED-4681-A65A-D748D02B2DBB}" destId="{1CE2CE1F-95BB-4741-B9C5-15319A829B6C}" srcOrd="0" destOrd="0" presId="urn:microsoft.com/office/officeart/2005/8/layout/orgChart1"/>
    <dgm:cxn modelId="{2C428B7A-D787-4EDF-AF77-BA7D894010F5}" type="presParOf" srcId="{1CE2CE1F-95BB-4741-B9C5-15319A829B6C}" destId="{925B497A-6EA5-4A3F-B5DB-B0D702B72ACC}" srcOrd="0" destOrd="0" presId="urn:microsoft.com/office/officeart/2005/8/layout/orgChart1"/>
    <dgm:cxn modelId="{A46FC81E-2BD9-4D58-AADD-266A7CB3098E}" type="presParOf" srcId="{1CE2CE1F-95BB-4741-B9C5-15319A829B6C}" destId="{B4F0A4A9-FFE3-4D78-9799-4D9829D6492D}" srcOrd="1" destOrd="0" presId="urn:microsoft.com/office/officeart/2005/8/layout/orgChart1"/>
    <dgm:cxn modelId="{846F96F1-555C-4EB7-A1B5-AAC57DCD9C01}" type="presParOf" srcId="{8E60C24A-78ED-4681-A65A-D748D02B2DBB}" destId="{15F06B04-FAE2-4366-BC4E-B57BC70FB10E}" srcOrd="1" destOrd="0" presId="urn:microsoft.com/office/officeart/2005/8/layout/orgChart1"/>
    <dgm:cxn modelId="{CF8DBF5C-44D7-4AAC-87C9-3EB5C7D65352}" type="presParOf" srcId="{8E60C24A-78ED-4681-A65A-D748D02B2DBB}" destId="{91A8CECE-8147-41D5-8415-9A92258AD086}" srcOrd="2" destOrd="0" presId="urn:microsoft.com/office/officeart/2005/8/layout/orgChart1"/>
    <dgm:cxn modelId="{8AF1C27D-82C1-4C91-A565-3BD23FAC26FA}" type="presParOf" srcId="{6D88B4D8-71B9-4F2E-9217-26288D1DF92C}" destId="{2B7320D6-DA52-4DC9-AB6E-5C8AB4A7BBAB}" srcOrd="2" destOrd="0" presId="urn:microsoft.com/office/officeart/2005/8/layout/orgChart1"/>
    <dgm:cxn modelId="{A4FE1778-E301-4482-A85C-8196DB328133}" type="presParOf" srcId="{6D88B4D8-71B9-4F2E-9217-26288D1DF92C}" destId="{6F3EE979-B485-482E-9F66-5FDD62B306BA}" srcOrd="3" destOrd="0" presId="urn:microsoft.com/office/officeart/2005/8/layout/orgChart1"/>
    <dgm:cxn modelId="{9AA373F8-C50A-4432-BCCD-5E2474D1E3C3}" type="presParOf" srcId="{6F3EE979-B485-482E-9F66-5FDD62B306BA}" destId="{7936BCDA-840A-423E-8621-92F24FF73594}" srcOrd="0" destOrd="0" presId="urn:microsoft.com/office/officeart/2005/8/layout/orgChart1"/>
    <dgm:cxn modelId="{E1425967-4B55-4ABF-9BB7-94BCE41F51D8}" type="presParOf" srcId="{7936BCDA-840A-423E-8621-92F24FF73594}" destId="{23C2B706-4D24-4AC1-809F-C8F74E68E1B4}" srcOrd="0" destOrd="0" presId="urn:microsoft.com/office/officeart/2005/8/layout/orgChart1"/>
    <dgm:cxn modelId="{19079BC3-BC2A-40E5-A3C2-240D8E3059DF}" type="presParOf" srcId="{7936BCDA-840A-423E-8621-92F24FF73594}" destId="{B2594943-E997-410B-8B05-540BC8549A15}" srcOrd="1" destOrd="0" presId="urn:microsoft.com/office/officeart/2005/8/layout/orgChart1"/>
    <dgm:cxn modelId="{1E5E6491-2033-4A10-851C-57904B13D92C}" type="presParOf" srcId="{6F3EE979-B485-482E-9F66-5FDD62B306BA}" destId="{643CA6BC-17CF-4984-A5A9-9247AD5F1C54}" srcOrd="1" destOrd="0" presId="urn:microsoft.com/office/officeart/2005/8/layout/orgChart1"/>
    <dgm:cxn modelId="{30CD96C2-D2CB-425F-A11D-5A45E8F0E743}" type="presParOf" srcId="{6F3EE979-B485-482E-9F66-5FDD62B306BA}" destId="{77524EB7-721A-4E90-93B0-D0EBC279A4FF}" srcOrd="2" destOrd="0" presId="urn:microsoft.com/office/officeart/2005/8/layout/orgChart1"/>
    <dgm:cxn modelId="{900591E9-3D85-4535-A5FD-75C7029CF381}" type="presParOf" srcId="{6D88B4D8-71B9-4F2E-9217-26288D1DF92C}" destId="{58682662-4715-43B5-A692-08949EB46536}" srcOrd="4" destOrd="0" presId="urn:microsoft.com/office/officeart/2005/8/layout/orgChart1"/>
    <dgm:cxn modelId="{6FD51D21-EBF0-40DA-B82F-AD562293CDC9}" type="presParOf" srcId="{6D88B4D8-71B9-4F2E-9217-26288D1DF92C}" destId="{CCDAFA79-035E-400C-9AC8-794D63D7F80D}" srcOrd="5" destOrd="0" presId="urn:microsoft.com/office/officeart/2005/8/layout/orgChart1"/>
    <dgm:cxn modelId="{2BFB520D-5557-4CD5-AAA0-B2FDD16CCD92}" type="presParOf" srcId="{CCDAFA79-035E-400C-9AC8-794D63D7F80D}" destId="{6D86CC41-9391-4518-9B65-445559A7731B}" srcOrd="0" destOrd="0" presId="urn:microsoft.com/office/officeart/2005/8/layout/orgChart1"/>
    <dgm:cxn modelId="{673DD9E1-2760-49E9-B08A-DF52C28A9705}" type="presParOf" srcId="{6D86CC41-9391-4518-9B65-445559A7731B}" destId="{887D6C4F-84B5-4AAC-BB6B-063F5F2E4612}" srcOrd="0" destOrd="0" presId="urn:microsoft.com/office/officeart/2005/8/layout/orgChart1"/>
    <dgm:cxn modelId="{E17A4EA4-EA61-4694-9329-F7ED105AC7A3}" type="presParOf" srcId="{6D86CC41-9391-4518-9B65-445559A7731B}" destId="{078A3702-3395-40E0-A88B-2C99202746AF}" srcOrd="1" destOrd="0" presId="urn:microsoft.com/office/officeart/2005/8/layout/orgChart1"/>
    <dgm:cxn modelId="{F18B1251-654D-419C-B6EA-CD8B4020624A}" type="presParOf" srcId="{CCDAFA79-035E-400C-9AC8-794D63D7F80D}" destId="{28A430FD-7856-4859-B032-D0ADDAE57791}" srcOrd="1" destOrd="0" presId="urn:microsoft.com/office/officeart/2005/8/layout/orgChart1"/>
    <dgm:cxn modelId="{9B02BE81-1DD6-4927-82AA-33982F8099C0}" type="presParOf" srcId="{CCDAFA79-035E-400C-9AC8-794D63D7F80D}" destId="{8BC8D57D-1A74-488E-AB10-6D7428BB7B17}" srcOrd="2" destOrd="0" presId="urn:microsoft.com/office/officeart/2005/8/layout/orgChart1"/>
    <dgm:cxn modelId="{C0F15135-64E2-46BF-B1DF-8D9058F74BED}" type="presParOf" srcId="{6D88B4D8-71B9-4F2E-9217-26288D1DF92C}" destId="{B452A87D-6163-463D-93B4-5B169434CED3}" srcOrd="6" destOrd="0" presId="urn:microsoft.com/office/officeart/2005/8/layout/orgChart1"/>
    <dgm:cxn modelId="{EC662BDA-FCD9-4063-AFD1-383AB22FC6DA}" type="presParOf" srcId="{6D88B4D8-71B9-4F2E-9217-26288D1DF92C}" destId="{8BCB603E-9003-4719-8A3E-5A29C438DD24}" srcOrd="7" destOrd="0" presId="urn:microsoft.com/office/officeart/2005/8/layout/orgChart1"/>
    <dgm:cxn modelId="{1C5A91D5-463D-4719-9523-6C3F557A377A}" type="presParOf" srcId="{8BCB603E-9003-4719-8A3E-5A29C438DD24}" destId="{7A46320D-3052-4E16-80A8-9262E36A45DC}" srcOrd="0" destOrd="0" presId="urn:microsoft.com/office/officeart/2005/8/layout/orgChart1"/>
    <dgm:cxn modelId="{33EB0C94-A59A-42F6-90DA-B38DB61F2EA6}" type="presParOf" srcId="{7A46320D-3052-4E16-80A8-9262E36A45DC}" destId="{5F64926D-F482-4AFA-AA80-DD8C9F3E144C}" srcOrd="0" destOrd="0" presId="urn:microsoft.com/office/officeart/2005/8/layout/orgChart1"/>
    <dgm:cxn modelId="{2F8D6F16-3A68-4BEE-BB36-CBED8E1A3ABD}" type="presParOf" srcId="{7A46320D-3052-4E16-80A8-9262E36A45DC}" destId="{17BFFF37-36D5-4D56-8897-828C2E6F7D6C}" srcOrd="1" destOrd="0" presId="urn:microsoft.com/office/officeart/2005/8/layout/orgChart1"/>
    <dgm:cxn modelId="{1A15EDDE-BAA7-479B-B066-EDB791480823}" type="presParOf" srcId="{8BCB603E-9003-4719-8A3E-5A29C438DD24}" destId="{A3C77872-F9C0-4D62-BC2E-3DCCDC8CC96F}" srcOrd="1" destOrd="0" presId="urn:microsoft.com/office/officeart/2005/8/layout/orgChart1"/>
    <dgm:cxn modelId="{F5D2FF98-69ED-497D-94CE-113834F6DA51}" type="presParOf" srcId="{8BCB603E-9003-4719-8A3E-5A29C438DD24}" destId="{41BA5652-C0C7-41F3-980F-8AA07040BBF5}" srcOrd="2" destOrd="0" presId="urn:microsoft.com/office/officeart/2005/8/layout/orgChart1"/>
    <dgm:cxn modelId="{4AC4F52A-10E6-4080-BD2D-22A3770E758E}" type="presParOf" srcId="{6D88B4D8-71B9-4F2E-9217-26288D1DF92C}" destId="{40807956-7031-4C64-B6AE-3B7E8AC82287}" srcOrd="8" destOrd="0" presId="urn:microsoft.com/office/officeart/2005/8/layout/orgChart1"/>
    <dgm:cxn modelId="{1EB0F45B-C19F-4B7D-A12F-40E82B5BF266}" type="presParOf" srcId="{6D88B4D8-71B9-4F2E-9217-26288D1DF92C}" destId="{6C6E3D65-348E-47EB-9556-D2A911A33E5B}" srcOrd="9" destOrd="0" presId="urn:microsoft.com/office/officeart/2005/8/layout/orgChart1"/>
    <dgm:cxn modelId="{9EFBA52B-04C4-4D35-A2FF-D44336E133CE}" type="presParOf" srcId="{6C6E3D65-348E-47EB-9556-D2A911A33E5B}" destId="{6BB33FF9-E6A1-4DF7-9E42-611063C3F455}" srcOrd="0" destOrd="0" presId="urn:microsoft.com/office/officeart/2005/8/layout/orgChart1"/>
    <dgm:cxn modelId="{496E8C08-5200-4782-B3BC-D69D4C7A01F1}" type="presParOf" srcId="{6BB33FF9-E6A1-4DF7-9E42-611063C3F455}" destId="{FCB0AC24-C116-4558-9359-D497327C598E}" srcOrd="0" destOrd="0" presId="urn:microsoft.com/office/officeart/2005/8/layout/orgChart1"/>
    <dgm:cxn modelId="{1728848B-9577-4E11-8133-1B747BCE34FF}" type="presParOf" srcId="{6BB33FF9-E6A1-4DF7-9E42-611063C3F455}" destId="{EACDD6DD-6835-4690-ADF9-F24DBA361DA5}" srcOrd="1" destOrd="0" presId="urn:microsoft.com/office/officeart/2005/8/layout/orgChart1"/>
    <dgm:cxn modelId="{B04C3532-89E1-42D6-99BF-4503B21E85F7}" type="presParOf" srcId="{6C6E3D65-348E-47EB-9556-D2A911A33E5B}" destId="{35969CE5-E2F0-4137-AC83-5971B9289DCC}" srcOrd="1" destOrd="0" presId="urn:microsoft.com/office/officeart/2005/8/layout/orgChart1"/>
    <dgm:cxn modelId="{31C2A81E-1A94-48A0-B981-A7EC09C78543}" type="presParOf" srcId="{6C6E3D65-348E-47EB-9556-D2A911A33E5B}" destId="{CD024371-9378-4D5A-9C5E-062D024A9519}" srcOrd="2" destOrd="0" presId="urn:microsoft.com/office/officeart/2005/8/layout/orgChart1"/>
    <dgm:cxn modelId="{A57BFBCB-0137-4867-BC02-89DD9931FFF4}" type="presParOf" srcId="{6D88B4D8-71B9-4F2E-9217-26288D1DF92C}" destId="{3263DE01-F3C1-4692-B8E4-81147FA3BF80}" srcOrd="10" destOrd="0" presId="urn:microsoft.com/office/officeart/2005/8/layout/orgChart1"/>
    <dgm:cxn modelId="{F99DCDC0-A704-4C4E-B1B6-8A2A276479BD}" type="presParOf" srcId="{6D88B4D8-71B9-4F2E-9217-26288D1DF92C}" destId="{164663C1-6377-45C7-9691-4FD1A5D2B3AE}" srcOrd="11" destOrd="0" presId="urn:microsoft.com/office/officeart/2005/8/layout/orgChart1"/>
    <dgm:cxn modelId="{113E4227-C908-4416-8D1C-4A8B58C346C4}" type="presParOf" srcId="{164663C1-6377-45C7-9691-4FD1A5D2B3AE}" destId="{43E4146A-7775-4A1C-A5F8-C69525ACB315}" srcOrd="0" destOrd="0" presId="urn:microsoft.com/office/officeart/2005/8/layout/orgChart1"/>
    <dgm:cxn modelId="{569D87DA-5AF0-4A66-A266-E24446102857}" type="presParOf" srcId="{43E4146A-7775-4A1C-A5F8-C69525ACB315}" destId="{36DF2A2E-8DA1-4733-92AF-8A5170A23B02}" srcOrd="0" destOrd="0" presId="urn:microsoft.com/office/officeart/2005/8/layout/orgChart1"/>
    <dgm:cxn modelId="{AC45C782-D9AC-4B26-B12C-2E37D8BAB45C}" type="presParOf" srcId="{43E4146A-7775-4A1C-A5F8-C69525ACB315}" destId="{73955802-F960-4314-A568-EFB6B59AE19B}" srcOrd="1" destOrd="0" presId="urn:microsoft.com/office/officeart/2005/8/layout/orgChart1"/>
    <dgm:cxn modelId="{4763656D-4C33-4297-9A48-2C450AF901CF}" type="presParOf" srcId="{164663C1-6377-45C7-9691-4FD1A5D2B3AE}" destId="{8BF9DF5E-ABE7-48F4-AE25-008A434E10E1}" srcOrd="1" destOrd="0" presId="urn:microsoft.com/office/officeart/2005/8/layout/orgChart1"/>
    <dgm:cxn modelId="{22C45DBF-0996-41DF-88C8-104C0BA6CA05}" type="presParOf" srcId="{164663C1-6377-45C7-9691-4FD1A5D2B3AE}" destId="{BAF8D89E-974C-401E-B77A-664B8A33AF79}" srcOrd="2" destOrd="0" presId="urn:microsoft.com/office/officeart/2005/8/layout/orgChart1"/>
    <dgm:cxn modelId="{76A2D959-BE35-47A9-BBFA-FF807786E89C}" type="presParOf" srcId="{6D88B4D8-71B9-4F2E-9217-26288D1DF92C}" destId="{4C15C390-EBCE-42DA-92E1-4DA0962E22C2}" srcOrd="12" destOrd="0" presId="urn:microsoft.com/office/officeart/2005/8/layout/orgChart1"/>
    <dgm:cxn modelId="{00621E8F-B363-41AD-8B25-10A0CA1FF691}" type="presParOf" srcId="{6D88B4D8-71B9-4F2E-9217-26288D1DF92C}" destId="{DBB4B35C-CCE2-4CD2-A3C4-956C0F082B14}" srcOrd="13" destOrd="0" presId="urn:microsoft.com/office/officeart/2005/8/layout/orgChart1"/>
    <dgm:cxn modelId="{12E244B5-A228-4828-AD10-E2824B7292A2}" type="presParOf" srcId="{DBB4B35C-CCE2-4CD2-A3C4-956C0F082B14}" destId="{318F1F14-A232-4EC2-BC07-E8EDC3041092}" srcOrd="0" destOrd="0" presId="urn:microsoft.com/office/officeart/2005/8/layout/orgChart1"/>
    <dgm:cxn modelId="{5A5E7572-FE24-4D6F-8551-B7B7A1120560}" type="presParOf" srcId="{318F1F14-A232-4EC2-BC07-E8EDC3041092}" destId="{AB64E427-7958-4860-BA4C-3183F5A344C3}" srcOrd="0" destOrd="0" presId="urn:microsoft.com/office/officeart/2005/8/layout/orgChart1"/>
    <dgm:cxn modelId="{21F420A6-5768-4F37-B327-97F209B83C0A}" type="presParOf" srcId="{318F1F14-A232-4EC2-BC07-E8EDC3041092}" destId="{E09ECE97-0D2C-4018-9140-55B87CB02AFE}" srcOrd="1" destOrd="0" presId="urn:microsoft.com/office/officeart/2005/8/layout/orgChart1"/>
    <dgm:cxn modelId="{1F281DC2-BC08-46AD-99B0-77734839D8AA}" type="presParOf" srcId="{DBB4B35C-CCE2-4CD2-A3C4-956C0F082B14}" destId="{F2892FFF-BEA9-43BD-930C-5068A14AC244}" srcOrd="1" destOrd="0" presId="urn:microsoft.com/office/officeart/2005/8/layout/orgChart1"/>
    <dgm:cxn modelId="{B745DA95-1AC2-4323-BFE0-C1FEF78C7FC7}" type="presParOf" srcId="{DBB4B35C-CCE2-4CD2-A3C4-956C0F082B14}" destId="{AC02AF68-209A-4BB8-AA12-07D20EC83D68}" srcOrd="2" destOrd="0" presId="urn:microsoft.com/office/officeart/2005/8/layout/orgChart1"/>
    <dgm:cxn modelId="{2D54F5AC-2951-4A46-9F49-4D3CA1594F15}" type="presParOf" srcId="{6D88B4D8-71B9-4F2E-9217-26288D1DF92C}" destId="{D53D8279-C76A-40AF-B9EA-6919CA9F6BAA}" srcOrd="14" destOrd="0" presId="urn:microsoft.com/office/officeart/2005/8/layout/orgChart1"/>
    <dgm:cxn modelId="{4295BD97-5296-4D6D-8262-92A079DFE17C}" type="presParOf" srcId="{6D88B4D8-71B9-4F2E-9217-26288D1DF92C}" destId="{6439D227-6B0A-45A4-9508-885B9DCE8B96}" srcOrd="15" destOrd="0" presId="urn:microsoft.com/office/officeart/2005/8/layout/orgChart1"/>
    <dgm:cxn modelId="{8CD80515-354A-415F-92F5-6B1D471E6ED3}" type="presParOf" srcId="{6439D227-6B0A-45A4-9508-885B9DCE8B96}" destId="{5FE78E0E-AC1F-48FA-9185-5ED5E872AFB6}" srcOrd="0" destOrd="0" presId="urn:microsoft.com/office/officeart/2005/8/layout/orgChart1"/>
    <dgm:cxn modelId="{2BAB8BA6-88D5-4236-9E8D-D865FB23A5D9}" type="presParOf" srcId="{5FE78E0E-AC1F-48FA-9185-5ED5E872AFB6}" destId="{D0314D97-DFF7-4C27-A499-DF908DF851AE}" srcOrd="0" destOrd="0" presId="urn:microsoft.com/office/officeart/2005/8/layout/orgChart1"/>
    <dgm:cxn modelId="{F0CAF0FE-5928-4E23-99D0-F5B81CD1CDE5}" type="presParOf" srcId="{5FE78E0E-AC1F-48FA-9185-5ED5E872AFB6}" destId="{A194F9CD-E859-4AA2-A439-410C9EBC21A0}" srcOrd="1" destOrd="0" presId="urn:microsoft.com/office/officeart/2005/8/layout/orgChart1"/>
    <dgm:cxn modelId="{E8DADAEA-4D84-4FE4-824E-9525D114F398}" type="presParOf" srcId="{6439D227-6B0A-45A4-9508-885B9DCE8B96}" destId="{2669E63D-FDF5-4195-A515-066FDC5CA6C6}" srcOrd="1" destOrd="0" presId="urn:microsoft.com/office/officeart/2005/8/layout/orgChart1"/>
    <dgm:cxn modelId="{B82BB8CC-2115-4853-974A-AB4A9CD1C604}" type="presParOf" srcId="{6439D227-6B0A-45A4-9508-885B9DCE8B96}" destId="{0577DE38-C900-4F50-916B-E6F393F53A8D}" srcOrd="2" destOrd="0" presId="urn:microsoft.com/office/officeart/2005/8/layout/orgChart1"/>
    <dgm:cxn modelId="{A76FD39B-ADC9-40E0-A7D8-C913A84FF696}" type="presParOf" srcId="{6D88B4D8-71B9-4F2E-9217-26288D1DF92C}" destId="{513B3E1E-9B74-4DAD-9D19-FAD55BD22779}" srcOrd="16" destOrd="0" presId="urn:microsoft.com/office/officeart/2005/8/layout/orgChart1"/>
    <dgm:cxn modelId="{2DDC1EFB-F247-49D6-964B-0AF30DF806F3}" type="presParOf" srcId="{6D88B4D8-71B9-4F2E-9217-26288D1DF92C}" destId="{912D5A69-8AC9-4B3C-B866-C27680C8DA7A}" srcOrd="17" destOrd="0" presId="urn:microsoft.com/office/officeart/2005/8/layout/orgChart1"/>
    <dgm:cxn modelId="{C37F59C6-E0D9-49CF-ACE6-7F097AA2066F}" type="presParOf" srcId="{912D5A69-8AC9-4B3C-B866-C27680C8DA7A}" destId="{64EFAF7E-2911-4353-94B0-B3C058908399}" srcOrd="0" destOrd="0" presId="urn:microsoft.com/office/officeart/2005/8/layout/orgChart1"/>
    <dgm:cxn modelId="{94FE77A3-AC1A-4515-8039-E1CEAC979638}" type="presParOf" srcId="{64EFAF7E-2911-4353-94B0-B3C058908399}" destId="{4C023ECC-8C00-40E5-8123-699F49129146}" srcOrd="0" destOrd="0" presId="urn:microsoft.com/office/officeart/2005/8/layout/orgChart1"/>
    <dgm:cxn modelId="{09A2AAC4-4850-491D-A101-359F3AAD9274}" type="presParOf" srcId="{64EFAF7E-2911-4353-94B0-B3C058908399}" destId="{A14A7BF3-FA63-45F6-969D-C326FE28A10D}" srcOrd="1" destOrd="0" presId="urn:microsoft.com/office/officeart/2005/8/layout/orgChart1"/>
    <dgm:cxn modelId="{6775C1A6-4365-4BCF-A0F8-6DB82F9F6888}" type="presParOf" srcId="{912D5A69-8AC9-4B3C-B866-C27680C8DA7A}" destId="{70891750-7C6C-4F8C-82CE-82622F4B5900}" srcOrd="1" destOrd="0" presId="urn:microsoft.com/office/officeart/2005/8/layout/orgChart1"/>
    <dgm:cxn modelId="{0512DB04-E715-405F-8B19-9D0A89840A4B}" type="presParOf" srcId="{912D5A69-8AC9-4B3C-B866-C27680C8DA7A}" destId="{586B2C57-317B-4AB7-9EC7-266212B7A79F}" srcOrd="2" destOrd="0" presId="urn:microsoft.com/office/officeart/2005/8/layout/orgChart1"/>
    <dgm:cxn modelId="{4E887290-C508-4E71-9E94-2B78AA12E2ED}" type="presParOf" srcId="{3FB4C361-A0A1-44B2-A19D-825E86F96698}" destId="{54F9E9A2-A270-40C9-8CB2-C36B71F2C0FF}" srcOrd="2" destOrd="0" presId="urn:microsoft.com/office/officeart/2005/8/layout/orgChart1"/>
    <dgm:cxn modelId="{4B6B3891-DFFF-464E-96CB-BB7CC2EF077F}" type="presParOf" srcId="{F2D79A1F-A103-4FF5-8766-3F187AB5A5B6}" destId="{60E59C74-E95D-4D56-8D3E-F67FF5C55EA1}" srcOrd="2" destOrd="0" presId="urn:microsoft.com/office/officeart/2005/8/layout/orgChart1"/>
    <dgm:cxn modelId="{0BC2701E-E087-41FD-BEBA-8FA434B3D5EA}" type="presParOf" srcId="{F2D79A1F-A103-4FF5-8766-3F187AB5A5B6}" destId="{D82CAFB5-0F40-4B54-865F-FDE1894CE3FD}" srcOrd="3" destOrd="0" presId="urn:microsoft.com/office/officeart/2005/8/layout/orgChart1"/>
    <dgm:cxn modelId="{04BB90E1-0E1A-464E-B7AA-3EA4C10E869D}" type="presParOf" srcId="{D82CAFB5-0F40-4B54-865F-FDE1894CE3FD}" destId="{3DAB9713-5F41-49C4-940F-6551AB21F52E}" srcOrd="0" destOrd="0" presId="urn:microsoft.com/office/officeart/2005/8/layout/orgChart1"/>
    <dgm:cxn modelId="{7B28657D-A2F9-47B0-8078-AAB9D3A7E245}" type="presParOf" srcId="{3DAB9713-5F41-49C4-940F-6551AB21F52E}" destId="{ECB53947-C971-48BF-B7EC-AEC3611E54C0}" srcOrd="0" destOrd="0" presId="urn:microsoft.com/office/officeart/2005/8/layout/orgChart1"/>
    <dgm:cxn modelId="{947F7CB5-D189-4188-B8F4-DB8EAB19D36A}" type="presParOf" srcId="{3DAB9713-5F41-49C4-940F-6551AB21F52E}" destId="{40342CC2-6465-4E35-849C-A7057A0E6335}" srcOrd="1" destOrd="0" presId="urn:microsoft.com/office/officeart/2005/8/layout/orgChart1"/>
    <dgm:cxn modelId="{812ED40A-5401-4FD5-A3B2-48A1CD308FCA}" type="presParOf" srcId="{D82CAFB5-0F40-4B54-865F-FDE1894CE3FD}" destId="{77BF1480-BFAF-4FEA-95D2-D2244BD40406}" srcOrd="1" destOrd="0" presId="urn:microsoft.com/office/officeart/2005/8/layout/orgChart1"/>
    <dgm:cxn modelId="{854AA051-B768-4E6B-924A-0A2DB3D4F7EF}" type="presParOf" srcId="{77BF1480-BFAF-4FEA-95D2-D2244BD40406}" destId="{9CEE4CE6-8AEE-4F43-B1A5-B85101022DB3}" srcOrd="0" destOrd="0" presId="urn:microsoft.com/office/officeart/2005/8/layout/orgChart1"/>
    <dgm:cxn modelId="{ECD54B28-2FF6-4892-9056-89B1F57C0A03}" type="presParOf" srcId="{77BF1480-BFAF-4FEA-95D2-D2244BD40406}" destId="{55E234B0-5CAA-4494-AEB7-B3A4A3A17BE0}" srcOrd="1" destOrd="0" presId="urn:microsoft.com/office/officeart/2005/8/layout/orgChart1"/>
    <dgm:cxn modelId="{D3DAAA76-F26B-43A1-80D2-A27B535CBC90}" type="presParOf" srcId="{55E234B0-5CAA-4494-AEB7-B3A4A3A17BE0}" destId="{6043044C-8260-4428-93AF-E90B6ABB1FA1}" srcOrd="0" destOrd="0" presId="urn:microsoft.com/office/officeart/2005/8/layout/orgChart1"/>
    <dgm:cxn modelId="{3582F8ED-1002-4172-A25D-54A5B52FA1C0}" type="presParOf" srcId="{6043044C-8260-4428-93AF-E90B6ABB1FA1}" destId="{2602637A-0866-4579-B96E-7034EB26BE6D}" srcOrd="0" destOrd="0" presId="urn:microsoft.com/office/officeart/2005/8/layout/orgChart1"/>
    <dgm:cxn modelId="{A15061FC-D3A6-4BD3-90E8-A06CAE9E9CC1}" type="presParOf" srcId="{6043044C-8260-4428-93AF-E90B6ABB1FA1}" destId="{D14B4F90-BEA1-4E6C-9946-E2FC1F5DA796}" srcOrd="1" destOrd="0" presId="urn:microsoft.com/office/officeart/2005/8/layout/orgChart1"/>
    <dgm:cxn modelId="{F00B07A7-A7E1-4B49-888E-0090648BCABD}" type="presParOf" srcId="{55E234B0-5CAA-4494-AEB7-B3A4A3A17BE0}" destId="{DA4B6C7C-1DED-482F-B03D-5B69AE8E744E}" srcOrd="1" destOrd="0" presId="urn:microsoft.com/office/officeart/2005/8/layout/orgChart1"/>
    <dgm:cxn modelId="{741898F2-DEAF-411F-9151-27A13B976822}" type="presParOf" srcId="{55E234B0-5CAA-4494-AEB7-B3A4A3A17BE0}" destId="{FA071543-DA09-4A6F-9C1B-097D14AB701E}" srcOrd="2" destOrd="0" presId="urn:microsoft.com/office/officeart/2005/8/layout/orgChart1"/>
    <dgm:cxn modelId="{B2E84C1B-E794-4E40-A990-FFB73937C70F}" type="presParOf" srcId="{77BF1480-BFAF-4FEA-95D2-D2244BD40406}" destId="{CC007470-7205-4248-8716-3AC02BDFF870}" srcOrd="2" destOrd="0" presId="urn:microsoft.com/office/officeart/2005/8/layout/orgChart1"/>
    <dgm:cxn modelId="{AB433255-67FB-45D1-990C-FCE5546672E0}" type="presParOf" srcId="{77BF1480-BFAF-4FEA-95D2-D2244BD40406}" destId="{30852502-2DAC-41CC-9397-A57A8C5C7506}" srcOrd="3" destOrd="0" presId="urn:microsoft.com/office/officeart/2005/8/layout/orgChart1"/>
    <dgm:cxn modelId="{FDAB47B7-DA10-4561-BA0E-06ECFBF2C49A}" type="presParOf" srcId="{30852502-2DAC-41CC-9397-A57A8C5C7506}" destId="{655675A5-7BB0-46C7-8909-C59C8154C5C2}" srcOrd="0" destOrd="0" presId="urn:microsoft.com/office/officeart/2005/8/layout/orgChart1"/>
    <dgm:cxn modelId="{C8E97F4E-0A3D-4464-A34C-CE40D4A1C83E}" type="presParOf" srcId="{655675A5-7BB0-46C7-8909-C59C8154C5C2}" destId="{3B0A9805-BA80-4B57-9FD2-06090F5EA492}" srcOrd="0" destOrd="0" presId="urn:microsoft.com/office/officeart/2005/8/layout/orgChart1"/>
    <dgm:cxn modelId="{44FA0F46-A82E-41D0-93B4-B76B814DDFC8}" type="presParOf" srcId="{655675A5-7BB0-46C7-8909-C59C8154C5C2}" destId="{4CFB0862-6D13-40E2-AEFB-6DF12961EE70}" srcOrd="1" destOrd="0" presId="urn:microsoft.com/office/officeart/2005/8/layout/orgChart1"/>
    <dgm:cxn modelId="{CD1CB9FB-5D51-4089-8B80-162E7134105B}" type="presParOf" srcId="{30852502-2DAC-41CC-9397-A57A8C5C7506}" destId="{1143EB7A-611B-4B37-9F33-45EE4CC1446B}" srcOrd="1" destOrd="0" presId="urn:microsoft.com/office/officeart/2005/8/layout/orgChart1"/>
    <dgm:cxn modelId="{227CC094-8AD0-4F95-AD2E-F40CE55DCC9E}" type="presParOf" srcId="{30852502-2DAC-41CC-9397-A57A8C5C7506}" destId="{7EC8E825-68CA-4C08-AAC2-12A713D8374B}" srcOrd="2" destOrd="0" presId="urn:microsoft.com/office/officeart/2005/8/layout/orgChart1"/>
    <dgm:cxn modelId="{D7959642-C7F1-4805-AF06-F705B3C85C79}" type="presParOf" srcId="{77BF1480-BFAF-4FEA-95D2-D2244BD40406}" destId="{F8B2EC81-DEB6-4EA8-891A-CF1AB1B4CA61}" srcOrd="4" destOrd="0" presId="urn:microsoft.com/office/officeart/2005/8/layout/orgChart1"/>
    <dgm:cxn modelId="{B9AC8809-A2B3-49D9-A28C-651A5C854255}" type="presParOf" srcId="{77BF1480-BFAF-4FEA-95D2-D2244BD40406}" destId="{0834930A-5F62-4257-AEB1-54CC5046CBCB}" srcOrd="5" destOrd="0" presId="urn:microsoft.com/office/officeart/2005/8/layout/orgChart1"/>
    <dgm:cxn modelId="{3A49FFB1-BA59-42F6-A728-0F92B1B3F04F}" type="presParOf" srcId="{0834930A-5F62-4257-AEB1-54CC5046CBCB}" destId="{4F467EDA-2BB6-4E8A-A45B-706C45741F8D}" srcOrd="0" destOrd="0" presId="urn:microsoft.com/office/officeart/2005/8/layout/orgChart1"/>
    <dgm:cxn modelId="{42357AE5-14D6-4C59-9AB8-5F3AA260F13E}" type="presParOf" srcId="{4F467EDA-2BB6-4E8A-A45B-706C45741F8D}" destId="{DA00A7A6-8E63-49C3-A93E-941D9C3AB2C1}" srcOrd="0" destOrd="0" presId="urn:microsoft.com/office/officeart/2005/8/layout/orgChart1"/>
    <dgm:cxn modelId="{B52D5D06-2437-4856-9630-E403AF0C6ABC}" type="presParOf" srcId="{4F467EDA-2BB6-4E8A-A45B-706C45741F8D}" destId="{23D00F16-97E5-4E54-AF0E-D10B272C91D3}" srcOrd="1" destOrd="0" presId="urn:microsoft.com/office/officeart/2005/8/layout/orgChart1"/>
    <dgm:cxn modelId="{F6ECFC6E-60F9-477C-AA7F-777B172DA641}" type="presParOf" srcId="{0834930A-5F62-4257-AEB1-54CC5046CBCB}" destId="{4104690F-C550-41B4-A526-13B3019A90A3}" srcOrd="1" destOrd="0" presId="urn:microsoft.com/office/officeart/2005/8/layout/orgChart1"/>
    <dgm:cxn modelId="{5FDA9956-775A-44C3-995C-E5DDAB3763DF}" type="presParOf" srcId="{0834930A-5F62-4257-AEB1-54CC5046CBCB}" destId="{0BF47714-BED2-4458-8F59-89367065C90E}" srcOrd="2" destOrd="0" presId="urn:microsoft.com/office/officeart/2005/8/layout/orgChart1"/>
    <dgm:cxn modelId="{AC6A2C07-C1D1-4021-B75F-CE44B460730C}" type="presParOf" srcId="{77BF1480-BFAF-4FEA-95D2-D2244BD40406}" destId="{BD246E9D-7EE7-4C9D-A487-984884167E57}" srcOrd="6" destOrd="0" presId="urn:microsoft.com/office/officeart/2005/8/layout/orgChart1"/>
    <dgm:cxn modelId="{93ADB247-4889-44EA-828C-8A176831D6A7}" type="presParOf" srcId="{77BF1480-BFAF-4FEA-95D2-D2244BD40406}" destId="{21D4319D-F764-498B-AC48-DC66E4D86D1F}" srcOrd="7" destOrd="0" presId="urn:microsoft.com/office/officeart/2005/8/layout/orgChart1"/>
    <dgm:cxn modelId="{757BB602-C7EE-423F-9E06-F12B094C00B5}" type="presParOf" srcId="{21D4319D-F764-498B-AC48-DC66E4D86D1F}" destId="{69536C8C-0324-4A2A-BEA5-DC366FB8FC45}" srcOrd="0" destOrd="0" presId="urn:microsoft.com/office/officeart/2005/8/layout/orgChart1"/>
    <dgm:cxn modelId="{797E86C3-57E2-4E43-BFAA-CFCA382D8CBA}" type="presParOf" srcId="{69536C8C-0324-4A2A-BEA5-DC366FB8FC45}" destId="{0B67C0AA-BC61-4FFE-8D04-C91E0BDF7BE7}" srcOrd="0" destOrd="0" presId="urn:microsoft.com/office/officeart/2005/8/layout/orgChart1"/>
    <dgm:cxn modelId="{128DB8D2-D02E-4C11-9CC6-61349E40DA90}" type="presParOf" srcId="{69536C8C-0324-4A2A-BEA5-DC366FB8FC45}" destId="{0014DE3B-0EBD-4001-AAFA-315B604E204C}" srcOrd="1" destOrd="0" presId="urn:microsoft.com/office/officeart/2005/8/layout/orgChart1"/>
    <dgm:cxn modelId="{21DFE72D-025E-41AD-91F5-6137A7494A65}" type="presParOf" srcId="{21D4319D-F764-498B-AC48-DC66E4D86D1F}" destId="{ECBF1AA1-6888-48CB-B34C-6F3CA37C11A0}" srcOrd="1" destOrd="0" presId="urn:microsoft.com/office/officeart/2005/8/layout/orgChart1"/>
    <dgm:cxn modelId="{122ECA2E-3842-4076-92FC-31CC9630803C}" type="presParOf" srcId="{21D4319D-F764-498B-AC48-DC66E4D86D1F}" destId="{DA4565A4-C802-4CE6-BB85-C33DC5159766}" srcOrd="2" destOrd="0" presId="urn:microsoft.com/office/officeart/2005/8/layout/orgChart1"/>
    <dgm:cxn modelId="{009EC529-B8F5-4BC1-A649-21426ABF46AA}" type="presParOf" srcId="{77BF1480-BFAF-4FEA-95D2-D2244BD40406}" destId="{0373F477-38A2-46CE-8163-2B5C1F3EE9CA}" srcOrd="8" destOrd="0" presId="urn:microsoft.com/office/officeart/2005/8/layout/orgChart1"/>
    <dgm:cxn modelId="{2ACDB93D-01C3-46FA-B72C-BD83F93573AF}" type="presParOf" srcId="{77BF1480-BFAF-4FEA-95D2-D2244BD40406}" destId="{DA0C8BF7-2D10-4DF9-AE47-EE1290F8BF17}" srcOrd="9" destOrd="0" presId="urn:microsoft.com/office/officeart/2005/8/layout/orgChart1"/>
    <dgm:cxn modelId="{0B10CB46-42D6-4CCE-B746-7A459D44EE60}" type="presParOf" srcId="{DA0C8BF7-2D10-4DF9-AE47-EE1290F8BF17}" destId="{F892C744-968D-4CC9-8D65-1C77CA3CA7DA}" srcOrd="0" destOrd="0" presId="urn:microsoft.com/office/officeart/2005/8/layout/orgChart1"/>
    <dgm:cxn modelId="{3136613B-CD33-4847-8208-6416760F144A}" type="presParOf" srcId="{F892C744-968D-4CC9-8D65-1C77CA3CA7DA}" destId="{6056FE78-B049-46C0-92DD-C9BC0439CDCA}" srcOrd="0" destOrd="0" presId="urn:microsoft.com/office/officeart/2005/8/layout/orgChart1"/>
    <dgm:cxn modelId="{88ED2C6F-882D-435A-A66A-939E22A05653}" type="presParOf" srcId="{F892C744-968D-4CC9-8D65-1C77CA3CA7DA}" destId="{63592F45-E13F-4338-A69D-AC112E1E80E3}" srcOrd="1" destOrd="0" presId="urn:microsoft.com/office/officeart/2005/8/layout/orgChart1"/>
    <dgm:cxn modelId="{E7D9DDAC-0750-4908-BC08-CD9811641DC2}" type="presParOf" srcId="{DA0C8BF7-2D10-4DF9-AE47-EE1290F8BF17}" destId="{EABB4D9D-E090-417C-8600-F051BA8CCA53}" srcOrd="1" destOrd="0" presId="urn:microsoft.com/office/officeart/2005/8/layout/orgChart1"/>
    <dgm:cxn modelId="{64FC04FC-BCB4-466D-B252-A0CE4A51BBA9}" type="presParOf" srcId="{DA0C8BF7-2D10-4DF9-AE47-EE1290F8BF17}" destId="{EFB114F6-7887-4683-82D2-ED2311CB963F}" srcOrd="2" destOrd="0" presId="urn:microsoft.com/office/officeart/2005/8/layout/orgChart1"/>
    <dgm:cxn modelId="{2DA9B11B-465F-4785-B6FB-099E3ED68EE9}" type="presParOf" srcId="{77BF1480-BFAF-4FEA-95D2-D2244BD40406}" destId="{1A51E322-FA58-42BB-8B31-747E9B3A293C}" srcOrd="10" destOrd="0" presId="urn:microsoft.com/office/officeart/2005/8/layout/orgChart1"/>
    <dgm:cxn modelId="{AC7B76C5-967D-45CC-B3AA-05840F2CF674}" type="presParOf" srcId="{77BF1480-BFAF-4FEA-95D2-D2244BD40406}" destId="{23E51ACD-3BAC-401B-8375-03B03FFCB885}" srcOrd="11" destOrd="0" presId="urn:microsoft.com/office/officeart/2005/8/layout/orgChart1"/>
    <dgm:cxn modelId="{9ECCFBC3-4668-4938-AE18-01BD9018D8CD}" type="presParOf" srcId="{23E51ACD-3BAC-401B-8375-03B03FFCB885}" destId="{C6A23D2F-BBB2-45F9-9431-9266C119C47F}" srcOrd="0" destOrd="0" presId="urn:microsoft.com/office/officeart/2005/8/layout/orgChart1"/>
    <dgm:cxn modelId="{322B0AA3-EBA2-43AC-99D7-F951AC6E5270}" type="presParOf" srcId="{C6A23D2F-BBB2-45F9-9431-9266C119C47F}" destId="{FEB46D8E-4C6E-49B7-923C-36BAE70CF098}" srcOrd="0" destOrd="0" presId="urn:microsoft.com/office/officeart/2005/8/layout/orgChart1"/>
    <dgm:cxn modelId="{ECFBEAFB-5F64-4FE9-9DC6-B5B636926EA2}" type="presParOf" srcId="{C6A23D2F-BBB2-45F9-9431-9266C119C47F}" destId="{8F10A5CB-F7F8-4917-A2AB-EACAA41B1AE9}" srcOrd="1" destOrd="0" presId="urn:microsoft.com/office/officeart/2005/8/layout/orgChart1"/>
    <dgm:cxn modelId="{A812226A-F3C0-4412-86FE-E93A8F057C5F}" type="presParOf" srcId="{23E51ACD-3BAC-401B-8375-03B03FFCB885}" destId="{261D3E84-631B-4D12-82D9-E8A79EFCB4CC}" srcOrd="1" destOrd="0" presId="urn:microsoft.com/office/officeart/2005/8/layout/orgChart1"/>
    <dgm:cxn modelId="{A57B6D23-8716-48DA-A3CC-71FF4769391A}" type="presParOf" srcId="{23E51ACD-3BAC-401B-8375-03B03FFCB885}" destId="{CAE46E4A-080D-426D-9F89-3AF8903474F4}" srcOrd="2" destOrd="0" presId="urn:microsoft.com/office/officeart/2005/8/layout/orgChart1"/>
    <dgm:cxn modelId="{0C057ABC-9366-4C9C-80FA-13320050069C}" type="presParOf" srcId="{D82CAFB5-0F40-4B54-865F-FDE1894CE3FD}" destId="{296F61D0-AF36-43CA-9BD3-1BF4E054B50F}" srcOrd="2" destOrd="0" presId="urn:microsoft.com/office/officeart/2005/8/layout/orgChart1"/>
    <dgm:cxn modelId="{FE977646-6C27-47D1-B655-AAD82E4DDFD9}" type="presParOf" srcId="{F2D79A1F-A103-4FF5-8766-3F187AB5A5B6}" destId="{ADC0528B-BAD3-4B79-AFBF-589BAE642802}" srcOrd="4" destOrd="0" presId="urn:microsoft.com/office/officeart/2005/8/layout/orgChart1"/>
    <dgm:cxn modelId="{0C4FA147-F82E-4ED1-978B-0E2B0E60A472}" type="presParOf" srcId="{F2D79A1F-A103-4FF5-8766-3F187AB5A5B6}" destId="{94BBA18D-8228-4AA1-BBD5-B28F6F461CE7}" srcOrd="5" destOrd="0" presId="urn:microsoft.com/office/officeart/2005/8/layout/orgChart1"/>
    <dgm:cxn modelId="{182747A5-FE70-49A6-8D50-90E02464972F}" type="presParOf" srcId="{94BBA18D-8228-4AA1-BBD5-B28F6F461CE7}" destId="{6E6D54A0-17E4-4FC6-8B7B-6100D7718FFB}" srcOrd="0" destOrd="0" presId="urn:microsoft.com/office/officeart/2005/8/layout/orgChart1"/>
    <dgm:cxn modelId="{DB6EC88F-1361-434F-9ED3-2A0D688A108B}" type="presParOf" srcId="{6E6D54A0-17E4-4FC6-8B7B-6100D7718FFB}" destId="{31FF6FC3-4ED7-4A02-A4FF-2155CAC805DD}" srcOrd="0" destOrd="0" presId="urn:microsoft.com/office/officeart/2005/8/layout/orgChart1"/>
    <dgm:cxn modelId="{BAED8AD5-75DB-45C9-BEF5-79A6EDCBDDC0}" type="presParOf" srcId="{6E6D54A0-17E4-4FC6-8B7B-6100D7718FFB}" destId="{54ECAC4C-13CA-46ED-9304-DBB6AAFBE0EB}" srcOrd="1" destOrd="0" presId="urn:microsoft.com/office/officeart/2005/8/layout/orgChart1"/>
    <dgm:cxn modelId="{C6E7D184-64A5-43CF-B676-FA3D3C7E14D7}" type="presParOf" srcId="{94BBA18D-8228-4AA1-BBD5-B28F6F461CE7}" destId="{6DF3D6BC-40F6-437E-927F-372D49F2A784}" srcOrd="1" destOrd="0" presId="urn:microsoft.com/office/officeart/2005/8/layout/orgChart1"/>
    <dgm:cxn modelId="{1235D306-2E5B-4C8E-A758-FEB6D08BB610}" type="presParOf" srcId="{6DF3D6BC-40F6-437E-927F-372D49F2A784}" destId="{8C87A2D7-D29E-46E0-8E33-FA8004F0B24F}" srcOrd="0" destOrd="0" presId="urn:microsoft.com/office/officeart/2005/8/layout/orgChart1"/>
    <dgm:cxn modelId="{58F0E8E8-14F4-488F-8DC9-D8835B24F4CA}" type="presParOf" srcId="{6DF3D6BC-40F6-437E-927F-372D49F2A784}" destId="{8E426E7E-7478-44D6-A56B-05D2FA069D4D}" srcOrd="1" destOrd="0" presId="urn:microsoft.com/office/officeart/2005/8/layout/orgChart1"/>
    <dgm:cxn modelId="{F21660B0-18B8-4037-BD83-C0986B3C0B67}" type="presParOf" srcId="{8E426E7E-7478-44D6-A56B-05D2FA069D4D}" destId="{FD08FAEB-F1FA-4AEA-A87A-948AB5A4C624}" srcOrd="0" destOrd="0" presId="urn:microsoft.com/office/officeart/2005/8/layout/orgChart1"/>
    <dgm:cxn modelId="{88BE3FB8-AB85-4DD0-8439-B4B758E31AB3}" type="presParOf" srcId="{FD08FAEB-F1FA-4AEA-A87A-948AB5A4C624}" destId="{A7BE6F62-E35F-4D73-862A-442375EE33C7}" srcOrd="0" destOrd="0" presId="urn:microsoft.com/office/officeart/2005/8/layout/orgChart1"/>
    <dgm:cxn modelId="{8095922D-56D8-4A92-8AAA-6B42601D3F4F}" type="presParOf" srcId="{FD08FAEB-F1FA-4AEA-A87A-948AB5A4C624}" destId="{171C66E2-7D08-4AE0-8115-BFABEFE2C299}" srcOrd="1" destOrd="0" presId="urn:microsoft.com/office/officeart/2005/8/layout/orgChart1"/>
    <dgm:cxn modelId="{0554C381-3994-4435-B350-79D3C214C699}" type="presParOf" srcId="{8E426E7E-7478-44D6-A56B-05D2FA069D4D}" destId="{586A175C-D35C-45C1-BA79-3B96AE3AB509}" srcOrd="1" destOrd="0" presId="urn:microsoft.com/office/officeart/2005/8/layout/orgChart1"/>
    <dgm:cxn modelId="{91F05832-6CBE-4AD4-AA00-1C0DF32CEF09}" type="presParOf" srcId="{8E426E7E-7478-44D6-A56B-05D2FA069D4D}" destId="{BA93DB8B-0AD0-49E8-B55B-6FAC5072D62A}" srcOrd="2" destOrd="0" presId="urn:microsoft.com/office/officeart/2005/8/layout/orgChart1"/>
    <dgm:cxn modelId="{0283ADA3-10D4-452B-8F30-213B2D31A515}" type="presParOf" srcId="{6DF3D6BC-40F6-437E-927F-372D49F2A784}" destId="{F5A5FF51-CF18-4F84-9EB7-55E807B0D81B}" srcOrd="2" destOrd="0" presId="urn:microsoft.com/office/officeart/2005/8/layout/orgChart1"/>
    <dgm:cxn modelId="{79FDBF43-4B36-4D28-A8BE-0DD81E3E6834}" type="presParOf" srcId="{6DF3D6BC-40F6-437E-927F-372D49F2A784}" destId="{A0005EC4-FB70-442A-928E-E1CF2A402189}" srcOrd="3" destOrd="0" presId="urn:microsoft.com/office/officeart/2005/8/layout/orgChart1"/>
    <dgm:cxn modelId="{71CB19EC-A8F3-4B0E-B234-C372C4CE7FFF}" type="presParOf" srcId="{A0005EC4-FB70-442A-928E-E1CF2A402189}" destId="{54FCAB15-EA9A-4660-B622-C29B1EBEA1AF}" srcOrd="0" destOrd="0" presId="urn:microsoft.com/office/officeart/2005/8/layout/orgChart1"/>
    <dgm:cxn modelId="{C3618504-B6D2-419C-AD2A-620081D5FDCE}" type="presParOf" srcId="{54FCAB15-EA9A-4660-B622-C29B1EBEA1AF}" destId="{E53AE5E5-3E70-4960-92EE-FCE29C4620E1}" srcOrd="0" destOrd="0" presId="urn:microsoft.com/office/officeart/2005/8/layout/orgChart1"/>
    <dgm:cxn modelId="{A376BD5F-FCFB-41DF-8701-09B9D65044CB}" type="presParOf" srcId="{54FCAB15-EA9A-4660-B622-C29B1EBEA1AF}" destId="{4D4B38B6-9616-4D75-9C5A-8A49D4BC0B21}" srcOrd="1" destOrd="0" presId="urn:microsoft.com/office/officeart/2005/8/layout/orgChart1"/>
    <dgm:cxn modelId="{8BADB76C-517A-4438-9707-19D3F87DA002}" type="presParOf" srcId="{A0005EC4-FB70-442A-928E-E1CF2A402189}" destId="{88365D6F-7520-483F-9990-9E9CEDE2B13A}" srcOrd="1" destOrd="0" presId="urn:microsoft.com/office/officeart/2005/8/layout/orgChart1"/>
    <dgm:cxn modelId="{F03E4984-C9E8-4194-A9A5-0C696A6C9D90}" type="presParOf" srcId="{A0005EC4-FB70-442A-928E-E1CF2A402189}" destId="{4AACDEA7-7707-408E-AF33-B2907155E293}" srcOrd="2" destOrd="0" presId="urn:microsoft.com/office/officeart/2005/8/layout/orgChart1"/>
    <dgm:cxn modelId="{F1F767B0-BBAB-4513-8E29-CCFD67B24A02}" type="presParOf" srcId="{94BBA18D-8228-4AA1-BBD5-B28F6F461CE7}" destId="{A1F1DA1F-022D-4036-AC75-D73FF6C2DC2B}" srcOrd="2" destOrd="0" presId="urn:microsoft.com/office/officeart/2005/8/layout/orgChart1"/>
    <dgm:cxn modelId="{BA137841-6197-478A-BDD4-89E975C9915B}" type="presParOf" srcId="{F2D79A1F-A103-4FF5-8766-3F187AB5A5B6}" destId="{875293A4-2442-45AF-A6B6-0382265B422A}" srcOrd="6" destOrd="0" presId="urn:microsoft.com/office/officeart/2005/8/layout/orgChart1"/>
    <dgm:cxn modelId="{0B6CF1A7-1BAF-4AED-9B83-95B10E7B9C9B}" type="presParOf" srcId="{F2D79A1F-A103-4FF5-8766-3F187AB5A5B6}" destId="{3FA1B680-F9BC-472F-8211-F5A32BE785F8}" srcOrd="7" destOrd="0" presId="urn:microsoft.com/office/officeart/2005/8/layout/orgChart1"/>
    <dgm:cxn modelId="{92A4310D-F2AC-447C-8A38-7351E71E3895}" type="presParOf" srcId="{3FA1B680-F9BC-472F-8211-F5A32BE785F8}" destId="{1864E89C-AEAA-40D9-BA7F-4456BEA891CE}" srcOrd="0" destOrd="0" presId="urn:microsoft.com/office/officeart/2005/8/layout/orgChart1"/>
    <dgm:cxn modelId="{89E29E17-C657-489D-A4D0-5D7282E55506}" type="presParOf" srcId="{1864E89C-AEAA-40D9-BA7F-4456BEA891CE}" destId="{A1F318AC-0EAF-490A-A96E-0BCBB0958DA1}" srcOrd="0" destOrd="0" presId="urn:microsoft.com/office/officeart/2005/8/layout/orgChart1"/>
    <dgm:cxn modelId="{14A1211E-C296-4FBB-8A99-C40A228D27FF}" type="presParOf" srcId="{1864E89C-AEAA-40D9-BA7F-4456BEA891CE}" destId="{572ACA7D-C3AD-454D-9BCF-2AC5FC984291}" srcOrd="1" destOrd="0" presId="urn:microsoft.com/office/officeart/2005/8/layout/orgChart1"/>
    <dgm:cxn modelId="{7613CF41-5177-4357-AA29-C073CDD34C13}" type="presParOf" srcId="{3FA1B680-F9BC-472F-8211-F5A32BE785F8}" destId="{DD0DA343-C2D3-48CD-827F-2BE9C15429D3}" srcOrd="1" destOrd="0" presId="urn:microsoft.com/office/officeart/2005/8/layout/orgChart1"/>
    <dgm:cxn modelId="{B180D312-4678-4C7C-B402-227E171D5707}" type="presParOf" srcId="{DD0DA343-C2D3-48CD-827F-2BE9C15429D3}" destId="{1C2B3A4A-9727-4624-ACF4-75C05F95F78A}" srcOrd="0" destOrd="0" presId="urn:microsoft.com/office/officeart/2005/8/layout/orgChart1"/>
    <dgm:cxn modelId="{6934F2D8-D332-45F3-8429-C6462E970A82}" type="presParOf" srcId="{DD0DA343-C2D3-48CD-827F-2BE9C15429D3}" destId="{C052A903-1BBD-42E8-B518-29D348CF531C}" srcOrd="1" destOrd="0" presId="urn:microsoft.com/office/officeart/2005/8/layout/orgChart1"/>
    <dgm:cxn modelId="{141D08F8-FEF6-4FCB-8995-AE2974C8F21F}" type="presParOf" srcId="{C052A903-1BBD-42E8-B518-29D348CF531C}" destId="{F50E991B-4147-46F6-8327-9E19E3A10F80}" srcOrd="0" destOrd="0" presId="urn:microsoft.com/office/officeart/2005/8/layout/orgChart1"/>
    <dgm:cxn modelId="{AD146379-B2DC-4910-BB2F-1C8E7E16CC79}" type="presParOf" srcId="{F50E991B-4147-46F6-8327-9E19E3A10F80}" destId="{0522286D-1A77-442E-9E7E-0EF6E4A29C1A}" srcOrd="0" destOrd="0" presId="urn:microsoft.com/office/officeart/2005/8/layout/orgChart1"/>
    <dgm:cxn modelId="{580FDA78-CCCC-4396-B28B-947097666EBB}" type="presParOf" srcId="{F50E991B-4147-46F6-8327-9E19E3A10F80}" destId="{CB82F472-EB8E-452D-A82E-7CC4B4445C3D}" srcOrd="1" destOrd="0" presId="urn:microsoft.com/office/officeart/2005/8/layout/orgChart1"/>
    <dgm:cxn modelId="{B4C10E4F-01C4-4936-886A-C1DBFBD143CB}" type="presParOf" srcId="{C052A903-1BBD-42E8-B518-29D348CF531C}" destId="{1C3DAFCD-ECC4-4674-A55C-C7B71C74D9A8}" srcOrd="1" destOrd="0" presId="urn:microsoft.com/office/officeart/2005/8/layout/orgChart1"/>
    <dgm:cxn modelId="{C274C1EF-E119-47AF-9565-EADD63F875C8}" type="presParOf" srcId="{C052A903-1BBD-42E8-B518-29D348CF531C}" destId="{04FC2B04-D196-4396-8D0B-44260A03A3C8}" srcOrd="2" destOrd="0" presId="urn:microsoft.com/office/officeart/2005/8/layout/orgChart1"/>
    <dgm:cxn modelId="{49D9D17C-87A8-4579-A989-ADB9C158471B}" type="presParOf" srcId="{DD0DA343-C2D3-48CD-827F-2BE9C15429D3}" destId="{F7A0D8DE-B089-4EC0-96C2-F5E833BA4C4D}" srcOrd="2" destOrd="0" presId="urn:microsoft.com/office/officeart/2005/8/layout/orgChart1"/>
    <dgm:cxn modelId="{8AA52D18-0E6C-4EB4-8270-DDCF0DA0C074}" type="presParOf" srcId="{DD0DA343-C2D3-48CD-827F-2BE9C15429D3}" destId="{26EF8E54-F48E-4B53-BE7A-EF5B4C50FFEE}" srcOrd="3" destOrd="0" presId="urn:microsoft.com/office/officeart/2005/8/layout/orgChart1"/>
    <dgm:cxn modelId="{8B4EC2C5-78BA-481B-99CF-00660667D097}" type="presParOf" srcId="{26EF8E54-F48E-4B53-BE7A-EF5B4C50FFEE}" destId="{B135A18F-9127-487E-930B-848DA5857BFE}" srcOrd="0" destOrd="0" presId="urn:microsoft.com/office/officeart/2005/8/layout/orgChart1"/>
    <dgm:cxn modelId="{8949CA97-6B09-48A3-907E-6564627971C6}" type="presParOf" srcId="{B135A18F-9127-487E-930B-848DA5857BFE}" destId="{2AD5AA6C-AC55-4965-8061-A81F73C57C15}" srcOrd="0" destOrd="0" presId="urn:microsoft.com/office/officeart/2005/8/layout/orgChart1"/>
    <dgm:cxn modelId="{8D96A5E1-8135-40CE-BFB3-C951D1AC26BC}" type="presParOf" srcId="{B135A18F-9127-487E-930B-848DA5857BFE}" destId="{ADB5CA83-94D2-4FB6-9F9B-164CE550E426}" srcOrd="1" destOrd="0" presId="urn:microsoft.com/office/officeart/2005/8/layout/orgChart1"/>
    <dgm:cxn modelId="{247C91B3-E922-46CA-AE88-D145E8633AC3}" type="presParOf" srcId="{26EF8E54-F48E-4B53-BE7A-EF5B4C50FFEE}" destId="{9AC7742F-2C24-4AD2-97D3-CEFD50576C8F}" srcOrd="1" destOrd="0" presId="urn:microsoft.com/office/officeart/2005/8/layout/orgChart1"/>
    <dgm:cxn modelId="{B9CF49A4-A68E-415C-85E2-75AA0069B415}" type="presParOf" srcId="{26EF8E54-F48E-4B53-BE7A-EF5B4C50FFEE}" destId="{F910C34B-3CE8-4222-83FE-BEFBE22E188F}" srcOrd="2" destOrd="0" presId="urn:microsoft.com/office/officeart/2005/8/layout/orgChart1"/>
    <dgm:cxn modelId="{C962830E-5F21-4659-8398-37F5C9B70843}" type="presParOf" srcId="{DD0DA343-C2D3-48CD-827F-2BE9C15429D3}" destId="{369FCC6B-6DF2-4522-BEC6-09979006236F}" srcOrd="4" destOrd="0" presId="urn:microsoft.com/office/officeart/2005/8/layout/orgChart1"/>
    <dgm:cxn modelId="{D9F7F66A-53E0-4FC1-BC38-24A85DD5E79C}" type="presParOf" srcId="{DD0DA343-C2D3-48CD-827F-2BE9C15429D3}" destId="{2CA997A6-0CC7-488F-A26C-7BD1803EB6EA}" srcOrd="5" destOrd="0" presId="urn:microsoft.com/office/officeart/2005/8/layout/orgChart1"/>
    <dgm:cxn modelId="{1CF8E21B-664E-4ED0-AE67-6D7DF550411A}" type="presParOf" srcId="{2CA997A6-0CC7-488F-A26C-7BD1803EB6EA}" destId="{0FE4698A-90AE-4D93-80C8-4B07F59A07A0}" srcOrd="0" destOrd="0" presId="urn:microsoft.com/office/officeart/2005/8/layout/orgChart1"/>
    <dgm:cxn modelId="{5A8C8F50-256A-46D4-BB29-014E5A222FFD}" type="presParOf" srcId="{0FE4698A-90AE-4D93-80C8-4B07F59A07A0}" destId="{4BC5CF1E-29AD-4E51-B7A2-95311EEB0532}" srcOrd="0" destOrd="0" presId="urn:microsoft.com/office/officeart/2005/8/layout/orgChart1"/>
    <dgm:cxn modelId="{4613B318-84A5-41E3-A459-A7E0AD34D041}" type="presParOf" srcId="{0FE4698A-90AE-4D93-80C8-4B07F59A07A0}" destId="{2BF10008-9ED5-4702-80F6-82F9E826AAE5}" srcOrd="1" destOrd="0" presId="urn:microsoft.com/office/officeart/2005/8/layout/orgChart1"/>
    <dgm:cxn modelId="{4F88820E-C749-4F22-8769-70FD7E3D3018}" type="presParOf" srcId="{2CA997A6-0CC7-488F-A26C-7BD1803EB6EA}" destId="{5D7436DB-FC5B-44DD-832B-C32FAF81D9CB}" srcOrd="1" destOrd="0" presId="urn:microsoft.com/office/officeart/2005/8/layout/orgChart1"/>
    <dgm:cxn modelId="{A6F2D003-D20C-4244-840E-E7EF84564E45}" type="presParOf" srcId="{2CA997A6-0CC7-488F-A26C-7BD1803EB6EA}" destId="{36DB50B6-6B3D-41EC-9BA8-7623C60D4184}" srcOrd="2" destOrd="0" presId="urn:microsoft.com/office/officeart/2005/8/layout/orgChart1"/>
    <dgm:cxn modelId="{68C90176-E7FB-4455-BD3A-976965E3FA22}" type="presParOf" srcId="{3FA1B680-F9BC-472F-8211-F5A32BE785F8}" destId="{81454A08-8CC7-4D5C-A440-7C31079DD921}" srcOrd="2" destOrd="0" presId="urn:microsoft.com/office/officeart/2005/8/layout/orgChart1"/>
    <dgm:cxn modelId="{09CA2BC0-DBFD-4E4F-94B8-E4E6F3B95F5C}" type="presParOf" srcId="{F2D79A1F-A103-4FF5-8766-3F187AB5A5B6}" destId="{2D98863A-7D85-462D-8448-6B46585D6043}" srcOrd="8" destOrd="0" presId="urn:microsoft.com/office/officeart/2005/8/layout/orgChart1"/>
    <dgm:cxn modelId="{DB603C1D-C533-4AF5-A55F-A8F8ED334D07}" type="presParOf" srcId="{F2D79A1F-A103-4FF5-8766-3F187AB5A5B6}" destId="{4A9DB156-8663-4321-B09B-F8B9EB2BECA4}" srcOrd="9" destOrd="0" presId="urn:microsoft.com/office/officeart/2005/8/layout/orgChart1"/>
    <dgm:cxn modelId="{62281BB3-E3CD-4585-8739-601763ABB2B8}" type="presParOf" srcId="{4A9DB156-8663-4321-B09B-F8B9EB2BECA4}" destId="{0F5BF7DB-4816-4DD0-AA0D-AF6E8EACF915}" srcOrd="0" destOrd="0" presId="urn:microsoft.com/office/officeart/2005/8/layout/orgChart1"/>
    <dgm:cxn modelId="{8F8776C6-D85E-44AA-AF95-800AA376F75F}" type="presParOf" srcId="{0F5BF7DB-4816-4DD0-AA0D-AF6E8EACF915}" destId="{5E488F87-37BF-4ADA-8664-3320D2940758}" srcOrd="0" destOrd="0" presId="urn:microsoft.com/office/officeart/2005/8/layout/orgChart1"/>
    <dgm:cxn modelId="{B0DAADF1-18F8-4EAC-A049-AD338718F0D8}" type="presParOf" srcId="{0F5BF7DB-4816-4DD0-AA0D-AF6E8EACF915}" destId="{35B1E1F4-439A-40EB-B996-1C89EDC54F8B}" srcOrd="1" destOrd="0" presId="urn:microsoft.com/office/officeart/2005/8/layout/orgChart1"/>
    <dgm:cxn modelId="{0663E984-0D93-4143-A2D6-6A4D28D75432}" type="presParOf" srcId="{4A9DB156-8663-4321-B09B-F8B9EB2BECA4}" destId="{7FAF0409-192D-4650-9C45-A00690D163DC}" srcOrd="1" destOrd="0" presId="urn:microsoft.com/office/officeart/2005/8/layout/orgChart1"/>
    <dgm:cxn modelId="{A8552365-C989-45C9-B2C7-4054CB29E0A6}" type="presParOf" srcId="{7FAF0409-192D-4650-9C45-A00690D163DC}" destId="{D46D9484-029F-4BA2-8B7B-EC00FC5E9C68}" srcOrd="0" destOrd="0" presId="urn:microsoft.com/office/officeart/2005/8/layout/orgChart1"/>
    <dgm:cxn modelId="{203A2BE8-04D9-4C61-90D4-D25430C7A0DB}" type="presParOf" srcId="{7FAF0409-192D-4650-9C45-A00690D163DC}" destId="{31DDC0A8-252C-42C9-BD53-347A431D6D83}" srcOrd="1" destOrd="0" presId="urn:microsoft.com/office/officeart/2005/8/layout/orgChart1"/>
    <dgm:cxn modelId="{FDFAA1A9-7F77-4C3A-86A5-9D48640A72D8}" type="presParOf" srcId="{31DDC0A8-252C-42C9-BD53-347A431D6D83}" destId="{6E4CC5BC-CBA9-4FD9-99C5-35E0A1135FB6}" srcOrd="0" destOrd="0" presId="urn:microsoft.com/office/officeart/2005/8/layout/orgChart1"/>
    <dgm:cxn modelId="{60D26619-ACAE-4A80-99B6-65A412130A86}" type="presParOf" srcId="{6E4CC5BC-CBA9-4FD9-99C5-35E0A1135FB6}" destId="{23BD4AAE-2534-47DD-BE83-9B28A27D2216}" srcOrd="0" destOrd="0" presId="urn:microsoft.com/office/officeart/2005/8/layout/orgChart1"/>
    <dgm:cxn modelId="{F7187012-76A8-4250-A72B-1E16AD50DDDD}" type="presParOf" srcId="{6E4CC5BC-CBA9-4FD9-99C5-35E0A1135FB6}" destId="{F6B1F40B-23F1-485B-BD41-DD178D29F798}" srcOrd="1" destOrd="0" presId="urn:microsoft.com/office/officeart/2005/8/layout/orgChart1"/>
    <dgm:cxn modelId="{BF8AAC3D-DEF4-420F-BE86-261582B5E563}" type="presParOf" srcId="{31DDC0A8-252C-42C9-BD53-347A431D6D83}" destId="{FCC319E1-FC77-4F9E-A51E-692759B1FDD0}" srcOrd="1" destOrd="0" presId="urn:microsoft.com/office/officeart/2005/8/layout/orgChart1"/>
    <dgm:cxn modelId="{D2E3E8B7-58E4-4389-930D-C03EDF1BE2ED}" type="presParOf" srcId="{31DDC0A8-252C-42C9-BD53-347A431D6D83}" destId="{5853DFFF-B265-46C3-85E3-71AD6184116D}" srcOrd="2" destOrd="0" presId="urn:microsoft.com/office/officeart/2005/8/layout/orgChart1"/>
    <dgm:cxn modelId="{C670C1B9-1685-4013-ADB2-579D779944FA}" type="presParOf" srcId="{7FAF0409-192D-4650-9C45-A00690D163DC}" destId="{442C2480-886C-43DA-89BD-8314D992DA03}" srcOrd="2" destOrd="0" presId="urn:microsoft.com/office/officeart/2005/8/layout/orgChart1"/>
    <dgm:cxn modelId="{EC6D6E94-42D9-4DDB-A5B2-B316927B4D3A}" type="presParOf" srcId="{7FAF0409-192D-4650-9C45-A00690D163DC}" destId="{0D545E43-3D74-46BA-AEB6-5442A8971B42}" srcOrd="3" destOrd="0" presId="urn:microsoft.com/office/officeart/2005/8/layout/orgChart1"/>
    <dgm:cxn modelId="{C94CDD90-134D-49FC-A62E-9573EA51CD47}" type="presParOf" srcId="{0D545E43-3D74-46BA-AEB6-5442A8971B42}" destId="{7841CD19-42CA-484F-96C6-C48C413934B7}" srcOrd="0" destOrd="0" presId="urn:microsoft.com/office/officeart/2005/8/layout/orgChart1"/>
    <dgm:cxn modelId="{E2F042AC-7770-4180-82FA-4502CC5D0D85}" type="presParOf" srcId="{7841CD19-42CA-484F-96C6-C48C413934B7}" destId="{12D88881-9D61-41BC-8A2F-004E008988FB}" srcOrd="0" destOrd="0" presId="urn:microsoft.com/office/officeart/2005/8/layout/orgChart1"/>
    <dgm:cxn modelId="{13119589-C7DB-4E68-8B7B-0E8D635A50CA}" type="presParOf" srcId="{7841CD19-42CA-484F-96C6-C48C413934B7}" destId="{B8DD2569-E8AA-4313-8B8F-F5B6C4D999BF}" srcOrd="1" destOrd="0" presId="urn:microsoft.com/office/officeart/2005/8/layout/orgChart1"/>
    <dgm:cxn modelId="{9920172B-F04A-4C23-9C2C-C7DAF6C87292}" type="presParOf" srcId="{0D545E43-3D74-46BA-AEB6-5442A8971B42}" destId="{FE29F51D-50BB-4B39-88A3-66D0FC1DE1A3}" srcOrd="1" destOrd="0" presId="urn:microsoft.com/office/officeart/2005/8/layout/orgChart1"/>
    <dgm:cxn modelId="{A89A87BE-74A6-4CCF-96E8-1A51470AD44E}" type="presParOf" srcId="{0D545E43-3D74-46BA-AEB6-5442A8971B42}" destId="{A25A7C7D-B0A2-4448-A62E-D3E56B509336}" srcOrd="2" destOrd="0" presId="urn:microsoft.com/office/officeart/2005/8/layout/orgChart1"/>
    <dgm:cxn modelId="{C0AF46F4-C81B-4874-B073-80CAB9F64032}" type="presParOf" srcId="{7FAF0409-192D-4650-9C45-A00690D163DC}" destId="{DDB55584-2FC4-49E9-88CB-63ECC6A0814A}" srcOrd="4" destOrd="0" presId="urn:microsoft.com/office/officeart/2005/8/layout/orgChart1"/>
    <dgm:cxn modelId="{DD845D5B-19A4-4DC9-9CCE-899453901C15}" type="presParOf" srcId="{7FAF0409-192D-4650-9C45-A00690D163DC}" destId="{4B853929-B93E-43EC-A1BD-C89D195C086F}" srcOrd="5" destOrd="0" presId="urn:microsoft.com/office/officeart/2005/8/layout/orgChart1"/>
    <dgm:cxn modelId="{95CCEBEB-C4D4-4831-9618-1BD935B7DFE8}" type="presParOf" srcId="{4B853929-B93E-43EC-A1BD-C89D195C086F}" destId="{5B01FC72-3A77-4894-BBBD-FCCE14160F62}" srcOrd="0" destOrd="0" presId="urn:microsoft.com/office/officeart/2005/8/layout/orgChart1"/>
    <dgm:cxn modelId="{FC59DF79-7663-4953-BB33-8A16622C1FF4}" type="presParOf" srcId="{5B01FC72-3A77-4894-BBBD-FCCE14160F62}" destId="{89763336-EA8B-45AB-8577-6CDC01F00BC9}" srcOrd="0" destOrd="0" presId="urn:microsoft.com/office/officeart/2005/8/layout/orgChart1"/>
    <dgm:cxn modelId="{BD2997E1-0BCE-49A4-A0BE-A4E4D4551B41}" type="presParOf" srcId="{5B01FC72-3A77-4894-BBBD-FCCE14160F62}" destId="{EC5A9F48-4859-4A44-8EE3-D95364FF3172}" srcOrd="1" destOrd="0" presId="urn:microsoft.com/office/officeart/2005/8/layout/orgChart1"/>
    <dgm:cxn modelId="{6A91354C-5F95-4691-BC24-85626BF31FE8}" type="presParOf" srcId="{4B853929-B93E-43EC-A1BD-C89D195C086F}" destId="{ED669B12-587E-4F9D-B793-FEBE38E323E8}" srcOrd="1" destOrd="0" presId="urn:microsoft.com/office/officeart/2005/8/layout/orgChart1"/>
    <dgm:cxn modelId="{75D1F150-C73D-4CC9-9ECE-308E8F6F4B8D}" type="presParOf" srcId="{4B853929-B93E-43EC-A1BD-C89D195C086F}" destId="{FC4268BC-FAA8-4A07-B3CB-37B54F542AF6}" srcOrd="2" destOrd="0" presId="urn:microsoft.com/office/officeart/2005/8/layout/orgChart1"/>
    <dgm:cxn modelId="{59CD9E83-EEB4-4307-A447-0B2347FE92E9}" type="presParOf" srcId="{7FAF0409-192D-4650-9C45-A00690D163DC}" destId="{DDDB78D4-0AC6-4A51-95EA-71C51D310392}" srcOrd="6" destOrd="0" presId="urn:microsoft.com/office/officeart/2005/8/layout/orgChart1"/>
    <dgm:cxn modelId="{6EE96DCF-00FE-478D-A231-A5FE3273F01D}" type="presParOf" srcId="{7FAF0409-192D-4650-9C45-A00690D163DC}" destId="{18A42BDA-B046-482D-8112-DFC5136D1881}" srcOrd="7" destOrd="0" presId="urn:microsoft.com/office/officeart/2005/8/layout/orgChart1"/>
    <dgm:cxn modelId="{A63C5D98-052C-4C1D-88D1-8EC7A4636547}" type="presParOf" srcId="{18A42BDA-B046-482D-8112-DFC5136D1881}" destId="{B523A14C-5888-465A-A6B5-58F89E91E928}" srcOrd="0" destOrd="0" presId="urn:microsoft.com/office/officeart/2005/8/layout/orgChart1"/>
    <dgm:cxn modelId="{74416D8C-D2A6-44AF-AB00-7190F22F3FE5}" type="presParOf" srcId="{B523A14C-5888-465A-A6B5-58F89E91E928}" destId="{A4C23E6E-6563-4179-B7E5-513A0C7C361E}" srcOrd="0" destOrd="0" presId="urn:microsoft.com/office/officeart/2005/8/layout/orgChart1"/>
    <dgm:cxn modelId="{30981014-507F-430D-AFA2-0A75366317FA}" type="presParOf" srcId="{B523A14C-5888-465A-A6B5-58F89E91E928}" destId="{3EA1F37D-F2BA-4FAE-B4C5-B33CE733C2AB}" srcOrd="1" destOrd="0" presId="urn:microsoft.com/office/officeart/2005/8/layout/orgChart1"/>
    <dgm:cxn modelId="{3F285721-002D-4BAB-8743-56DABB6E95DF}" type="presParOf" srcId="{18A42BDA-B046-482D-8112-DFC5136D1881}" destId="{A6FAB00B-8926-4C30-8116-1D0D16F8B9F1}" srcOrd="1" destOrd="0" presId="urn:microsoft.com/office/officeart/2005/8/layout/orgChart1"/>
    <dgm:cxn modelId="{4DB8FB3D-C636-4C15-B89B-63B3C4439212}" type="presParOf" srcId="{18A42BDA-B046-482D-8112-DFC5136D1881}" destId="{D1A83E57-C3DE-48B9-A8BE-4731B76DD1D2}" srcOrd="2" destOrd="0" presId="urn:microsoft.com/office/officeart/2005/8/layout/orgChart1"/>
    <dgm:cxn modelId="{0F12B40A-D688-4B86-A5CD-E78A65AD1A51}" type="presParOf" srcId="{4A9DB156-8663-4321-B09B-F8B9EB2BECA4}" destId="{698E6D0C-DA82-4D96-B2E6-1C930C2A935C}" srcOrd="2" destOrd="0" presId="urn:microsoft.com/office/officeart/2005/8/layout/orgChart1"/>
    <dgm:cxn modelId="{DBE55E12-7FE1-4564-9296-F90B62017CFB}" type="presParOf" srcId="{0728F118-22E8-4900-9748-E2B7594E7065}" destId="{51922B7B-C82B-46B6-9D58-D80A4E92E9D0}" srcOrd="2" destOrd="0" presId="urn:microsoft.com/office/officeart/2005/8/layout/orgChart1"/>
    <dgm:cxn modelId="{5836BE0E-9274-477C-B805-88D467D3BF9C}" type="presParOf" srcId="{DB92DADE-960E-4B53-8602-75F0DD8B8C90}" destId="{527C80F8-B3C0-4A8A-9D3C-5753B09F16EC}" srcOrd="4" destOrd="0" presId="urn:microsoft.com/office/officeart/2005/8/layout/orgChart1"/>
    <dgm:cxn modelId="{EFD80C3F-7314-4B3A-99EC-0D4D3FC3D682}" type="presParOf" srcId="{DB92DADE-960E-4B53-8602-75F0DD8B8C90}" destId="{152E5B7F-1441-49B3-96D9-A3BFCAA68527}" srcOrd="5" destOrd="0" presId="urn:microsoft.com/office/officeart/2005/8/layout/orgChart1"/>
    <dgm:cxn modelId="{726177BE-568E-409C-A1F0-0478E3766152}" type="presParOf" srcId="{152E5B7F-1441-49B3-96D9-A3BFCAA68527}" destId="{853FE953-AB68-4DE2-9485-5657493E0883}" srcOrd="0" destOrd="0" presId="urn:microsoft.com/office/officeart/2005/8/layout/orgChart1"/>
    <dgm:cxn modelId="{1EA85715-B964-4EB5-A08C-5D539C765860}" type="presParOf" srcId="{853FE953-AB68-4DE2-9485-5657493E0883}" destId="{7CC0134C-1D7F-4BFA-A2AB-067938D095A3}" srcOrd="0" destOrd="0" presId="urn:microsoft.com/office/officeart/2005/8/layout/orgChart1"/>
    <dgm:cxn modelId="{7C23264C-E36B-44D7-8CCC-715069D08E42}" type="presParOf" srcId="{853FE953-AB68-4DE2-9485-5657493E0883}" destId="{2C62BD0E-AFA0-4256-B10C-96DB44A5AD11}" srcOrd="1" destOrd="0" presId="urn:microsoft.com/office/officeart/2005/8/layout/orgChart1"/>
    <dgm:cxn modelId="{E6C25A91-A02E-498E-AF98-5D46540E54DD}" type="presParOf" srcId="{152E5B7F-1441-49B3-96D9-A3BFCAA68527}" destId="{B7D91EA5-2EF9-4B5C-9155-240CB6FEE9E4}" srcOrd="1" destOrd="0" presId="urn:microsoft.com/office/officeart/2005/8/layout/orgChart1"/>
    <dgm:cxn modelId="{720EA951-385C-43BF-8132-DBA53A12D87B}" type="presParOf" srcId="{152E5B7F-1441-49B3-96D9-A3BFCAA68527}" destId="{1DA8D2A5-9755-4666-8552-AF475154509D}" srcOrd="2" destOrd="0" presId="urn:microsoft.com/office/officeart/2005/8/layout/orgChart1"/>
    <dgm:cxn modelId="{929E7C7E-999A-4E3E-A597-7E56D9405257}" type="presParOf" srcId="{4CDC5893-C2F6-4ED5-859E-5F41CE4BE08B}" destId="{D18B8545-D52C-461C-A5EC-E2CDE36CC1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C80F8-B3C0-4A8A-9D3C-5753B09F16EC}">
      <dsp:nvSpPr>
        <dsp:cNvPr id="0" name=""/>
        <dsp:cNvSpPr/>
      </dsp:nvSpPr>
      <dsp:spPr>
        <a:xfrm>
          <a:off x="4357693" y="1043998"/>
          <a:ext cx="3115725" cy="135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57"/>
              </a:lnTo>
              <a:lnTo>
                <a:pt x="3115725" y="65157"/>
              </a:lnTo>
              <a:lnTo>
                <a:pt x="3115725" y="135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B78D4-0AC6-4A51-95EA-71C51D310392}">
      <dsp:nvSpPr>
        <dsp:cNvPr id="0" name=""/>
        <dsp:cNvSpPr/>
      </dsp:nvSpPr>
      <dsp:spPr>
        <a:xfrm>
          <a:off x="7857825" y="2120730"/>
          <a:ext cx="117635" cy="1729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541"/>
              </a:lnTo>
              <a:lnTo>
                <a:pt x="117635" y="1729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55584-2FC4-49E9-88CB-63ECC6A0814A}">
      <dsp:nvSpPr>
        <dsp:cNvPr id="0" name=""/>
        <dsp:cNvSpPr/>
      </dsp:nvSpPr>
      <dsp:spPr>
        <a:xfrm>
          <a:off x="7857825" y="2120730"/>
          <a:ext cx="117635" cy="1255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420"/>
              </a:lnTo>
              <a:lnTo>
                <a:pt x="117635" y="1255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C2480-886C-43DA-89BD-8314D992DA03}">
      <dsp:nvSpPr>
        <dsp:cNvPr id="0" name=""/>
        <dsp:cNvSpPr/>
      </dsp:nvSpPr>
      <dsp:spPr>
        <a:xfrm>
          <a:off x="7857825" y="2120730"/>
          <a:ext cx="117635" cy="781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298"/>
              </a:lnTo>
              <a:lnTo>
                <a:pt x="117635" y="7812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D9484-029F-4BA2-8B7B-EC00FC5E9C68}">
      <dsp:nvSpPr>
        <dsp:cNvPr id="0" name=""/>
        <dsp:cNvSpPr/>
      </dsp:nvSpPr>
      <dsp:spPr>
        <a:xfrm>
          <a:off x="7857825" y="2120730"/>
          <a:ext cx="117635" cy="3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77"/>
              </a:lnTo>
              <a:lnTo>
                <a:pt x="117635" y="307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8863A-7D85-462D-8448-6B46585D6043}">
      <dsp:nvSpPr>
        <dsp:cNvPr id="0" name=""/>
        <dsp:cNvSpPr/>
      </dsp:nvSpPr>
      <dsp:spPr>
        <a:xfrm>
          <a:off x="5939185" y="1520279"/>
          <a:ext cx="2232334" cy="26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46"/>
              </a:lnTo>
              <a:lnTo>
                <a:pt x="2232334" y="196446"/>
              </a:lnTo>
              <a:lnTo>
                <a:pt x="2232334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FCC6B-6DF2-4522-BEC6-09979006236F}">
      <dsp:nvSpPr>
        <dsp:cNvPr id="0" name=""/>
        <dsp:cNvSpPr/>
      </dsp:nvSpPr>
      <dsp:spPr>
        <a:xfrm>
          <a:off x="6887412" y="2120730"/>
          <a:ext cx="100166" cy="1251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405"/>
              </a:lnTo>
              <a:lnTo>
                <a:pt x="100166" y="12514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0D8DE-B089-4EC0-96C2-F5E833BA4C4D}">
      <dsp:nvSpPr>
        <dsp:cNvPr id="0" name=""/>
        <dsp:cNvSpPr/>
      </dsp:nvSpPr>
      <dsp:spPr>
        <a:xfrm>
          <a:off x="6887412" y="2120730"/>
          <a:ext cx="100166" cy="77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889"/>
              </a:lnTo>
              <a:lnTo>
                <a:pt x="100166" y="7788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B3A4A-9727-4624-ACF4-75C05F95F78A}">
      <dsp:nvSpPr>
        <dsp:cNvPr id="0" name=""/>
        <dsp:cNvSpPr/>
      </dsp:nvSpPr>
      <dsp:spPr>
        <a:xfrm>
          <a:off x="6887412" y="2120730"/>
          <a:ext cx="100166" cy="306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374"/>
              </a:lnTo>
              <a:lnTo>
                <a:pt x="100166" y="3063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293A4-2442-45AF-A6B6-0382265B422A}">
      <dsp:nvSpPr>
        <dsp:cNvPr id="0" name=""/>
        <dsp:cNvSpPr/>
      </dsp:nvSpPr>
      <dsp:spPr>
        <a:xfrm>
          <a:off x="5939185" y="1520279"/>
          <a:ext cx="1215337" cy="26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46"/>
              </a:lnTo>
              <a:lnTo>
                <a:pt x="1215337" y="196446"/>
              </a:lnTo>
              <a:lnTo>
                <a:pt x="1215337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5FF51-CF18-4F84-9EB7-55E807B0D81B}">
      <dsp:nvSpPr>
        <dsp:cNvPr id="0" name=""/>
        <dsp:cNvSpPr/>
      </dsp:nvSpPr>
      <dsp:spPr>
        <a:xfrm>
          <a:off x="6079402" y="2120730"/>
          <a:ext cx="100166" cy="781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298"/>
              </a:lnTo>
              <a:lnTo>
                <a:pt x="100166" y="7812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7A2D7-D29E-46E0-8E33-FA8004F0B24F}">
      <dsp:nvSpPr>
        <dsp:cNvPr id="0" name=""/>
        <dsp:cNvSpPr/>
      </dsp:nvSpPr>
      <dsp:spPr>
        <a:xfrm>
          <a:off x="6079402" y="2120730"/>
          <a:ext cx="100166" cy="309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915"/>
              </a:lnTo>
              <a:lnTo>
                <a:pt x="100166" y="309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0528B-BAD3-4B79-AFBF-589BAE642802}">
      <dsp:nvSpPr>
        <dsp:cNvPr id="0" name=""/>
        <dsp:cNvSpPr/>
      </dsp:nvSpPr>
      <dsp:spPr>
        <a:xfrm>
          <a:off x="5939185" y="1520279"/>
          <a:ext cx="407327" cy="26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46"/>
              </a:lnTo>
              <a:lnTo>
                <a:pt x="407327" y="196446"/>
              </a:lnTo>
              <a:lnTo>
                <a:pt x="407327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1E322-FA58-42BB-8B31-747E9B3A293C}">
      <dsp:nvSpPr>
        <dsp:cNvPr id="0" name=""/>
        <dsp:cNvSpPr/>
      </dsp:nvSpPr>
      <dsp:spPr>
        <a:xfrm>
          <a:off x="5166578" y="2120730"/>
          <a:ext cx="117635" cy="267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784"/>
              </a:lnTo>
              <a:lnTo>
                <a:pt x="117635" y="2677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3F477-38A2-46CE-8163-2B5C1F3EE9CA}">
      <dsp:nvSpPr>
        <dsp:cNvPr id="0" name=""/>
        <dsp:cNvSpPr/>
      </dsp:nvSpPr>
      <dsp:spPr>
        <a:xfrm>
          <a:off x="5166578" y="2120730"/>
          <a:ext cx="117635" cy="2203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663"/>
              </a:lnTo>
              <a:lnTo>
                <a:pt x="117635" y="2203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46E9D-7EE7-4C9D-A487-984884167E57}">
      <dsp:nvSpPr>
        <dsp:cNvPr id="0" name=""/>
        <dsp:cNvSpPr/>
      </dsp:nvSpPr>
      <dsp:spPr>
        <a:xfrm>
          <a:off x="5166578" y="2120730"/>
          <a:ext cx="117635" cy="1729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541"/>
              </a:lnTo>
              <a:lnTo>
                <a:pt x="117635" y="17295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2EC81-DEB6-4EA8-891A-CF1AB1B4CA61}">
      <dsp:nvSpPr>
        <dsp:cNvPr id="0" name=""/>
        <dsp:cNvSpPr/>
      </dsp:nvSpPr>
      <dsp:spPr>
        <a:xfrm>
          <a:off x="5166578" y="2120730"/>
          <a:ext cx="117635" cy="1255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420"/>
              </a:lnTo>
              <a:lnTo>
                <a:pt x="117635" y="1255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07470-7205-4248-8716-3AC02BDFF870}">
      <dsp:nvSpPr>
        <dsp:cNvPr id="0" name=""/>
        <dsp:cNvSpPr/>
      </dsp:nvSpPr>
      <dsp:spPr>
        <a:xfrm>
          <a:off x="5166578" y="2120730"/>
          <a:ext cx="117635" cy="781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298"/>
              </a:lnTo>
              <a:lnTo>
                <a:pt x="117635" y="7812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E4CE6-8AEE-4F43-B1A5-B85101022DB3}">
      <dsp:nvSpPr>
        <dsp:cNvPr id="0" name=""/>
        <dsp:cNvSpPr/>
      </dsp:nvSpPr>
      <dsp:spPr>
        <a:xfrm>
          <a:off x="5166578" y="2120730"/>
          <a:ext cx="117635" cy="3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77"/>
              </a:lnTo>
              <a:lnTo>
                <a:pt x="117635" y="307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59C74-E95D-4D56-8D3E-F67FF5C55EA1}">
      <dsp:nvSpPr>
        <dsp:cNvPr id="0" name=""/>
        <dsp:cNvSpPr/>
      </dsp:nvSpPr>
      <dsp:spPr>
        <a:xfrm>
          <a:off x="5480272" y="1520279"/>
          <a:ext cx="458912" cy="266563"/>
        </a:xfrm>
        <a:custGeom>
          <a:avLst/>
          <a:gdLst/>
          <a:ahLst/>
          <a:cxnLst/>
          <a:rect l="0" t="0" r="0" b="0"/>
          <a:pathLst>
            <a:path>
              <a:moveTo>
                <a:pt x="458912" y="0"/>
              </a:moveTo>
              <a:lnTo>
                <a:pt x="458912" y="196446"/>
              </a:lnTo>
              <a:lnTo>
                <a:pt x="0" y="196446"/>
              </a:lnTo>
              <a:lnTo>
                <a:pt x="0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B3E1E-9B74-4DAD-9D19-FAD55BD22779}">
      <dsp:nvSpPr>
        <dsp:cNvPr id="0" name=""/>
        <dsp:cNvSpPr/>
      </dsp:nvSpPr>
      <dsp:spPr>
        <a:xfrm>
          <a:off x="4096352" y="2120730"/>
          <a:ext cx="137288" cy="4057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139"/>
              </a:lnTo>
              <a:lnTo>
                <a:pt x="137288" y="4057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D8279-C76A-40AF-B9EA-6919CA9F6BAA}">
      <dsp:nvSpPr>
        <dsp:cNvPr id="0" name=""/>
        <dsp:cNvSpPr/>
      </dsp:nvSpPr>
      <dsp:spPr>
        <a:xfrm>
          <a:off x="4096352" y="2120730"/>
          <a:ext cx="117635" cy="354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0278"/>
              </a:lnTo>
              <a:lnTo>
                <a:pt x="117635" y="3540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5C390-EBCE-42DA-92E1-4DA0962E22C2}">
      <dsp:nvSpPr>
        <dsp:cNvPr id="0" name=""/>
        <dsp:cNvSpPr/>
      </dsp:nvSpPr>
      <dsp:spPr>
        <a:xfrm>
          <a:off x="4096352" y="2120730"/>
          <a:ext cx="137288" cy="3073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3699"/>
              </a:lnTo>
              <a:lnTo>
                <a:pt x="137288" y="3073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3DE01-F3C1-4692-B8E4-81147FA3BF80}">
      <dsp:nvSpPr>
        <dsp:cNvPr id="0" name=""/>
        <dsp:cNvSpPr/>
      </dsp:nvSpPr>
      <dsp:spPr>
        <a:xfrm>
          <a:off x="4096352" y="2120730"/>
          <a:ext cx="117635" cy="2677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784"/>
              </a:lnTo>
              <a:lnTo>
                <a:pt x="117635" y="26777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07956-7031-4C64-B6AE-3B7E8AC82287}">
      <dsp:nvSpPr>
        <dsp:cNvPr id="0" name=""/>
        <dsp:cNvSpPr/>
      </dsp:nvSpPr>
      <dsp:spPr>
        <a:xfrm>
          <a:off x="4096352" y="2120730"/>
          <a:ext cx="117635" cy="2203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663"/>
              </a:lnTo>
              <a:lnTo>
                <a:pt x="117635" y="2203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2A87D-6163-463D-93B4-5B169434CED3}">
      <dsp:nvSpPr>
        <dsp:cNvPr id="0" name=""/>
        <dsp:cNvSpPr/>
      </dsp:nvSpPr>
      <dsp:spPr>
        <a:xfrm>
          <a:off x="4096352" y="2120730"/>
          <a:ext cx="117635" cy="172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974"/>
              </a:lnTo>
              <a:lnTo>
                <a:pt x="117635" y="17229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82662-4715-43B5-A692-08949EB46536}">
      <dsp:nvSpPr>
        <dsp:cNvPr id="0" name=""/>
        <dsp:cNvSpPr/>
      </dsp:nvSpPr>
      <dsp:spPr>
        <a:xfrm>
          <a:off x="4096352" y="2120730"/>
          <a:ext cx="117635" cy="1255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420"/>
              </a:lnTo>
              <a:lnTo>
                <a:pt x="117635" y="1255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320D6-DA52-4DC9-AB6E-5C8AB4A7BBAB}">
      <dsp:nvSpPr>
        <dsp:cNvPr id="0" name=""/>
        <dsp:cNvSpPr/>
      </dsp:nvSpPr>
      <dsp:spPr>
        <a:xfrm>
          <a:off x="4096352" y="2120730"/>
          <a:ext cx="117635" cy="781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298"/>
              </a:lnTo>
              <a:lnTo>
                <a:pt x="117635" y="7812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A120-EE87-4E1D-AAAC-4C227A4A7556}">
      <dsp:nvSpPr>
        <dsp:cNvPr id="0" name=""/>
        <dsp:cNvSpPr/>
      </dsp:nvSpPr>
      <dsp:spPr>
        <a:xfrm>
          <a:off x="4096352" y="2120730"/>
          <a:ext cx="117635" cy="3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77"/>
              </a:lnTo>
              <a:lnTo>
                <a:pt x="117635" y="307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F0CCB-DA33-4585-A216-0AA5922E9447}">
      <dsp:nvSpPr>
        <dsp:cNvPr id="0" name=""/>
        <dsp:cNvSpPr/>
      </dsp:nvSpPr>
      <dsp:spPr>
        <a:xfrm>
          <a:off x="4410047" y="1520279"/>
          <a:ext cx="1529138" cy="266563"/>
        </a:xfrm>
        <a:custGeom>
          <a:avLst/>
          <a:gdLst/>
          <a:ahLst/>
          <a:cxnLst/>
          <a:rect l="0" t="0" r="0" b="0"/>
          <a:pathLst>
            <a:path>
              <a:moveTo>
                <a:pt x="1529138" y="0"/>
              </a:moveTo>
              <a:lnTo>
                <a:pt x="1529138" y="196446"/>
              </a:lnTo>
              <a:lnTo>
                <a:pt x="0" y="196446"/>
              </a:lnTo>
              <a:lnTo>
                <a:pt x="0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F706F-C66D-4A78-87A4-EE226BA9CDF1}">
      <dsp:nvSpPr>
        <dsp:cNvPr id="0" name=""/>
        <dsp:cNvSpPr/>
      </dsp:nvSpPr>
      <dsp:spPr>
        <a:xfrm>
          <a:off x="4357693" y="1043998"/>
          <a:ext cx="1581491" cy="142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75"/>
              </a:lnTo>
              <a:lnTo>
                <a:pt x="1581491" y="72275"/>
              </a:lnTo>
              <a:lnTo>
                <a:pt x="1581491" y="14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85C99-F1EF-4590-B4D1-31BE07FB159F}">
      <dsp:nvSpPr>
        <dsp:cNvPr id="0" name=""/>
        <dsp:cNvSpPr/>
      </dsp:nvSpPr>
      <dsp:spPr>
        <a:xfrm>
          <a:off x="3103494" y="2120730"/>
          <a:ext cx="129033" cy="1220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789"/>
              </a:lnTo>
              <a:lnTo>
                <a:pt x="129033" y="12207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EC84F-63DB-4DEE-9F25-48F1225D6EEC}">
      <dsp:nvSpPr>
        <dsp:cNvPr id="0" name=""/>
        <dsp:cNvSpPr/>
      </dsp:nvSpPr>
      <dsp:spPr>
        <a:xfrm>
          <a:off x="3103494" y="2120730"/>
          <a:ext cx="129033" cy="781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298"/>
              </a:lnTo>
              <a:lnTo>
                <a:pt x="129033" y="7812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B6ED2-E123-477F-B76D-2398BE25E943}">
      <dsp:nvSpPr>
        <dsp:cNvPr id="0" name=""/>
        <dsp:cNvSpPr/>
      </dsp:nvSpPr>
      <dsp:spPr>
        <a:xfrm>
          <a:off x="3103494" y="2120730"/>
          <a:ext cx="129033" cy="3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77"/>
              </a:lnTo>
              <a:lnTo>
                <a:pt x="129033" y="307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32780-5D81-4BCB-B0A0-A7CF44733EEA}">
      <dsp:nvSpPr>
        <dsp:cNvPr id="0" name=""/>
        <dsp:cNvSpPr/>
      </dsp:nvSpPr>
      <dsp:spPr>
        <a:xfrm>
          <a:off x="1997951" y="1520279"/>
          <a:ext cx="1449632" cy="26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46"/>
              </a:lnTo>
              <a:lnTo>
                <a:pt x="1449632" y="196446"/>
              </a:lnTo>
              <a:lnTo>
                <a:pt x="1449632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69C79-3360-4F80-915C-83E21FBAD3C3}">
      <dsp:nvSpPr>
        <dsp:cNvPr id="0" name=""/>
        <dsp:cNvSpPr/>
      </dsp:nvSpPr>
      <dsp:spPr>
        <a:xfrm>
          <a:off x="2276239" y="2120730"/>
          <a:ext cx="100166" cy="3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77"/>
              </a:lnTo>
              <a:lnTo>
                <a:pt x="100166" y="307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107E2-EBE1-4F33-8D84-DF7DA38FACF9}">
      <dsp:nvSpPr>
        <dsp:cNvPr id="0" name=""/>
        <dsp:cNvSpPr/>
      </dsp:nvSpPr>
      <dsp:spPr>
        <a:xfrm>
          <a:off x="1997951" y="1520279"/>
          <a:ext cx="545399" cy="266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46"/>
              </a:lnTo>
              <a:lnTo>
                <a:pt x="545399" y="196446"/>
              </a:lnTo>
              <a:lnTo>
                <a:pt x="545399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E2D9E-DBCE-4DFE-9C1F-82E055B71737}">
      <dsp:nvSpPr>
        <dsp:cNvPr id="0" name=""/>
        <dsp:cNvSpPr/>
      </dsp:nvSpPr>
      <dsp:spPr>
        <a:xfrm>
          <a:off x="1243008" y="2120730"/>
          <a:ext cx="121649" cy="778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949"/>
              </a:lnTo>
              <a:lnTo>
                <a:pt x="121649" y="778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E296F-3803-4692-BB9E-CD776313E856}">
      <dsp:nvSpPr>
        <dsp:cNvPr id="0" name=""/>
        <dsp:cNvSpPr/>
      </dsp:nvSpPr>
      <dsp:spPr>
        <a:xfrm>
          <a:off x="1243008" y="2120730"/>
          <a:ext cx="121649" cy="30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394"/>
              </a:lnTo>
              <a:lnTo>
                <a:pt x="121649" y="3063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A37F-085F-4D8C-ADAC-6D068F5D07B5}">
      <dsp:nvSpPr>
        <dsp:cNvPr id="0" name=""/>
        <dsp:cNvSpPr/>
      </dsp:nvSpPr>
      <dsp:spPr>
        <a:xfrm>
          <a:off x="1567406" y="1520279"/>
          <a:ext cx="430544" cy="266563"/>
        </a:xfrm>
        <a:custGeom>
          <a:avLst/>
          <a:gdLst/>
          <a:ahLst/>
          <a:cxnLst/>
          <a:rect l="0" t="0" r="0" b="0"/>
          <a:pathLst>
            <a:path>
              <a:moveTo>
                <a:pt x="430544" y="0"/>
              </a:moveTo>
              <a:lnTo>
                <a:pt x="430544" y="196446"/>
              </a:lnTo>
              <a:lnTo>
                <a:pt x="0" y="196446"/>
              </a:lnTo>
              <a:lnTo>
                <a:pt x="0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A180E8-80F7-4B36-9BF0-3FE782EFBA07}">
      <dsp:nvSpPr>
        <dsp:cNvPr id="0" name=""/>
        <dsp:cNvSpPr/>
      </dsp:nvSpPr>
      <dsp:spPr>
        <a:xfrm>
          <a:off x="208554" y="2120730"/>
          <a:ext cx="135520" cy="1255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420"/>
              </a:lnTo>
              <a:lnTo>
                <a:pt x="135520" y="12554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DD417-268F-4023-9FBF-81CD86215589}">
      <dsp:nvSpPr>
        <dsp:cNvPr id="0" name=""/>
        <dsp:cNvSpPr/>
      </dsp:nvSpPr>
      <dsp:spPr>
        <a:xfrm>
          <a:off x="208554" y="2120730"/>
          <a:ext cx="135520" cy="781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298"/>
              </a:lnTo>
              <a:lnTo>
                <a:pt x="135520" y="7812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9C083-B1B5-4A98-81BE-E5CC345E88BF}">
      <dsp:nvSpPr>
        <dsp:cNvPr id="0" name=""/>
        <dsp:cNvSpPr/>
      </dsp:nvSpPr>
      <dsp:spPr>
        <a:xfrm>
          <a:off x="208554" y="2120730"/>
          <a:ext cx="135520" cy="30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77"/>
              </a:lnTo>
              <a:lnTo>
                <a:pt x="135520" y="3071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4957E-1384-4628-A91F-6E9753D13DC1}">
      <dsp:nvSpPr>
        <dsp:cNvPr id="0" name=""/>
        <dsp:cNvSpPr/>
      </dsp:nvSpPr>
      <dsp:spPr>
        <a:xfrm>
          <a:off x="569941" y="1520279"/>
          <a:ext cx="1428009" cy="266563"/>
        </a:xfrm>
        <a:custGeom>
          <a:avLst/>
          <a:gdLst/>
          <a:ahLst/>
          <a:cxnLst/>
          <a:rect l="0" t="0" r="0" b="0"/>
          <a:pathLst>
            <a:path>
              <a:moveTo>
                <a:pt x="1428009" y="0"/>
              </a:moveTo>
              <a:lnTo>
                <a:pt x="1428009" y="196446"/>
              </a:lnTo>
              <a:lnTo>
                <a:pt x="0" y="196446"/>
              </a:lnTo>
              <a:lnTo>
                <a:pt x="0" y="266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04965-1AE9-4B06-9788-35DDBF39A4BA}">
      <dsp:nvSpPr>
        <dsp:cNvPr id="0" name=""/>
        <dsp:cNvSpPr/>
      </dsp:nvSpPr>
      <dsp:spPr>
        <a:xfrm>
          <a:off x="1997951" y="1043998"/>
          <a:ext cx="2359742" cy="142392"/>
        </a:xfrm>
        <a:custGeom>
          <a:avLst/>
          <a:gdLst/>
          <a:ahLst/>
          <a:cxnLst/>
          <a:rect l="0" t="0" r="0" b="0"/>
          <a:pathLst>
            <a:path>
              <a:moveTo>
                <a:pt x="2359742" y="0"/>
              </a:moveTo>
              <a:lnTo>
                <a:pt x="2359742" y="72275"/>
              </a:lnTo>
              <a:lnTo>
                <a:pt x="0" y="72275"/>
              </a:lnTo>
              <a:lnTo>
                <a:pt x="0" y="14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BB457-37F4-43E6-97B9-D2DA3763EDE1}">
      <dsp:nvSpPr>
        <dsp:cNvPr id="0" name=""/>
        <dsp:cNvSpPr/>
      </dsp:nvSpPr>
      <dsp:spPr>
        <a:xfrm>
          <a:off x="3119445" y="0"/>
          <a:ext cx="2476496" cy="1043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Proton Improvement Plan</a:t>
          </a:r>
          <a:br>
            <a:rPr lang="en-US" sz="1000" kern="1200" dirty="0" smtClean="0"/>
          </a:br>
          <a:r>
            <a:rPr lang="en-US" sz="1000" kern="1200" dirty="0" smtClean="0"/>
            <a:t>Bill Pellico</a:t>
          </a:r>
          <a:br>
            <a:rPr lang="en-US" sz="1000" kern="1200" dirty="0" smtClean="0"/>
          </a:br>
          <a:r>
            <a:rPr lang="en-US" sz="1000" kern="1200" dirty="0" smtClean="0"/>
            <a:t>Bob Zwaska, Deputy</a:t>
          </a:r>
          <a:br>
            <a:rPr lang="en-US" sz="1000" kern="1200" dirty="0" smtClean="0"/>
          </a:br>
          <a:r>
            <a:rPr lang="en-US" sz="1000" kern="1200" dirty="0" smtClean="0"/>
            <a:t>Kenneth </a:t>
          </a:r>
          <a:r>
            <a:rPr lang="en-US" sz="1000" kern="1200" dirty="0" err="1" smtClean="0"/>
            <a:t>Domann</a:t>
          </a:r>
          <a:r>
            <a:rPr lang="en-US" sz="1000" kern="1200" dirty="0" smtClean="0"/>
            <a:t>, Project Controls</a:t>
          </a:r>
          <a:br>
            <a:rPr lang="en-US" sz="1000" kern="1200" dirty="0" smtClean="0"/>
          </a:br>
          <a:r>
            <a:rPr lang="en-US" sz="1000" kern="1200" dirty="0" err="1" smtClean="0"/>
            <a:t>Valeri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Lebedev</a:t>
          </a:r>
          <a:r>
            <a:rPr lang="en-US" sz="1000" kern="1200" dirty="0" smtClean="0"/>
            <a:t>, Senior Physicist</a:t>
          </a:r>
          <a:endParaRPr lang="en-US" sz="1000" kern="1200" dirty="0"/>
        </a:p>
      </dsp:txBody>
      <dsp:txXfrm>
        <a:off x="3119445" y="0"/>
        <a:ext cx="2476496" cy="1043998"/>
      </dsp:txXfrm>
    </dsp:sp>
    <dsp:sp modelId="{3268331D-829A-43BF-B4E5-875DA3813209}">
      <dsp:nvSpPr>
        <dsp:cNvPr id="0" name=""/>
        <dsp:cNvSpPr/>
      </dsp:nvSpPr>
      <dsp:spPr>
        <a:xfrm>
          <a:off x="1435746" y="1186391"/>
          <a:ext cx="1124409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Linac</a:t>
          </a:r>
          <a:br>
            <a:rPr lang="en-US" sz="800" kern="1200" dirty="0" smtClean="0"/>
          </a:br>
          <a:r>
            <a:rPr lang="en-US" sz="800" kern="1200" dirty="0" smtClean="0"/>
            <a:t>Fernanda  G. Garcia</a:t>
          </a:r>
        </a:p>
      </dsp:txBody>
      <dsp:txXfrm>
        <a:off x="1435746" y="1186391"/>
        <a:ext cx="1124409" cy="333888"/>
      </dsp:txXfrm>
    </dsp:sp>
    <dsp:sp modelId="{7C466F8B-0D60-4472-861F-C7FF4F0F4E37}">
      <dsp:nvSpPr>
        <dsp:cNvPr id="0" name=""/>
        <dsp:cNvSpPr/>
      </dsp:nvSpPr>
      <dsp:spPr>
        <a:xfrm>
          <a:off x="118207" y="1786842"/>
          <a:ext cx="903468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200 MHz RF Power System</a:t>
          </a:r>
          <a:br>
            <a:rPr lang="en-US" sz="700" kern="1200" dirty="0" smtClean="0"/>
          </a:br>
          <a:r>
            <a:rPr lang="en-US" sz="700" kern="1200" dirty="0" smtClean="0"/>
            <a:t>Fernanda G.  Garcia</a:t>
          </a:r>
          <a:endParaRPr lang="en-US" sz="700" kern="1200" dirty="0"/>
        </a:p>
      </dsp:txBody>
      <dsp:txXfrm>
        <a:off x="118207" y="1786842"/>
        <a:ext cx="903468" cy="333888"/>
      </dsp:txXfrm>
    </dsp:sp>
    <dsp:sp modelId="{238A4302-F258-4486-B3F4-394D708BD29D}">
      <dsp:nvSpPr>
        <dsp:cNvPr id="0" name=""/>
        <dsp:cNvSpPr/>
      </dsp:nvSpPr>
      <dsp:spPr>
        <a:xfrm>
          <a:off x="344074" y="2260964"/>
          <a:ext cx="759742" cy="333888"/>
        </a:xfrm>
        <a:prstGeom prst="rect">
          <a:avLst/>
        </a:prstGeom>
        <a:solidFill>
          <a:srgbClr val="FFC000"/>
        </a:solidFill>
        <a:ln>
          <a:solidFill>
            <a:schemeClr val="tx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High-Level RF                    </a:t>
          </a:r>
          <a:br>
            <a:rPr lang="en-US" sz="700" kern="1200" dirty="0" smtClean="0"/>
          </a:br>
          <a:r>
            <a:rPr lang="en-US" sz="700" kern="1200" dirty="0" smtClean="0"/>
            <a:t>Fernanda G. Garcia</a:t>
          </a:r>
        </a:p>
      </dsp:txBody>
      <dsp:txXfrm>
        <a:off x="344074" y="2260964"/>
        <a:ext cx="759742" cy="333888"/>
      </dsp:txXfrm>
    </dsp:sp>
    <dsp:sp modelId="{310F39D1-4CD4-44CC-89E1-7E31709198E1}">
      <dsp:nvSpPr>
        <dsp:cNvPr id="0" name=""/>
        <dsp:cNvSpPr/>
      </dsp:nvSpPr>
      <dsp:spPr>
        <a:xfrm>
          <a:off x="344074" y="2735085"/>
          <a:ext cx="759742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Linac Modulator</a:t>
          </a:r>
          <a:br>
            <a:rPr lang="en-US" sz="700" kern="1200" dirty="0" smtClean="0"/>
          </a:br>
          <a:r>
            <a:rPr lang="en-US" sz="700" kern="1200" dirty="0" smtClean="0"/>
            <a:t>Matt Gardner</a:t>
          </a:r>
          <a:endParaRPr lang="en-US" sz="700" kern="1200" dirty="0"/>
        </a:p>
      </dsp:txBody>
      <dsp:txXfrm>
        <a:off x="344074" y="2735085"/>
        <a:ext cx="759742" cy="333888"/>
      </dsp:txXfrm>
    </dsp:sp>
    <dsp:sp modelId="{4E102670-D758-4360-8142-7AF93F1FC1E5}">
      <dsp:nvSpPr>
        <dsp:cNvPr id="0" name=""/>
        <dsp:cNvSpPr/>
      </dsp:nvSpPr>
      <dsp:spPr>
        <a:xfrm>
          <a:off x="344074" y="3209207"/>
          <a:ext cx="759742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7835 Procurement   Fernanda G. Garcia</a:t>
          </a:r>
          <a:endParaRPr lang="en-US" sz="700" kern="1200" dirty="0"/>
        </a:p>
      </dsp:txBody>
      <dsp:txXfrm>
        <a:off x="344074" y="3209207"/>
        <a:ext cx="759742" cy="333888"/>
      </dsp:txXfrm>
    </dsp:sp>
    <dsp:sp modelId="{CE0330FF-B6D9-47BC-A9FA-4B61D31C51E4}">
      <dsp:nvSpPr>
        <dsp:cNvPr id="0" name=""/>
        <dsp:cNvSpPr/>
      </dsp:nvSpPr>
      <dsp:spPr>
        <a:xfrm>
          <a:off x="1161909" y="1786842"/>
          <a:ext cx="810994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Accelerator Physics</a:t>
          </a:r>
          <a:br>
            <a:rPr lang="en-US" sz="700" kern="1200" dirty="0" smtClean="0"/>
          </a:br>
          <a:r>
            <a:rPr lang="en-US" sz="700" kern="1200" dirty="0" err="1" smtClean="0"/>
            <a:t>Valeri</a:t>
          </a:r>
          <a:r>
            <a:rPr lang="en-US" sz="700" kern="1200" dirty="0" smtClean="0"/>
            <a:t> </a:t>
          </a:r>
          <a:r>
            <a:rPr lang="en-US" sz="700" kern="1200" dirty="0" err="1" smtClean="0"/>
            <a:t>Lebedev</a:t>
          </a:r>
          <a:endParaRPr lang="en-US" sz="700" kern="1200" dirty="0"/>
        </a:p>
      </dsp:txBody>
      <dsp:txXfrm>
        <a:off x="1161909" y="1786842"/>
        <a:ext cx="810994" cy="333888"/>
      </dsp:txXfrm>
    </dsp:sp>
    <dsp:sp modelId="{59C861E2-9ED2-4834-BD99-F8051BD44C30}">
      <dsp:nvSpPr>
        <dsp:cNvPr id="0" name=""/>
        <dsp:cNvSpPr/>
      </dsp:nvSpPr>
      <dsp:spPr>
        <a:xfrm>
          <a:off x="1364657" y="2260964"/>
          <a:ext cx="871515" cy="33232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Simulations &amp; Studies</a:t>
          </a:r>
          <a:br>
            <a:rPr lang="en-US" sz="700" kern="1200" dirty="0" smtClean="0"/>
          </a:br>
          <a:r>
            <a:rPr lang="en-US" sz="700" kern="1200" dirty="0" smtClean="0"/>
            <a:t>Valery </a:t>
          </a:r>
          <a:r>
            <a:rPr lang="en-US" sz="700" kern="1200" dirty="0" err="1" smtClean="0"/>
            <a:t>Kapin</a:t>
          </a:r>
          <a:endParaRPr lang="en-US" sz="700" kern="1200" dirty="0"/>
        </a:p>
      </dsp:txBody>
      <dsp:txXfrm>
        <a:off x="1364657" y="2260964"/>
        <a:ext cx="871515" cy="332322"/>
      </dsp:txXfrm>
    </dsp:sp>
    <dsp:sp modelId="{8F3042C4-D9D8-4F32-854D-FD8FCE90EF6E}">
      <dsp:nvSpPr>
        <dsp:cNvPr id="0" name=""/>
        <dsp:cNvSpPr/>
      </dsp:nvSpPr>
      <dsp:spPr>
        <a:xfrm>
          <a:off x="1364657" y="2733519"/>
          <a:ext cx="871515" cy="3323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Linac Notch Creation</a:t>
          </a:r>
          <a:br>
            <a:rPr lang="en-US" sz="700" kern="1200" dirty="0" smtClean="0"/>
          </a:br>
          <a:r>
            <a:rPr lang="en-US" sz="700" kern="1200" dirty="0" smtClean="0"/>
            <a:t>Dave Johnson</a:t>
          </a:r>
          <a:endParaRPr lang="en-US" sz="700" kern="1200" dirty="0"/>
        </a:p>
      </dsp:txBody>
      <dsp:txXfrm>
        <a:off x="1364657" y="2733519"/>
        <a:ext cx="871515" cy="332322"/>
      </dsp:txXfrm>
    </dsp:sp>
    <dsp:sp modelId="{6A9212A0-A962-4707-8626-694B19BDFA9A}">
      <dsp:nvSpPr>
        <dsp:cNvPr id="0" name=""/>
        <dsp:cNvSpPr/>
      </dsp:nvSpPr>
      <dsp:spPr>
        <a:xfrm>
          <a:off x="2209462" y="1786842"/>
          <a:ext cx="667776" cy="333888"/>
        </a:xfrm>
        <a:prstGeom prst="rect">
          <a:avLst/>
        </a:prstGeom>
        <a:solidFill>
          <a:srgbClr val="FFC000"/>
        </a:soli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Instrumentation</a:t>
          </a:r>
          <a:br>
            <a:rPr lang="en-US" sz="700" kern="1200" dirty="0" smtClean="0"/>
          </a:br>
          <a:r>
            <a:rPr lang="en-US" sz="700" kern="1200" dirty="0" smtClean="0"/>
            <a:t>Craig </a:t>
          </a:r>
          <a:r>
            <a:rPr lang="en-US" sz="700" kern="1200" dirty="0" err="1" smtClean="0"/>
            <a:t>Drennan</a:t>
          </a:r>
          <a:endParaRPr lang="en-US" sz="700" kern="1200" dirty="0"/>
        </a:p>
      </dsp:txBody>
      <dsp:txXfrm>
        <a:off x="2209462" y="1786842"/>
        <a:ext cx="667776" cy="333888"/>
      </dsp:txXfrm>
    </dsp:sp>
    <dsp:sp modelId="{77E24FFD-A236-4CA6-930E-B657EB5E8FBE}">
      <dsp:nvSpPr>
        <dsp:cNvPr id="0" name=""/>
        <dsp:cNvSpPr/>
      </dsp:nvSpPr>
      <dsp:spPr>
        <a:xfrm>
          <a:off x="2376406" y="2260964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Beam Position Monitors</a:t>
          </a:r>
          <a:br>
            <a:rPr lang="en-US" sz="700" kern="1200" dirty="0" smtClean="0"/>
          </a:br>
          <a:r>
            <a:rPr lang="en-US" sz="700" kern="1200" dirty="0" smtClean="0"/>
            <a:t>Nathan Eddy</a:t>
          </a:r>
          <a:endParaRPr lang="en-US" sz="700" kern="1200" dirty="0"/>
        </a:p>
      </dsp:txBody>
      <dsp:txXfrm>
        <a:off x="2376406" y="2260964"/>
        <a:ext cx="667776" cy="333888"/>
      </dsp:txXfrm>
    </dsp:sp>
    <dsp:sp modelId="{C51B779F-ADBD-4ACA-9D50-9E3124A0DFBA}">
      <dsp:nvSpPr>
        <dsp:cNvPr id="0" name=""/>
        <dsp:cNvSpPr/>
      </dsp:nvSpPr>
      <dsp:spPr>
        <a:xfrm>
          <a:off x="3017472" y="1786842"/>
          <a:ext cx="860223" cy="333888"/>
        </a:xfrm>
        <a:prstGeom prst="rect">
          <a:avLst/>
        </a:prstGeom>
        <a:solidFill>
          <a:srgbClr val="FFC000"/>
        </a:soli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Utilities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Matthew Gardner</a:t>
          </a:r>
          <a:endParaRPr lang="en-US" sz="700" kern="1200" dirty="0"/>
        </a:p>
      </dsp:txBody>
      <dsp:txXfrm>
        <a:off x="3017472" y="1786842"/>
        <a:ext cx="860223" cy="333888"/>
      </dsp:txXfrm>
    </dsp:sp>
    <dsp:sp modelId="{DC484A50-024E-46A2-9924-58790020118F}">
      <dsp:nvSpPr>
        <dsp:cNvPr id="0" name=""/>
        <dsp:cNvSpPr/>
      </dsp:nvSpPr>
      <dsp:spPr>
        <a:xfrm>
          <a:off x="3232527" y="2260964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Power Distribution</a:t>
          </a:r>
          <a:br>
            <a:rPr lang="en-US" sz="700" kern="1200" dirty="0" smtClean="0"/>
          </a:br>
          <a:r>
            <a:rPr lang="en-US" sz="700" kern="1200" dirty="0" smtClean="0"/>
            <a:t>Ryan Crawford</a:t>
          </a:r>
          <a:endParaRPr lang="en-US" sz="700" kern="1200" dirty="0"/>
        </a:p>
      </dsp:txBody>
      <dsp:txXfrm>
        <a:off x="3232527" y="2260964"/>
        <a:ext cx="667776" cy="333888"/>
      </dsp:txXfrm>
    </dsp:sp>
    <dsp:sp modelId="{4D55E6C7-BC9D-4DA4-9135-706EE1C839DC}">
      <dsp:nvSpPr>
        <dsp:cNvPr id="0" name=""/>
        <dsp:cNvSpPr/>
      </dsp:nvSpPr>
      <dsp:spPr>
        <a:xfrm>
          <a:off x="3232527" y="2735085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Vacuum System</a:t>
          </a:r>
          <a:br>
            <a:rPr lang="en-US" sz="700" kern="1200" dirty="0" smtClean="0"/>
          </a:br>
          <a:r>
            <a:rPr lang="en-US" sz="700" kern="1200" dirty="0" smtClean="0"/>
            <a:t>Dave Augustine</a:t>
          </a:r>
          <a:endParaRPr lang="en-US" sz="700" kern="1200" dirty="0"/>
        </a:p>
      </dsp:txBody>
      <dsp:txXfrm>
        <a:off x="3232527" y="2735085"/>
        <a:ext cx="667776" cy="333888"/>
      </dsp:txXfrm>
    </dsp:sp>
    <dsp:sp modelId="{B3E33EC8-8960-4311-AFB7-2736FAFE68E8}">
      <dsp:nvSpPr>
        <dsp:cNvPr id="0" name=""/>
        <dsp:cNvSpPr/>
      </dsp:nvSpPr>
      <dsp:spPr>
        <a:xfrm>
          <a:off x="3232527" y="3174576"/>
          <a:ext cx="667776" cy="333888"/>
        </a:xfrm>
        <a:prstGeom prst="rect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Low-Cond. Water System                Matt Gardner</a:t>
          </a:r>
          <a:endParaRPr lang="en-US" sz="700" kern="1200" dirty="0"/>
        </a:p>
      </dsp:txBody>
      <dsp:txXfrm>
        <a:off x="3232527" y="3174576"/>
        <a:ext cx="667776" cy="333888"/>
      </dsp:txXfrm>
    </dsp:sp>
    <dsp:sp modelId="{99FE9214-30A1-48C6-A943-44AC29666CCD}">
      <dsp:nvSpPr>
        <dsp:cNvPr id="0" name=""/>
        <dsp:cNvSpPr/>
      </dsp:nvSpPr>
      <dsp:spPr>
        <a:xfrm>
          <a:off x="5466045" y="1186391"/>
          <a:ext cx="946279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Booster</a:t>
          </a:r>
          <a:br>
            <a:rPr lang="en-US" sz="800" kern="1200" dirty="0" smtClean="0"/>
          </a:br>
          <a:r>
            <a:rPr lang="en-US" sz="800" kern="1200" dirty="0" smtClean="0"/>
            <a:t>Keith </a:t>
          </a:r>
          <a:r>
            <a:rPr lang="en-US" sz="800" kern="1200" dirty="0" err="1" smtClean="0"/>
            <a:t>Gollwitzer</a:t>
          </a:r>
          <a:endParaRPr lang="en-US" sz="800" kern="1200" dirty="0" smtClean="0"/>
        </a:p>
      </dsp:txBody>
      <dsp:txXfrm>
        <a:off x="5466045" y="1186391"/>
        <a:ext cx="946279" cy="333888"/>
      </dsp:txXfrm>
    </dsp:sp>
    <dsp:sp modelId="{8D1893FB-17B4-43C0-B162-19BDB46D5A4E}">
      <dsp:nvSpPr>
        <dsp:cNvPr id="0" name=""/>
        <dsp:cNvSpPr/>
      </dsp:nvSpPr>
      <dsp:spPr>
        <a:xfrm>
          <a:off x="4017928" y="1786842"/>
          <a:ext cx="784237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RF</a:t>
          </a:r>
          <a:br>
            <a:rPr lang="en-US" sz="700" kern="1200" dirty="0" smtClean="0"/>
          </a:br>
          <a:r>
            <a:rPr lang="en-US" sz="700" kern="1200" dirty="0" smtClean="0"/>
            <a:t>John Reid</a:t>
          </a:r>
        </a:p>
      </dsp:txBody>
      <dsp:txXfrm>
        <a:off x="4017928" y="1786842"/>
        <a:ext cx="784237" cy="333888"/>
      </dsp:txXfrm>
    </dsp:sp>
    <dsp:sp modelId="{925B497A-6EA5-4A3F-B5DB-B0D702B72ACC}">
      <dsp:nvSpPr>
        <dsp:cNvPr id="0" name=""/>
        <dsp:cNvSpPr/>
      </dsp:nvSpPr>
      <dsp:spPr>
        <a:xfrm>
          <a:off x="4213987" y="2260964"/>
          <a:ext cx="929992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Anode Supply</a:t>
          </a:r>
          <a:br>
            <a:rPr lang="en-US" sz="700" kern="1200" dirty="0" smtClean="0"/>
          </a:br>
          <a:r>
            <a:rPr lang="en-US" sz="700" kern="1200" dirty="0" smtClean="0"/>
            <a:t>Ryan Crawford</a:t>
          </a:r>
        </a:p>
      </dsp:txBody>
      <dsp:txXfrm>
        <a:off x="4213987" y="2260964"/>
        <a:ext cx="929992" cy="333888"/>
      </dsp:txXfrm>
    </dsp:sp>
    <dsp:sp modelId="{23C2B706-4D24-4AC1-809F-C8F74E68E1B4}">
      <dsp:nvSpPr>
        <dsp:cNvPr id="0" name=""/>
        <dsp:cNvSpPr/>
      </dsp:nvSpPr>
      <dsp:spPr>
        <a:xfrm>
          <a:off x="4213987" y="2735085"/>
          <a:ext cx="923829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Bias Supply</a:t>
          </a:r>
          <a:br>
            <a:rPr lang="en-US" sz="700" kern="1200" dirty="0" smtClean="0"/>
          </a:br>
          <a:r>
            <a:rPr lang="en-US" sz="700" kern="1200" dirty="0" smtClean="0"/>
            <a:t>Pat </a:t>
          </a:r>
          <a:r>
            <a:rPr lang="en-US" sz="700" kern="1200" dirty="0" err="1" smtClean="0"/>
            <a:t>Sheahan</a:t>
          </a:r>
          <a:endParaRPr lang="en-US" sz="700" kern="1200" dirty="0" smtClean="0"/>
        </a:p>
      </dsp:txBody>
      <dsp:txXfrm>
        <a:off x="4213987" y="2735085"/>
        <a:ext cx="923829" cy="333888"/>
      </dsp:txXfrm>
    </dsp:sp>
    <dsp:sp modelId="{887D6C4F-84B5-4AAC-BB6B-063F5F2E4612}">
      <dsp:nvSpPr>
        <dsp:cNvPr id="0" name=""/>
        <dsp:cNvSpPr/>
      </dsp:nvSpPr>
      <dsp:spPr>
        <a:xfrm>
          <a:off x="4213987" y="3209207"/>
          <a:ext cx="929992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Cavity Test Stand</a:t>
          </a:r>
          <a:br>
            <a:rPr lang="en-US" sz="700" kern="1200" dirty="0" smtClean="0"/>
          </a:br>
          <a:r>
            <a:rPr lang="en-US" sz="700" kern="1200" dirty="0" smtClean="0"/>
            <a:t>Pat </a:t>
          </a:r>
          <a:r>
            <a:rPr lang="en-US" sz="700" kern="1200" dirty="0" err="1" smtClean="0"/>
            <a:t>Sheahan</a:t>
          </a:r>
          <a:endParaRPr lang="en-US" sz="700" kern="1200" dirty="0" smtClean="0"/>
        </a:p>
      </dsp:txBody>
      <dsp:txXfrm>
        <a:off x="4213987" y="3209207"/>
        <a:ext cx="929992" cy="333888"/>
      </dsp:txXfrm>
    </dsp:sp>
    <dsp:sp modelId="{5F64926D-F482-4AFA-AA80-DD8C9F3E144C}">
      <dsp:nvSpPr>
        <dsp:cNvPr id="0" name=""/>
        <dsp:cNvSpPr/>
      </dsp:nvSpPr>
      <dsp:spPr>
        <a:xfrm>
          <a:off x="4213987" y="3676760"/>
          <a:ext cx="927334" cy="333888"/>
        </a:xfrm>
        <a:prstGeom prst="rect">
          <a:avLst/>
        </a:prstGeom>
        <a:solidFill>
          <a:srgbClr val="FFC000"/>
        </a:solidFill>
        <a:ln>
          <a:solidFill>
            <a:schemeClr val="tx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Cavity &amp; Tuner </a:t>
          </a:r>
          <a:r>
            <a:rPr lang="en-US" sz="700" kern="1200" dirty="0" err="1" smtClean="0"/>
            <a:t>Refurb</a:t>
          </a:r>
          <a:r>
            <a:rPr lang="en-US" sz="700" kern="1200" dirty="0" smtClean="0"/>
            <a:t>.</a:t>
          </a:r>
          <a:br>
            <a:rPr lang="en-US" sz="700" kern="1200" dirty="0" smtClean="0"/>
          </a:br>
          <a:r>
            <a:rPr lang="en-US" sz="700" kern="1200" dirty="0" smtClean="0"/>
            <a:t>Matt </a:t>
          </a:r>
          <a:r>
            <a:rPr lang="en-US" sz="700" kern="1200" dirty="0" err="1" smtClean="0"/>
            <a:t>Slabaugh</a:t>
          </a:r>
          <a:endParaRPr lang="en-US" sz="700" kern="1200" dirty="0" smtClean="0"/>
        </a:p>
      </dsp:txBody>
      <dsp:txXfrm>
        <a:off x="4213987" y="3676760"/>
        <a:ext cx="927334" cy="333888"/>
      </dsp:txXfrm>
    </dsp:sp>
    <dsp:sp modelId="{FCB0AC24-C116-4558-9359-D497327C598E}">
      <dsp:nvSpPr>
        <dsp:cNvPr id="0" name=""/>
        <dsp:cNvSpPr/>
      </dsp:nvSpPr>
      <dsp:spPr>
        <a:xfrm>
          <a:off x="4213987" y="4157450"/>
          <a:ext cx="929992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New Tuners</a:t>
          </a:r>
          <a:br>
            <a:rPr lang="en-US" sz="700" kern="1200" dirty="0" smtClean="0"/>
          </a:br>
          <a:r>
            <a:rPr lang="en-US" sz="700" kern="1200" dirty="0" smtClean="0"/>
            <a:t>Matt </a:t>
          </a:r>
          <a:r>
            <a:rPr lang="en-US" sz="700" kern="1200" dirty="0" err="1" smtClean="0"/>
            <a:t>Slabaugh</a:t>
          </a:r>
          <a:endParaRPr lang="en-US" sz="700" kern="1200" dirty="0" smtClean="0"/>
        </a:p>
      </dsp:txBody>
      <dsp:txXfrm>
        <a:off x="4213987" y="4157450"/>
        <a:ext cx="929992" cy="333888"/>
      </dsp:txXfrm>
    </dsp:sp>
    <dsp:sp modelId="{36DF2A2E-8DA1-4733-92AF-8A5170A23B02}">
      <dsp:nvSpPr>
        <dsp:cNvPr id="0" name=""/>
        <dsp:cNvSpPr/>
      </dsp:nvSpPr>
      <dsp:spPr>
        <a:xfrm>
          <a:off x="4213987" y="4631571"/>
          <a:ext cx="929992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Replacement Cavities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Tom Kroc</a:t>
          </a:r>
        </a:p>
      </dsp:txBody>
      <dsp:txXfrm>
        <a:off x="4213987" y="4631571"/>
        <a:ext cx="929992" cy="333888"/>
      </dsp:txXfrm>
    </dsp:sp>
    <dsp:sp modelId="{AB64E427-7958-4860-BA4C-3183F5A344C3}">
      <dsp:nvSpPr>
        <dsp:cNvPr id="0" name=""/>
        <dsp:cNvSpPr/>
      </dsp:nvSpPr>
      <dsp:spPr>
        <a:xfrm>
          <a:off x="4233640" y="5027486"/>
          <a:ext cx="926627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Perpendicular Cavity                     CY Tan</a:t>
          </a:r>
        </a:p>
      </dsp:txBody>
      <dsp:txXfrm>
        <a:off x="4233640" y="5027486"/>
        <a:ext cx="926627" cy="333888"/>
      </dsp:txXfrm>
    </dsp:sp>
    <dsp:sp modelId="{D0314D97-DFF7-4C27-A499-DF908DF851AE}">
      <dsp:nvSpPr>
        <dsp:cNvPr id="0" name=""/>
        <dsp:cNvSpPr/>
      </dsp:nvSpPr>
      <dsp:spPr>
        <a:xfrm>
          <a:off x="4213987" y="5453484"/>
          <a:ext cx="939448" cy="415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Cavities 21&amp;22               Matt </a:t>
          </a:r>
          <a:r>
            <a:rPr lang="en-US" sz="700" kern="1200" dirty="0" err="1" smtClean="0"/>
            <a:t>Slabaugh</a:t>
          </a:r>
          <a:r>
            <a:rPr lang="en-US" sz="700" kern="1200" dirty="0" smtClean="0"/>
            <a:t>                  Stations 21&amp;22              Tom </a:t>
          </a:r>
          <a:r>
            <a:rPr lang="en-US" sz="700" kern="1200" dirty="0" err="1" smtClean="0"/>
            <a:t>Kubicki</a:t>
          </a:r>
          <a:endParaRPr lang="en-US" sz="700" kern="1200" dirty="0" smtClean="0"/>
        </a:p>
      </dsp:txBody>
      <dsp:txXfrm>
        <a:off x="4213987" y="5453484"/>
        <a:ext cx="939448" cy="415049"/>
      </dsp:txXfrm>
    </dsp:sp>
    <dsp:sp modelId="{4C023ECC-8C00-40E5-8123-699F49129146}">
      <dsp:nvSpPr>
        <dsp:cNvPr id="0" name=""/>
        <dsp:cNvSpPr/>
      </dsp:nvSpPr>
      <dsp:spPr>
        <a:xfrm>
          <a:off x="4233640" y="6010926"/>
          <a:ext cx="929992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Cavity 1013</a:t>
          </a:r>
          <a:br>
            <a:rPr lang="en-US" sz="700" kern="1200" dirty="0" smtClean="0"/>
          </a:br>
          <a:r>
            <a:rPr lang="en-US" sz="700" kern="1200" dirty="0" smtClean="0"/>
            <a:t>Matt </a:t>
          </a:r>
          <a:r>
            <a:rPr lang="en-US" sz="700" kern="1200" dirty="0" err="1" smtClean="0"/>
            <a:t>Slabaugh</a:t>
          </a:r>
          <a:r>
            <a:rPr lang="en-US" sz="700" kern="1200" dirty="0" smtClean="0"/>
            <a:t/>
          </a:r>
          <a:br>
            <a:rPr lang="en-US" sz="700" kern="1200" dirty="0" smtClean="0"/>
          </a:br>
          <a:r>
            <a:rPr lang="en-US" sz="700" kern="1200" dirty="0" smtClean="0"/>
            <a:t>John Reid</a:t>
          </a:r>
        </a:p>
      </dsp:txBody>
      <dsp:txXfrm>
        <a:off x="4233640" y="6010926"/>
        <a:ext cx="929992" cy="333888"/>
      </dsp:txXfrm>
    </dsp:sp>
    <dsp:sp modelId="{ECB53947-C971-48BF-B7EC-AEC3611E54C0}">
      <dsp:nvSpPr>
        <dsp:cNvPr id="0" name=""/>
        <dsp:cNvSpPr/>
      </dsp:nvSpPr>
      <dsp:spPr>
        <a:xfrm>
          <a:off x="5088154" y="1786842"/>
          <a:ext cx="784237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Accelerator Physics</a:t>
          </a:r>
          <a:br>
            <a:rPr lang="en-US" sz="700" kern="1200" dirty="0" smtClean="0"/>
          </a:br>
          <a:r>
            <a:rPr lang="en-US" sz="700" kern="1200" dirty="0" smtClean="0"/>
            <a:t>Bob Zwaska</a:t>
          </a:r>
        </a:p>
      </dsp:txBody>
      <dsp:txXfrm>
        <a:off x="5088154" y="1786842"/>
        <a:ext cx="784237" cy="333888"/>
      </dsp:txXfrm>
    </dsp:sp>
    <dsp:sp modelId="{2602637A-0866-4579-B96E-7034EB26BE6D}">
      <dsp:nvSpPr>
        <dsp:cNvPr id="0" name=""/>
        <dsp:cNvSpPr/>
      </dsp:nvSpPr>
      <dsp:spPr>
        <a:xfrm>
          <a:off x="5284213" y="2260964"/>
          <a:ext cx="736123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Simulation &amp; Studies</a:t>
          </a:r>
          <a:br>
            <a:rPr lang="en-US" sz="700" kern="1200" dirty="0" smtClean="0"/>
          </a:br>
          <a:r>
            <a:rPr lang="en-US" sz="700" kern="1200" dirty="0" smtClean="0"/>
            <a:t>Bob Zwaska</a:t>
          </a:r>
        </a:p>
      </dsp:txBody>
      <dsp:txXfrm>
        <a:off x="5284213" y="2260964"/>
        <a:ext cx="736123" cy="333888"/>
      </dsp:txXfrm>
    </dsp:sp>
    <dsp:sp modelId="{3B0A9805-BA80-4B57-9FD2-06090F5EA492}">
      <dsp:nvSpPr>
        <dsp:cNvPr id="0" name=""/>
        <dsp:cNvSpPr/>
      </dsp:nvSpPr>
      <dsp:spPr>
        <a:xfrm>
          <a:off x="5284213" y="2735085"/>
          <a:ext cx="74759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Alignment &amp; Aperture</a:t>
          </a:r>
          <a:br>
            <a:rPr lang="en-US" sz="700" kern="1200" dirty="0" smtClean="0"/>
          </a:br>
          <a:r>
            <a:rPr lang="en-US" sz="700" kern="1200" dirty="0" err="1" smtClean="0"/>
            <a:t>Kiyomi</a:t>
          </a:r>
          <a:r>
            <a:rPr lang="en-US" sz="700" kern="1200" dirty="0" smtClean="0"/>
            <a:t> </a:t>
          </a:r>
          <a:r>
            <a:rPr lang="en-US" sz="700" kern="1200" dirty="0" err="1" smtClean="0"/>
            <a:t>Seiya</a:t>
          </a:r>
          <a:endParaRPr lang="en-US" sz="700" kern="1200" dirty="0" smtClean="0"/>
        </a:p>
      </dsp:txBody>
      <dsp:txXfrm>
        <a:off x="5284213" y="2735085"/>
        <a:ext cx="747596" cy="333888"/>
      </dsp:txXfrm>
    </dsp:sp>
    <dsp:sp modelId="{DA00A7A6-8E63-49C3-A93E-941D9C3AB2C1}">
      <dsp:nvSpPr>
        <dsp:cNvPr id="0" name=""/>
        <dsp:cNvSpPr/>
      </dsp:nvSpPr>
      <dsp:spPr>
        <a:xfrm>
          <a:off x="5284213" y="3209207"/>
          <a:ext cx="74759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Booster </a:t>
          </a:r>
          <a:r>
            <a:rPr lang="en-US" sz="700" kern="1200" dirty="0" err="1" smtClean="0"/>
            <a:t>Notcher</a:t>
          </a:r>
          <a:r>
            <a:rPr lang="en-US" sz="700" kern="1200" dirty="0" smtClean="0"/>
            <a:t/>
          </a:r>
          <a:br>
            <a:rPr lang="en-US" sz="700" kern="1200" dirty="0" smtClean="0"/>
          </a:br>
          <a:r>
            <a:rPr lang="en-US" sz="700" kern="1200" dirty="0" err="1" smtClean="0"/>
            <a:t>Salah</a:t>
          </a:r>
          <a:r>
            <a:rPr lang="en-US" sz="700" kern="1200" dirty="0" smtClean="0"/>
            <a:t> </a:t>
          </a:r>
          <a:r>
            <a:rPr lang="en-US" sz="700" kern="1200" dirty="0" err="1" smtClean="0"/>
            <a:t>Chaurize</a:t>
          </a:r>
          <a:endParaRPr lang="en-US" sz="700" kern="1200" dirty="0" smtClean="0"/>
        </a:p>
      </dsp:txBody>
      <dsp:txXfrm>
        <a:off x="5284213" y="3209207"/>
        <a:ext cx="747596" cy="333888"/>
      </dsp:txXfrm>
    </dsp:sp>
    <dsp:sp modelId="{0B67C0AA-BC61-4FFE-8D04-C91E0BDF7BE7}">
      <dsp:nvSpPr>
        <dsp:cNvPr id="0" name=""/>
        <dsp:cNvSpPr/>
      </dsp:nvSpPr>
      <dsp:spPr>
        <a:xfrm>
          <a:off x="5284213" y="3683328"/>
          <a:ext cx="74759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Booster Cogging</a:t>
          </a:r>
          <a:br>
            <a:rPr lang="en-US" sz="700" kern="1200" dirty="0" smtClean="0"/>
          </a:br>
          <a:r>
            <a:rPr lang="en-US" sz="700" kern="1200" dirty="0" err="1" smtClean="0"/>
            <a:t>Kiyomi</a:t>
          </a:r>
          <a:r>
            <a:rPr lang="en-US" sz="700" kern="1200" dirty="0" smtClean="0"/>
            <a:t> </a:t>
          </a:r>
          <a:r>
            <a:rPr lang="en-US" sz="700" kern="1200" dirty="0" err="1" smtClean="0"/>
            <a:t>Seiya</a:t>
          </a:r>
          <a:endParaRPr lang="en-US" sz="700" kern="1200" dirty="0" smtClean="0"/>
        </a:p>
      </dsp:txBody>
      <dsp:txXfrm>
        <a:off x="5284213" y="3683328"/>
        <a:ext cx="747596" cy="333888"/>
      </dsp:txXfrm>
    </dsp:sp>
    <dsp:sp modelId="{6056FE78-B049-46C0-92DD-C9BC0439CDCA}">
      <dsp:nvSpPr>
        <dsp:cNvPr id="0" name=""/>
        <dsp:cNvSpPr/>
      </dsp:nvSpPr>
      <dsp:spPr>
        <a:xfrm>
          <a:off x="5284213" y="4157450"/>
          <a:ext cx="747596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Booster Collimation</a:t>
          </a:r>
          <a:br>
            <a:rPr lang="en-US" sz="700" kern="1200" dirty="0" smtClean="0"/>
          </a:br>
          <a:r>
            <a:rPr lang="en-US" sz="700" kern="1200" dirty="0" smtClean="0"/>
            <a:t>Valeri Kapin</a:t>
          </a:r>
        </a:p>
      </dsp:txBody>
      <dsp:txXfrm>
        <a:off x="5284213" y="4157450"/>
        <a:ext cx="747596" cy="333888"/>
      </dsp:txXfrm>
    </dsp:sp>
    <dsp:sp modelId="{FEB46D8E-4C6E-49B7-923C-36BAE70CF098}">
      <dsp:nvSpPr>
        <dsp:cNvPr id="0" name=""/>
        <dsp:cNvSpPr/>
      </dsp:nvSpPr>
      <dsp:spPr>
        <a:xfrm>
          <a:off x="5284213" y="4631571"/>
          <a:ext cx="747596" cy="333888"/>
        </a:xfrm>
        <a:prstGeom prst="rect">
          <a:avLst/>
        </a:prstGeom>
        <a:solidFill>
          <a:srgbClr val="FFC000"/>
        </a:solidFill>
        <a:ln>
          <a:solidFill>
            <a:schemeClr val="tx1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Radiation Shielding</a:t>
          </a:r>
          <a:br>
            <a:rPr lang="en-US" sz="700" kern="1200" dirty="0" smtClean="0"/>
          </a:br>
          <a:r>
            <a:rPr lang="en-US" sz="700" kern="1200" dirty="0" smtClean="0"/>
            <a:t>Keith </a:t>
          </a:r>
          <a:r>
            <a:rPr lang="en-US" sz="700" kern="1200" dirty="0" err="1" smtClean="0"/>
            <a:t>Gollwitzer</a:t>
          </a:r>
          <a:endParaRPr lang="en-US" sz="700" kern="1200" dirty="0"/>
        </a:p>
      </dsp:txBody>
      <dsp:txXfrm>
        <a:off x="5284213" y="4631571"/>
        <a:ext cx="747596" cy="333888"/>
      </dsp:txXfrm>
    </dsp:sp>
    <dsp:sp modelId="{31FF6FC3-4ED7-4A02-A4FF-2155CAC805DD}">
      <dsp:nvSpPr>
        <dsp:cNvPr id="0" name=""/>
        <dsp:cNvSpPr/>
      </dsp:nvSpPr>
      <dsp:spPr>
        <a:xfrm>
          <a:off x="6012624" y="1786842"/>
          <a:ext cx="667776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Instrumentation</a:t>
          </a:r>
          <a:br>
            <a:rPr lang="en-US" sz="700" kern="1200" dirty="0" smtClean="0"/>
          </a:br>
          <a:r>
            <a:rPr lang="en-US" sz="700" kern="1200" dirty="0" smtClean="0"/>
            <a:t>Craig </a:t>
          </a:r>
          <a:r>
            <a:rPr lang="en-US" sz="700" kern="1200" dirty="0" err="1" smtClean="0"/>
            <a:t>Drennan</a:t>
          </a:r>
          <a:endParaRPr lang="en-US" sz="700" kern="1200" dirty="0" smtClean="0"/>
        </a:p>
      </dsp:txBody>
      <dsp:txXfrm>
        <a:off x="6012624" y="1786842"/>
        <a:ext cx="667776" cy="333888"/>
      </dsp:txXfrm>
    </dsp:sp>
    <dsp:sp modelId="{A7BE6F62-E35F-4D73-862A-442375EE33C7}">
      <dsp:nvSpPr>
        <dsp:cNvPr id="0" name=""/>
        <dsp:cNvSpPr/>
      </dsp:nvSpPr>
      <dsp:spPr>
        <a:xfrm>
          <a:off x="6179568" y="2263701"/>
          <a:ext cx="667776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Beam Position Monitors</a:t>
          </a:r>
          <a:br>
            <a:rPr lang="en-US" sz="700" kern="1200" dirty="0" smtClean="0"/>
          </a:br>
          <a:r>
            <a:rPr lang="en-US" sz="700" kern="1200" dirty="0" smtClean="0"/>
            <a:t>Nathan Eddy</a:t>
          </a:r>
        </a:p>
      </dsp:txBody>
      <dsp:txXfrm>
        <a:off x="6179568" y="2263701"/>
        <a:ext cx="667776" cy="333888"/>
      </dsp:txXfrm>
    </dsp:sp>
    <dsp:sp modelId="{E53AE5E5-3E70-4960-92EE-FCE29C4620E1}">
      <dsp:nvSpPr>
        <dsp:cNvPr id="0" name=""/>
        <dsp:cNvSpPr/>
      </dsp:nvSpPr>
      <dsp:spPr>
        <a:xfrm>
          <a:off x="6179568" y="2735085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Dampers</a:t>
          </a:r>
          <a:br>
            <a:rPr lang="en-US" sz="700" kern="1200" dirty="0" smtClean="0"/>
          </a:br>
          <a:r>
            <a:rPr lang="en-US" sz="700" kern="1200" dirty="0" smtClean="0"/>
            <a:t>Nathan Eddy</a:t>
          </a:r>
        </a:p>
      </dsp:txBody>
      <dsp:txXfrm>
        <a:off x="6179568" y="2735085"/>
        <a:ext cx="667776" cy="333888"/>
      </dsp:txXfrm>
    </dsp:sp>
    <dsp:sp modelId="{A1F318AC-0EAF-490A-A96E-0BCBB0958DA1}">
      <dsp:nvSpPr>
        <dsp:cNvPr id="0" name=""/>
        <dsp:cNvSpPr/>
      </dsp:nvSpPr>
      <dsp:spPr>
        <a:xfrm>
          <a:off x="6820634" y="1786842"/>
          <a:ext cx="667776" cy="333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Utilities</a:t>
          </a:r>
          <a:br>
            <a:rPr lang="en-US" sz="700" kern="1200" dirty="0" smtClean="0"/>
          </a:br>
          <a:r>
            <a:rPr lang="en-US" sz="700" kern="1200" dirty="0" smtClean="0"/>
            <a:t>Todd Sullivan</a:t>
          </a:r>
          <a:endParaRPr lang="en-US" sz="700" kern="1200" dirty="0"/>
        </a:p>
      </dsp:txBody>
      <dsp:txXfrm>
        <a:off x="6820634" y="1786842"/>
        <a:ext cx="667776" cy="333888"/>
      </dsp:txXfrm>
    </dsp:sp>
    <dsp:sp modelId="{0522286D-1A77-442E-9E7E-0EF6E4A29C1A}">
      <dsp:nvSpPr>
        <dsp:cNvPr id="0" name=""/>
        <dsp:cNvSpPr/>
      </dsp:nvSpPr>
      <dsp:spPr>
        <a:xfrm>
          <a:off x="6987578" y="2260964"/>
          <a:ext cx="847649" cy="33228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Low-Conductivity Water  System</a:t>
          </a:r>
          <a:br>
            <a:rPr lang="en-US" sz="700" kern="1200" dirty="0" smtClean="0"/>
          </a:br>
          <a:r>
            <a:rPr lang="en-US" sz="700" kern="1200" dirty="0" smtClean="0"/>
            <a:t>David Hixson </a:t>
          </a:r>
        </a:p>
      </dsp:txBody>
      <dsp:txXfrm>
        <a:off x="6987578" y="2260964"/>
        <a:ext cx="847649" cy="332282"/>
      </dsp:txXfrm>
    </dsp:sp>
    <dsp:sp modelId="{2AD5AA6C-AC55-4965-8061-A81F73C57C15}">
      <dsp:nvSpPr>
        <dsp:cNvPr id="0" name=""/>
        <dsp:cNvSpPr/>
      </dsp:nvSpPr>
      <dsp:spPr>
        <a:xfrm>
          <a:off x="6987578" y="2733479"/>
          <a:ext cx="847649" cy="33228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Power Distribution</a:t>
          </a:r>
          <a:br>
            <a:rPr lang="en-US" sz="700" kern="1200" dirty="0" smtClean="0"/>
          </a:br>
          <a:r>
            <a:rPr lang="en-US" sz="700" kern="1200" dirty="0" smtClean="0"/>
            <a:t>Ryan Crawford</a:t>
          </a:r>
        </a:p>
      </dsp:txBody>
      <dsp:txXfrm>
        <a:off x="6987578" y="2733479"/>
        <a:ext cx="847649" cy="332282"/>
      </dsp:txXfrm>
    </dsp:sp>
    <dsp:sp modelId="{4BC5CF1E-29AD-4E51-B7A2-95311EEB0532}">
      <dsp:nvSpPr>
        <dsp:cNvPr id="0" name=""/>
        <dsp:cNvSpPr/>
      </dsp:nvSpPr>
      <dsp:spPr>
        <a:xfrm>
          <a:off x="6987578" y="3205995"/>
          <a:ext cx="847649" cy="332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Vacuum System</a:t>
          </a:r>
          <a:br>
            <a:rPr lang="en-US" sz="700" kern="1200" dirty="0" smtClean="0"/>
          </a:br>
          <a:r>
            <a:rPr lang="en-US" sz="700" kern="1200" dirty="0" smtClean="0"/>
            <a:t>Dave Augustine</a:t>
          </a:r>
        </a:p>
      </dsp:txBody>
      <dsp:txXfrm>
        <a:off x="6987578" y="3205995"/>
        <a:ext cx="847649" cy="332282"/>
      </dsp:txXfrm>
    </dsp:sp>
    <dsp:sp modelId="{5E488F87-37BF-4ADA-8664-3320D2940758}">
      <dsp:nvSpPr>
        <dsp:cNvPr id="0" name=""/>
        <dsp:cNvSpPr/>
      </dsp:nvSpPr>
      <dsp:spPr>
        <a:xfrm>
          <a:off x="7779401" y="1786842"/>
          <a:ext cx="784237" cy="333888"/>
        </a:xfrm>
        <a:prstGeom prst="rect">
          <a:avLst/>
        </a:prstGeom>
        <a:solidFill>
          <a:srgbClr val="FFC000"/>
        </a:soli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Solid State Upgrade</a:t>
          </a:r>
          <a:br>
            <a:rPr lang="en-US" sz="700" kern="1200" dirty="0" smtClean="0"/>
          </a:br>
          <a:r>
            <a:rPr lang="en-US" sz="700" kern="1200" dirty="0" smtClean="0"/>
            <a:t>John Reid</a:t>
          </a:r>
        </a:p>
      </dsp:txBody>
      <dsp:txXfrm>
        <a:off x="7779401" y="1786842"/>
        <a:ext cx="784237" cy="333888"/>
      </dsp:txXfrm>
    </dsp:sp>
    <dsp:sp modelId="{23BD4AAE-2534-47DD-BE83-9B28A27D2216}">
      <dsp:nvSpPr>
        <dsp:cNvPr id="0" name=""/>
        <dsp:cNvSpPr/>
      </dsp:nvSpPr>
      <dsp:spPr>
        <a:xfrm>
          <a:off x="7975460" y="2260964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Power Amplifier</a:t>
          </a:r>
          <a:br>
            <a:rPr lang="en-US" sz="700" kern="1200" dirty="0" smtClean="0"/>
          </a:br>
          <a:r>
            <a:rPr lang="en-US" sz="700" kern="1200" dirty="0" smtClean="0"/>
            <a:t>Steve </a:t>
          </a:r>
          <a:r>
            <a:rPr lang="en-US" sz="700" kern="1200" dirty="0" err="1" smtClean="0"/>
            <a:t>Kotz</a:t>
          </a:r>
          <a:endParaRPr lang="en-US" sz="700" kern="1200" dirty="0" smtClean="0"/>
        </a:p>
      </dsp:txBody>
      <dsp:txXfrm>
        <a:off x="7975460" y="2260964"/>
        <a:ext cx="667776" cy="333888"/>
      </dsp:txXfrm>
    </dsp:sp>
    <dsp:sp modelId="{12D88881-9D61-41BC-8A2F-004E008988FB}">
      <dsp:nvSpPr>
        <dsp:cNvPr id="0" name=""/>
        <dsp:cNvSpPr/>
      </dsp:nvSpPr>
      <dsp:spPr>
        <a:xfrm>
          <a:off x="7975460" y="2735085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Driver Module</a:t>
          </a:r>
          <a:br>
            <a:rPr lang="en-US" sz="700" kern="1200" dirty="0" smtClean="0"/>
          </a:br>
          <a:r>
            <a:rPr lang="en-US" sz="700" kern="1200" dirty="0" smtClean="0"/>
            <a:t>Tom </a:t>
          </a:r>
          <a:r>
            <a:rPr lang="en-US" sz="700" kern="1200" dirty="0" err="1" smtClean="0"/>
            <a:t>Kubicki</a:t>
          </a:r>
          <a:endParaRPr lang="en-US" sz="700" kern="1200" dirty="0" smtClean="0"/>
        </a:p>
      </dsp:txBody>
      <dsp:txXfrm>
        <a:off x="7975460" y="2735085"/>
        <a:ext cx="667776" cy="333888"/>
      </dsp:txXfrm>
    </dsp:sp>
    <dsp:sp modelId="{89763336-EA8B-45AB-8577-6CDC01F00BC9}">
      <dsp:nvSpPr>
        <dsp:cNvPr id="0" name=""/>
        <dsp:cNvSpPr/>
      </dsp:nvSpPr>
      <dsp:spPr>
        <a:xfrm>
          <a:off x="7975460" y="3209207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Modulator</a:t>
          </a:r>
          <a:br>
            <a:rPr lang="en-US" sz="700" kern="1200" dirty="0" smtClean="0"/>
          </a:br>
          <a:r>
            <a:rPr lang="en-US" sz="700" kern="1200" dirty="0" smtClean="0"/>
            <a:t>Rene Padilla</a:t>
          </a:r>
        </a:p>
      </dsp:txBody>
      <dsp:txXfrm>
        <a:off x="7975460" y="3209207"/>
        <a:ext cx="667776" cy="333888"/>
      </dsp:txXfrm>
    </dsp:sp>
    <dsp:sp modelId="{A4C23E6E-6563-4179-B7E5-513A0C7C361E}">
      <dsp:nvSpPr>
        <dsp:cNvPr id="0" name=""/>
        <dsp:cNvSpPr/>
      </dsp:nvSpPr>
      <dsp:spPr>
        <a:xfrm>
          <a:off x="7975460" y="3683328"/>
          <a:ext cx="667776" cy="33388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Installation</a:t>
          </a:r>
          <a:br>
            <a:rPr lang="en-US" sz="700" kern="1200" dirty="0" smtClean="0"/>
          </a:br>
          <a:r>
            <a:rPr lang="en-US" sz="700" kern="1200" dirty="0" smtClean="0"/>
            <a:t>Rene Padilla</a:t>
          </a:r>
          <a:br>
            <a:rPr lang="en-US" sz="700" kern="1200" dirty="0" smtClean="0"/>
          </a:br>
          <a:r>
            <a:rPr lang="en-US" sz="700" kern="1200" dirty="0" smtClean="0"/>
            <a:t>Steve </a:t>
          </a:r>
          <a:r>
            <a:rPr lang="en-US" sz="700" kern="1200" dirty="0" err="1" smtClean="0"/>
            <a:t>Kotz</a:t>
          </a:r>
          <a:endParaRPr lang="en-US" sz="700" kern="1200" dirty="0" smtClean="0"/>
        </a:p>
      </dsp:txBody>
      <dsp:txXfrm>
        <a:off x="7975460" y="3683328"/>
        <a:ext cx="667776" cy="333888"/>
      </dsp:txXfrm>
    </dsp:sp>
    <dsp:sp modelId="{7CC0134C-1D7F-4BFA-A2AB-067938D095A3}">
      <dsp:nvSpPr>
        <dsp:cNvPr id="0" name=""/>
        <dsp:cNvSpPr/>
      </dsp:nvSpPr>
      <dsp:spPr>
        <a:xfrm>
          <a:off x="6937391" y="1179272"/>
          <a:ext cx="1072055" cy="333888"/>
        </a:xfrm>
        <a:prstGeom prst="rect">
          <a:avLst/>
        </a:prstGeom>
        <a:solidFill>
          <a:srgbClr val="FFC000"/>
        </a:solidFill>
        <a:ln w="25400"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RFQ Injector</a:t>
          </a:r>
          <a:br>
            <a:rPr lang="en-US" sz="700" kern="1200" dirty="0" smtClean="0"/>
          </a:br>
          <a:r>
            <a:rPr lang="en-US" sz="700" kern="1200" dirty="0" smtClean="0"/>
            <a:t>C. Y. Tan</a:t>
          </a:r>
        </a:p>
      </dsp:txBody>
      <dsp:txXfrm>
        <a:off x="6937391" y="1179272"/>
        <a:ext cx="1072055" cy="333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7/18/2016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7/18/2016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 descr="14-0218-16D.lr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19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15099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4" y="6515099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 eaLnBrk="1" hangingPunct="1"/>
            <a:r>
              <a:rPr lang="en-US" altLang="en-US" sz="110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Robert Zwaska | PIP | All-Experimenters</a:t>
            </a:r>
            <a:r>
              <a:rPr lang="en-US" altLang="en-US" sz="1100" baseline="0" dirty="0" smtClean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Meeting</a:t>
            </a:r>
            <a:endParaRPr lang="en-US" altLang="en-US" sz="1100" b="1" dirty="0" smtClean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15099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2016.07.18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  <p:sldLayoutId id="21474840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Bob Zwaska</a:t>
            </a:r>
            <a:endParaRPr lang="en-US" dirty="0"/>
          </a:p>
          <a:p>
            <a:r>
              <a:rPr lang="en-US" dirty="0" smtClean="0"/>
              <a:t>All-Experimenters Meeting</a:t>
            </a:r>
            <a:endParaRPr lang="en-US" dirty="0"/>
          </a:p>
          <a:p>
            <a:r>
              <a:rPr lang="en-US" dirty="0" smtClean="0"/>
              <a:t>July 18,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Proton Improvement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 – Approaching Five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77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Started officially Oct. 1, 2011</a:t>
            </a:r>
          </a:p>
          <a:p>
            <a:pPr lvl="1"/>
            <a:r>
              <a:rPr lang="en-US" dirty="0" smtClean="0"/>
              <a:t>Upgrade </a:t>
            </a:r>
            <a:r>
              <a:rPr lang="en-US" dirty="0" err="1" smtClean="0"/>
              <a:t>Linac</a:t>
            </a:r>
            <a:r>
              <a:rPr lang="en-US" dirty="0" smtClean="0"/>
              <a:t> &amp; Booster for </a:t>
            </a:r>
            <a:r>
              <a:rPr lang="en-US" dirty="0" err="1" smtClean="0"/>
              <a:t>NOvA</a:t>
            </a:r>
            <a:r>
              <a:rPr lang="en-US" dirty="0" smtClean="0"/>
              <a:t>, BNB, &amp; Muon experiments</a:t>
            </a:r>
          </a:p>
          <a:p>
            <a:pPr lvl="1"/>
            <a:r>
              <a:rPr lang="en-US" dirty="0" smtClean="0"/>
              <a:t>More than double flux, rep rate, run for the long-term</a:t>
            </a:r>
          </a:p>
          <a:p>
            <a:r>
              <a:rPr lang="en-US" dirty="0" smtClean="0"/>
              <a:t>Much has been achieved</a:t>
            </a:r>
          </a:p>
          <a:p>
            <a:pPr lvl="1"/>
            <a:r>
              <a:rPr lang="en-US" dirty="0" smtClean="0"/>
              <a:t>Booster pulsed @ 15 Hz – 20 refurbished cavities</a:t>
            </a:r>
          </a:p>
          <a:p>
            <a:pPr lvl="1"/>
            <a:r>
              <a:rPr lang="en-US" dirty="0" smtClean="0"/>
              <a:t>Beam on at 15 Hz – supported 700 kW operations</a:t>
            </a:r>
          </a:p>
          <a:p>
            <a:pPr lvl="1"/>
            <a:r>
              <a:rPr lang="en-US" dirty="0" smtClean="0"/>
              <a:t>Operated at limit of shielding assessment</a:t>
            </a:r>
          </a:p>
          <a:p>
            <a:r>
              <a:rPr lang="en-US" dirty="0" smtClean="0"/>
              <a:t>Several major tasks to complete:</a:t>
            </a:r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 Modulators </a:t>
            </a:r>
          </a:p>
          <a:p>
            <a:pPr lvl="1"/>
            <a:r>
              <a:rPr lang="en-US" dirty="0" err="1" smtClean="0"/>
              <a:t>Linac</a:t>
            </a:r>
            <a:r>
              <a:rPr lang="en-US" dirty="0" smtClean="0"/>
              <a:t> Laser </a:t>
            </a:r>
            <a:r>
              <a:rPr lang="en-US" dirty="0" err="1" smtClean="0"/>
              <a:t>Notcher</a:t>
            </a:r>
            <a:endParaRPr lang="en-US" dirty="0" smtClean="0"/>
          </a:p>
          <a:p>
            <a:pPr lvl="1"/>
            <a:r>
              <a:rPr lang="en-US" dirty="0" smtClean="0"/>
              <a:t>Booster RF Stations 21 &amp;22</a:t>
            </a:r>
          </a:p>
          <a:p>
            <a:pPr lvl="1"/>
            <a:r>
              <a:rPr lang="en-US" dirty="0" smtClean="0"/>
              <a:t>New Cavities</a:t>
            </a:r>
          </a:p>
          <a:p>
            <a:pPr lvl="1"/>
            <a:r>
              <a:rPr lang="en-US" dirty="0" smtClean="0"/>
              <a:t>Beam physics, instrumentation, collimation</a:t>
            </a:r>
          </a:p>
        </p:txBody>
      </p:sp>
    </p:spTree>
    <p:extLst>
      <p:ext uri="{BB962C8B-B14F-4D97-AF65-F5344CB8AC3E}">
        <p14:creationId xmlns:p14="http://schemas.microsoft.com/office/powerpoint/2010/main" val="34268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Improvement Plan </a:t>
            </a:r>
            <a:br>
              <a:rPr lang="en-US" dirty="0"/>
            </a:br>
            <a:r>
              <a:rPr lang="en-US" dirty="0"/>
              <a:t>Goals and Scope (Established in 2011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 the beam repetition rate from the present ~7.5 Hz to 15 Hz</a:t>
            </a:r>
          </a:p>
          <a:p>
            <a:pPr lvl="1"/>
            <a:r>
              <a:rPr lang="en-US" sz="2400" dirty="0"/>
              <a:t>Need at least 9 Hz for </a:t>
            </a:r>
            <a:r>
              <a:rPr lang="en-US" sz="2400" dirty="0" err="1"/>
              <a:t>NOvA</a:t>
            </a:r>
            <a:r>
              <a:rPr lang="en-US" sz="2400" dirty="0"/>
              <a:t> 12-batch slip-stacking</a:t>
            </a:r>
          </a:p>
          <a:p>
            <a:pPr lvl="1"/>
            <a:r>
              <a:rPr lang="en-US" sz="2400" dirty="0"/>
              <a:t>Requires RF cavities refurbishment, RF Systems</a:t>
            </a:r>
          </a:p>
          <a:p>
            <a:pPr lvl="1"/>
            <a:r>
              <a:rPr lang="en-US" sz="2400" dirty="0"/>
              <a:t>Eliminate major reliability vulnerabilities and maintain reliability at present levels (&gt;85%) at the full repetition rate</a:t>
            </a:r>
          </a:p>
          <a:p>
            <a:r>
              <a:rPr lang="en-US" dirty="0"/>
              <a:t>Eliminate major obsolescence issues</a:t>
            </a:r>
          </a:p>
          <a:p>
            <a:r>
              <a:rPr lang="en-US" dirty="0"/>
              <a:t>Increase the proton source throughput, with a goal of reaching  &gt;2E17 protons/hour</a:t>
            </a:r>
          </a:p>
          <a:p>
            <a:pPr lvl="1"/>
            <a:r>
              <a:rPr lang="en-US" sz="2400" dirty="0"/>
              <a:t>Presently operating up to 1.8E17 protons/hour</a:t>
            </a:r>
          </a:p>
          <a:p>
            <a:r>
              <a:rPr lang="en-US" dirty="0"/>
              <a:t>Ensure a useful operating life of the proton source through at least 2025 </a:t>
            </a:r>
            <a:r>
              <a:rPr lang="en-US" dirty="0">
                <a:solidFill>
                  <a:srgbClr val="C00000"/>
                </a:solidFill>
              </a:rPr>
              <a:t>(now extended to 2030 to accommodate PIP-II schedule)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18245" y="0"/>
          <a:ext cx="8761445" cy="634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3250" y="0"/>
            <a:ext cx="352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PIP has </a:t>
            </a:r>
            <a:r>
              <a:rPr lang="en-US" sz="1800" b="1" dirty="0" smtClean="0"/>
              <a:t>34 Subprojects</a:t>
            </a:r>
            <a:r>
              <a:rPr lang="en-US" sz="1800" dirty="0" smtClean="0"/>
              <a:t> </a:t>
            </a:r>
          </a:p>
          <a:p>
            <a:r>
              <a:rPr lang="en-US" sz="1800" b="1" dirty="0" smtClean="0"/>
              <a:t>24</a:t>
            </a:r>
            <a:r>
              <a:rPr lang="en-US" sz="1800" dirty="0" smtClean="0"/>
              <a:t> are completed and closed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6368" y="5394997"/>
            <a:ext cx="1324537" cy="42358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Completed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92685"/>
            <a:ext cx="4105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Where PIP effort has been since last AEM</a:t>
            </a:r>
          </a:p>
          <a:p>
            <a:r>
              <a:rPr lang="en-US" sz="1600" dirty="0" smtClean="0"/>
              <a:t>Linac Modulator</a:t>
            </a:r>
          </a:p>
          <a:p>
            <a:r>
              <a:rPr lang="en-US" sz="1600" i="1" dirty="0" smtClean="0"/>
              <a:t>Laser </a:t>
            </a:r>
            <a:r>
              <a:rPr lang="en-US" sz="1600" i="1" dirty="0" err="1"/>
              <a:t>Notcher</a:t>
            </a:r>
            <a:endParaRPr lang="en-US" sz="1600" i="1" dirty="0"/>
          </a:p>
          <a:p>
            <a:r>
              <a:rPr lang="en-US" sz="1600" dirty="0"/>
              <a:t>Cavities 21 &amp; 22</a:t>
            </a:r>
          </a:p>
          <a:p>
            <a:r>
              <a:rPr lang="en-US" sz="1600" dirty="0"/>
              <a:t>Stations 21 </a:t>
            </a:r>
            <a:r>
              <a:rPr lang="en-US" sz="1600" dirty="0" smtClean="0"/>
              <a:t>&amp; 22</a:t>
            </a:r>
          </a:p>
          <a:p>
            <a:r>
              <a:rPr lang="en-US" sz="1600" dirty="0" smtClean="0"/>
              <a:t>Perpendicular (2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harmonic) Cavity</a:t>
            </a:r>
          </a:p>
          <a:p>
            <a:r>
              <a:rPr lang="en-US" sz="1600" dirty="0" smtClean="0"/>
              <a:t>Beam Physics</a:t>
            </a:r>
          </a:p>
          <a:p>
            <a:r>
              <a:rPr lang="en-US" sz="1600" dirty="0" smtClean="0"/>
              <a:t>Booster Collimators</a:t>
            </a:r>
          </a:p>
        </p:txBody>
      </p:sp>
    </p:spTree>
    <p:extLst>
      <p:ext uri="{BB962C8B-B14F-4D97-AF65-F5344CB8AC3E}">
        <p14:creationId xmlns:p14="http://schemas.microsoft.com/office/powerpoint/2010/main" val="11879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7410" y="931617"/>
            <a:ext cx="5062348" cy="5137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35 kV Marx Modulator Upgrade</a:t>
            </a:r>
          </a:p>
          <a:p>
            <a:pPr lvl="1"/>
            <a:r>
              <a:rPr lang="en-US" dirty="0" smtClean="0"/>
              <a:t>28-cell unit in operations - LRF1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Several months of stable operation</a:t>
            </a:r>
          </a:p>
          <a:p>
            <a:pPr lvl="1"/>
            <a:r>
              <a:rPr lang="en-US" dirty="0" smtClean="0"/>
              <a:t>54-cell design for other stations</a:t>
            </a:r>
            <a:endParaRPr lang="en-US" dirty="0"/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Prototype nearly complete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Will install on LRF5 this shutdown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Potential driver of shutdown schedule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Preparing to build 4 more modulators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Major procurements have begun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Install over next two shutdowns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Plan completion in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PIP - Linac </a:t>
            </a:r>
            <a:br>
              <a:rPr lang="en-US" dirty="0" smtClean="0"/>
            </a:br>
            <a:r>
              <a:rPr lang="en-US" dirty="0"/>
              <a:t>200 MHz </a:t>
            </a:r>
            <a:r>
              <a:rPr lang="en-US" dirty="0" smtClean="0"/>
              <a:t>RF </a:t>
            </a:r>
            <a:r>
              <a:rPr lang="en-US" dirty="0"/>
              <a:t>Power </a:t>
            </a:r>
            <a:r>
              <a:rPr lang="en-US" dirty="0" smtClean="0"/>
              <a:t>System – Marx Modulators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891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839" y="2819400"/>
            <a:ext cx="3814211" cy="3232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7770" y="2330450"/>
            <a:ext cx="63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8686800" y="2699782"/>
            <a:ext cx="0" cy="10340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22098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72199" y="2596634"/>
            <a:ext cx="0" cy="8323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" y="152400"/>
            <a:ext cx="5351784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 - Linac </a:t>
            </a:r>
            <a:br>
              <a:rPr lang="en-US" dirty="0" smtClean="0"/>
            </a:br>
            <a:r>
              <a:rPr lang="en-US" dirty="0" smtClean="0"/>
              <a:t>Laser </a:t>
            </a:r>
            <a:r>
              <a:rPr lang="en-US" dirty="0" err="1" smtClean="0"/>
              <a:t>Notcher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0" dirty="0" smtClean="0"/>
              <a:t>(loss at 750 </a:t>
            </a:r>
            <a:r>
              <a:rPr lang="en-US" b="0" dirty="0" err="1" smtClean="0"/>
              <a:t>keV</a:t>
            </a:r>
            <a:r>
              <a:rPr lang="en-US" b="0" dirty="0" smtClean="0"/>
              <a:t>, instead of 400 MeV)</a:t>
            </a: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151" y="1219200"/>
            <a:ext cx="5479049" cy="27597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Laser notch system</a:t>
            </a:r>
          </a:p>
          <a:p>
            <a:pPr lvl="1"/>
            <a:r>
              <a:rPr lang="en-US" dirty="0" smtClean="0"/>
              <a:t>Complete system assembled and tested in lab at 15 Hz</a:t>
            </a:r>
          </a:p>
          <a:p>
            <a:pPr lvl="2"/>
            <a:r>
              <a:rPr lang="en-US" dirty="0" smtClean="0"/>
              <a:t>Issues with stability under control, for the moment</a:t>
            </a:r>
          </a:p>
          <a:p>
            <a:pPr lvl="1"/>
            <a:r>
              <a:rPr lang="en-US" dirty="0" smtClean="0"/>
              <a:t>Full system installed into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Alignment nearly complete, timing in progress</a:t>
            </a:r>
          </a:p>
          <a:p>
            <a:pPr lvl="2"/>
            <a:r>
              <a:rPr lang="en-US" b="1" i="1" dirty="0" smtClean="0">
                <a:solidFill>
                  <a:srgbClr val="0070C0"/>
                </a:solidFill>
              </a:rPr>
              <a:t>Possible notching tomorrow!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50" t="47749" r="6917" b="3838"/>
          <a:stretch/>
        </p:blipFill>
        <p:spPr>
          <a:xfrm>
            <a:off x="986564" y="4055108"/>
            <a:ext cx="5350736" cy="2218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348" y="-32945"/>
            <a:ext cx="3659551" cy="59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PIP-Booster</a:t>
            </a:r>
            <a:br>
              <a:rPr lang="en-US" dirty="0" smtClean="0"/>
            </a:br>
            <a:r>
              <a:rPr lang="en-US" dirty="0" smtClean="0"/>
              <a:t>RF Stations 21 &amp; 22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847" y="103664"/>
            <a:ext cx="4110340" cy="308275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598" y="909478"/>
            <a:ext cx="4581395" cy="227694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Restoring two previous Booster cavities and establishing two new RF Stations</a:t>
            </a:r>
          </a:p>
          <a:p>
            <a:pPr lvl="1"/>
            <a:r>
              <a:rPr lang="en-US" sz="2000" dirty="0" smtClean="0"/>
              <a:t>Gain further 10% in accelerating voltage and overhead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2954868"/>
            <a:ext cx="8832183" cy="3270568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Cavity 21 is complete awaiting test</a:t>
            </a:r>
            <a:endParaRPr lang="en-US" dirty="0"/>
          </a:p>
          <a:p>
            <a:pPr lvl="1"/>
            <a:r>
              <a:rPr lang="en-US" dirty="0" smtClean="0"/>
              <a:t>Cavity 22 awaiting breakdown</a:t>
            </a:r>
          </a:p>
          <a:p>
            <a:r>
              <a:rPr lang="en-US" dirty="0" smtClean="0"/>
              <a:t>New stations being built in Booster Gallery</a:t>
            </a:r>
          </a:p>
          <a:p>
            <a:pPr lvl="1"/>
            <a:r>
              <a:rPr lang="en-US" dirty="0" smtClean="0"/>
              <a:t>New room for power supplies, amplifiers, controls, etc.</a:t>
            </a:r>
          </a:p>
          <a:p>
            <a:pPr lvl="1"/>
            <a:r>
              <a:rPr lang="en-US" dirty="0" smtClean="0"/>
              <a:t>New </a:t>
            </a:r>
            <a:r>
              <a:rPr lang="en-US" dirty="0" smtClean="0"/>
              <a:t>runs of striplines to tune cavities</a:t>
            </a:r>
          </a:p>
          <a:p>
            <a:pPr lvl="1"/>
            <a:r>
              <a:rPr lang="en-US" dirty="0" smtClean="0"/>
              <a:t>New slots in Booster available</a:t>
            </a:r>
          </a:p>
          <a:p>
            <a:r>
              <a:rPr lang="en-US" dirty="0" smtClean="0"/>
              <a:t>Schedule: cavity 21 will be ready to go in this shutdown, cavity 22 later this year, Stations will be populated this fall; operation as cavities go in using spare power supplies</a:t>
            </a:r>
          </a:p>
        </p:txBody>
      </p:sp>
    </p:spTree>
    <p:extLst>
      <p:ext uri="{BB962C8B-B14F-4D97-AF65-F5344CB8AC3E}">
        <p14:creationId xmlns:p14="http://schemas.microsoft.com/office/powerpoint/2010/main" val="35147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RF Cavities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3319396"/>
            <a:ext cx="4267200" cy="26252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Replacement Cavities</a:t>
            </a:r>
            <a:endParaRPr lang="en-US" dirty="0" smtClean="0"/>
          </a:p>
          <a:p>
            <a:pPr lvl="1"/>
            <a:r>
              <a:rPr lang="en-US" dirty="0" smtClean="0"/>
              <a:t>Long term operations</a:t>
            </a:r>
          </a:p>
          <a:p>
            <a:pPr lvl="1"/>
            <a:r>
              <a:rPr lang="en-US" dirty="0" smtClean="0"/>
              <a:t>Avoid known weak points of existing cavities</a:t>
            </a:r>
          </a:p>
          <a:p>
            <a:pPr lvl="1"/>
            <a:r>
              <a:rPr lang="en-US" dirty="0" smtClean="0"/>
              <a:t>Higher current operations</a:t>
            </a:r>
          </a:p>
          <a:p>
            <a:pPr lvl="2"/>
            <a:r>
              <a:rPr lang="en-US" dirty="0" smtClean="0"/>
              <a:t>Compatible with PIP-II+ requirements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228600" y="809077"/>
            <a:ext cx="4343400" cy="513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Harmonic Cavity</a:t>
            </a:r>
          </a:p>
          <a:p>
            <a:pPr lvl="1"/>
            <a:r>
              <a:rPr lang="en-US" dirty="0" smtClean="0"/>
              <a:t>Perpendicular biasing</a:t>
            </a:r>
          </a:p>
          <a:p>
            <a:pPr lvl="1"/>
            <a:r>
              <a:rPr lang="en-US" dirty="0" smtClean="0"/>
              <a:t>Improve injection capture &amp; transition</a:t>
            </a:r>
          </a:p>
          <a:p>
            <a:r>
              <a:rPr lang="en-US" dirty="0" smtClean="0"/>
              <a:t>R&amp;D underway</a:t>
            </a:r>
          </a:p>
          <a:p>
            <a:pPr lvl="1"/>
            <a:r>
              <a:rPr lang="en-US" dirty="0" smtClean="0"/>
              <a:t>Tests of tube amplifiers at 76 &amp; 106 MHz</a:t>
            </a:r>
          </a:p>
          <a:p>
            <a:pPr lvl="1"/>
            <a:r>
              <a:rPr lang="en-US" dirty="0" smtClean="0"/>
              <a:t>Tests of solid-state drivers</a:t>
            </a:r>
          </a:p>
          <a:p>
            <a:pPr lvl="1"/>
            <a:r>
              <a:rPr lang="en-US" dirty="0" smtClean="0"/>
              <a:t>Tests of bonding for garnet pieces</a:t>
            </a:r>
          </a:p>
          <a:p>
            <a:r>
              <a:rPr lang="en-US" dirty="0"/>
              <a:t>Work </a:t>
            </a:r>
            <a:r>
              <a:rPr lang="en-US" dirty="0" smtClean="0"/>
              <a:t>on final design</a:t>
            </a:r>
          </a:p>
          <a:p>
            <a:pPr lvl="1"/>
            <a:r>
              <a:rPr lang="en-US" dirty="0" smtClean="0"/>
              <a:t>Large solenoid &amp; PS to bias the garnets</a:t>
            </a:r>
          </a:p>
          <a:p>
            <a:pPr lvl="1"/>
            <a:r>
              <a:rPr lang="en-US" dirty="0" smtClean="0"/>
              <a:t>Thermal design is critical to making a reliable design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720" y="234863"/>
            <a:ext cx="2895600" cy="2808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5520" y="234863"/>
            <a:ext cx="1863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Half the length</a:t>
            </a:r>
          </a:p>
          <a:p>
            <a:r>
              <a:rPr lang="en-US" sz="1800" dirty="0" smtClean="0"/>
              <a:t>of standard RF</a:t>
            </a:r>
          </a:p>
          <a:p>
            <a:r>
              <a:rPr lang="en-US" sz="1800" dirty="0"/>
              <a:t>c</a:t>
            </a:r>
            <a:r>
              <a:rPr lang="en-US" sz="1800" dirty="0" smtClean="0"/>
              <a:t>avity – yet with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ore gap voltage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090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PIP has made Booster ready for 15 Hz beam</a:t>
            </a:r>
          </a:p>
          <a:p>
            <a:endParaRPr lang="en-US" dirty="0" smtClean="0"/>
          </a:p>
          <a:p>
            <a:r>
              <a:rPr lang="en-US" dirty="0" smtClean="0"/>
              <a:t>Further improvements are for reliability/modernization and loss reduction</a:t>
            </a:r>
          </a:p>
          <a:p>
            <a:endParaRPr lang="en-US" dirty="0"/>
          </a:p>
          <a:p>
            <a:r>
              <a:rPr lang="en-US" dirty="0" smtClean="0"/>
              <a:t>Major Replacement of </a:t>
            </a:r>
            <a:r>
              <a:rPr lang="en-US" dirty="0" err="1" smtClean="0"/>
              <a:t>Linac</a:t>
            </a:r>
            <a:r>
              <a:rPr lang="en-US" dirty="0" smtClean="0"/>
              <a:t> Modulators underway</a:t>
            </a:r>
          </a:p>
          <a:p>
            <a:endParaRPr lang="en-US" dirty="0"/>
          </a:p>
          <a:p>
            <a:r>
              <a:rPr lang="en-US" dirty="0" err="1" smtClean="0"/>
              <a:t>Linac</a:t>
            </a:r>
            <a:r>
              <a:rPr lang="en-US" dirty="0" smtClean="0"/>
              <a:t> Laser </a:t>
            </a:r>
            <a:r>
              <a:rPr lang="en-US" dirty="0" err="1" smtClean="0"/>
              <a:t>Notcher</a:t>
            </a:r>
            <a:r>
              <a:rPr lang="en-US" dirty="0" smtClean="0"/>
              <a:t> is nearing operational tests</a:t>
            </a:r>
          </a:p>
          <a:p>
            <a:endParaRPr lang="en-US" dirty="0"/>
          </a:p>
          <a:p>
            <a:r>
              <a:rPr lang="en-US" dirty="0" smtClean="0"/>
              <a:t>Additional Booster cavities to be implemented</a:t>
            </a:r>
          </a:p>
          <a:p>
            <a:pPr lvl="1"/>
            <a:r>
              <a:rPr lang="en-US" dirty="0" smtClean="0"/>
              <a:t>2 additional stations for additional RF voltage &amp; reliability	</a:t>
            </a:r>
          </a:p>
          <a:p>
            <a:pPr lvl="1"/>
            <a:r>
              <a:rPr lang="en-US" dirty="0" smtClean="0"/>
              <a:t>Harmonic Cavity</a:t>
            </a:r>
          </a:p>
          <a:p>
            <a:pPr lvl="1"/>
            <a:r>
              <a:rPr lang="en-US" dirty="0" smtClean="0"/>
              <a:t>Replacement Cavities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92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25971</TotalTime>
  <Words>687</Words>
  <Application>Microsoft Office PowerPoint</Application>
  <PresentationFormat>On-screen Show (4:3)</PresentationFormat>
  <Paragraphs>151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FNAL_TemplatePC_060514</vt:lpstr>
      <vt:lpstr>PowerPoint Presentation</vt:lpstr>
      <vt:lpstr>PIP – Approaching Five Years</vt:lpstr>
      <vt:lpstr>Proton Improvement Plan  Goals and Scope (Established in 2011)</vt:lpstr>
      <vt:lpstr>PowerPoint Presentation</vt:lpstr>
      <vt:lpstr>PIP - Linac  200 MHz RF Power System – Marx Modulators</vt:lpstr>
      <vt:lpstr>PIP - Linac  Laser Notcher  (loss at 750 keV, instead of 400 MeV)</vt:lpstr>
      <vt:lpstr>PIP-Booster RF Stations 21 &amp; 22</vt:lpstr>
      <vt:lpstr>New RF Cavities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Bob Zwaska x6842 14373N</cp:lastModifiedBy>
  <cp:revision>323</cp:revision>
  <cp:lastPrinted>2014-01-20T19:40:21Z</cp:lastPrinted>
  <dcterms:created xsi:type="dcterms:W3CDTF">2014-06-19T15:29:50Z</dcterms:created>
  <dcterms:modified xsi:type="dcterms:W3CDTF">2016-07-18T19:37:26Z</dcterms:modified>
</cp:coreProperties>
</file>