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70000"/>
      </a:lnSpc>
      <a:spcBef>
        <a:spcPts val="0"/>
      </a:spcBef>
      <a:spcAft>
        <a:spcPts val="0"/>
      </a:spcAft>
      <a:buClrTx/>
      <a:buSzTx/>
      <a:buFontTx/>
      <a:buNone/>
      <a:tabLst/>
      <a:defRPr kumimoji="0" sz="11500" b="0" i="0" u="none" strike="noStrike" cap="none" spc="0" normalizeH="0" baseline="0">
        <a:ln>
          <a:noFill/>
        </a:ln>
        <a:solidFill>
          <a:schemeClr val="accent1">
            <a:satOff val="-3355"/>
            <a:lumOff val="26614"/>
          </a:schemeClr>
        </a:solidFill>
        <a:effectLst/>
        <a:uFillTx/>
        <a:latin typeface="+mn-lt"/>
        <a:ea typeface="+mn-ea"/>
        <a:cs typeface="+mn-cs"/>
        <a:sym typeface="Bebas Neue Bold"/>
      </a:defRPr>
    </a:lvl1pPr>
    <a:lvl2pPr marL="0" marR="0" indent="228600" algn="ctr" defTabSz="825500" rtl="0" fontAlgn="auto" latinLnBrk="0" hangingPunct="0">
      <a:lnSpc>
        <a:spcPct val="70000"/>
      </a:lnSpc>
      <a:spcBef>
        <a:spcPts val="0"/>
      </a:spcBef>
      <a:spcAft>
        <a:spcPts val="0"/>
      </a:spcAft>
      <a:buClrTx/>
      <a:buSzTx/>
      <a:buFontTx/>
      <a:buNone/>
      <a:tabLst/>
      <a:defRPr kumimoji="0" sz="11500" b="0" i="0" u="none" strike="noStrike" cap="none" spc="0" normalizeH="0" baseline="0">
        <a:ln>
          <a:noFill/>
        </a:ln>
        <a:solidFill>
          <a:schemeClr val="accent1">
            <a:satOff val="-3355"/>
            <a:lumOff val="26614"/>
          </a:schemeClr>
        </a:solidFill>
        <a:effectLst/>
        <a:uFillTx/>
        <a:latin typeface="+mn-lt"/>
        <a:ea typeface="+mn-ea"/>
        <a:cs typeface="+mn-cs"/>
        <a:sym typeface="Bebas Neue Bold"/>
      </a:defRPr>
    </a:lvl2pPr>
    <a:lvl3pPr marL="0" marR="0" indent="457200" algn="ctr" defTabSz="825500" rtl="0" fontAlgn="auto" latinLnBrk="0" hangingPunct="0">
      <a:lnSpc>
        <a:spcPct val="70000"/>
      </a:lnSpc>
      <a:spcBef>
        <a:spcPts val="0"/>
      </a:spcBef>
      <a:spcAft>
        <a:spcPts val="0"/>
      </a:spcAft>
      <a:buClrTx/>
      <a:buSzTx/>
      <a:buFontTx/>
      <a:buNone/>
      <a:tabLst/>
      <a:defRPr kumimoji="0" sz="11500" b="0" i="0" u="none" strike="noStrike" cap="none" spc="0" normalizeH="0" baseline="0">
        <a:ln>
          <a:noFill/>
        </a:ln>
        <a:solidFill>
          <a:schemeClr val="accent1">
            <a:satOff val="-3355"/>
            <a:lumOff val="26614"/>
          </a:schemeClr>
        </a:solidFill>
        <a:effectLst/>
        <a:uFillTx/>
        <a:latin typeface="+mn-lt"/>
        <a:ea typeface="+mn-ea"/>
        <a:cs typeface="+mn-cs"/>
        <a:sym typeface="Bebas Neue Bold"/>
      </a:defRPr>
    </a:lvl3pPr>
    <a:lvl4pPr marL="0" marR="0" indent="685800" algn="ctr" defTabSz="825500" rtl="0" fontAlgn="auto" latinLnBrk="0" hangingPunct="0">
      <a:lnSpc>
        <a:spcPct val="70000"/>
      </a:lnSpc>
      <a:spcBef>
        <a:spcPts val="0"/>
      </a:spcBef>
      <a:spcAft>
        <a:spcPts val="0"/>
      </a:spcAft>
      <a:buClrTx/>
      <a:buSzTx/>
      <a:buFontTx/>
      <a:buNone/>
      <a:tabLst/>
      <a:defRPr kumimoji="0" sz="11500" b="0" i="0" u="none" strike="noStrike" cap="none" spc="0" normalizeH="0" baseline="0">
        <a:ln>
          <a:noFill/>
        </a:ln>
        <a:solidFill>
          <a:schemeClr val="accent1">
            <a:satOff val="-3355"/>
            <a:lumOff val="26614"/>
          </a:schemeClr>
        </a:solidFill>
        <a:effectLst/>
        <a:uFillTx/>
        <a:latin typeface="+mn-lt"/>
        <a:ea typeface="+mn-ea"/>
        <a:cs typeface="+mn-cs"/>
        <a:sym typeface="Bebas Neue Bold"/>
      </a:defRPr>
    </a:lvl4pPr>
    <a:lvl5pPr marL="0" marR="0" indent="914400" algn="ctr" defTabSz="825500" rtl="0" fontAlgn="auto" latinLnBrk="0" hangingPunct="0">
      <a:lnSpc>
        <a:spcPct val="70000"/>
      </a:lnSpc>
      <a:spcBef>
        <a:spcPts val="0"/>
      </a:spcBef>
      <a:spcAft>
        <a:spcPts val="0"/>
      </a:spcAft>
      <a:buClrTx/>
      <a:buSzTx/>
      <a:buFontTx/>
      <a:buNone/>
      <a:tabLst/>
      <a:defRPr kumimoji="0" sz="11500" b="0" i="0" u="none" strike="noStrike" cap="none" spc="0" normalizeH="0" baseline="0">
        <a:ln>
          <a:noFill/>
        </a:ln>
        <a:solidFill>
          <a:schemeClr val="accent1">
            <a:satOff val="-3355"/>
            <a:lumOff val="26614"/>
          </a:schemeClr>
        </a:solidFill>
        <a:effectLst/>
        <a:uFillTx/>
        <a:latin typeface="+mn-lt"/>
        <a:ea typeface="+mn-ea"/>
        <a:cs typeface="+mn-cs"/>
        <a:sym typeface="Bebas Neue Bold"/>
      </a:defRPr>
    </a:lvl5pPr>
    <a:lvl6pPr marL="0" marR="0" indent="1143000" algn="ctr" defTabSz="825500" rtl="0" fontAlgn="auto" latinLnBrk="0" hangingPunct="0">
      <a:lnSpc>
        <a:spcPct val="70000"/>
      </a:lnSpc>
      <a:spcBef>
        <a:spcPts val="0"/>
      </a:spcBef>
      <a:spcAft>
        <a:spcPts val="0"/>
      </a:spcAft>
      <a:buClrTx/>
      <a:buSzTx/>
      <a:buFontTx/>
      <a:buNone/>
      <a:tabLst/>
      <a:defRPr kumimoji="0" sz="11500" b="0" i="0" u="none" strike="noStrike" cap="none" spc="0" normalizeH="0" baseline="0">
        <a:ln>
          <a:noFill/>
        </a:ln>
        <a:solidFill>
          <a:schemeClr val="accent1">
            <a:satOff val="-3355"/>
            <a:lumOff val="26614"/>
          </a:schemeClr>
        </a:solidFill>
        <a:effectLst/>
        <a:uFillTx/>
        <a:latin typeface="+mn-lt"/>
        <a:ea typeface="+mn-ea"/>
        <a:cs typeface="+mn-cs"/>
        <a:sym typeface="Bebas Neue Bold"/>
      </a:defRPr>
    </a:lvl6pPr>
    <a:lvl7pPr marL="0" marR="0" indent="1371600" algn="ctr" defTabSz="825500" rtl="0" fontAlgn="auto" latinLnBrk="0" hangingPunct="0">
      <a:lnSpc>
        <a:spcPct val="70000"/>
      </a:lnSpc>
      <a:spcBef>
        <a:spcPts val="0"/>
      </a:spcBef>
      <a:spcAft>
        <a:spcPts val="0"/>
      </a:spcAft>
      <a:buClrTx/>
      <a:buSzTx/>
      <a:buFontTx/>
      <a:buNone/>
      <a:tabLst/>
      <a:defRPr kumimoji="0" sz="11500" b="0" i="0" u="none" strike="noStrike" cap="none" spc="0" normalizeH="0" baseline="0">
        <a:ln>
          <a:noFill/>
        </a:ln>
        <a:solidFill>
          <a:schemeClr val="accent1">
            <a:satOff val="-3355"/>
            <a:lumOff val="26614"/>
          </a:schemeClr>
        </a:solidFill>
        <a:effectLst/>
        <a:uFillTx/>
        <a:latin typeface="+mn-lt"/>
        <a:ea typeface="+mn-ea"/>
        <a:cs typeface="+mn-cs"/>
        <a:sym typeface="Bebas Neue Bold"/>
      </a:defRPr>
    </a:lvl7pPr>
    <a:lvl8pPr marL="0" marR="0" indent="1600200" algn="ctr" defTabSz="825500" rtl="0" fontAlgn="auto" latinLnBrk="0" hangingPunct="0">
      <a:lnSpc>
        <a:spcPct val="70000"/>
      </a:lnSpc>
      <a:spcBef>
        <a:spcPts val="0"/>
      </a:spcBef>
      <a:spcAft>
        <a:spcPts val="0"/>
      </a:spcAft>
      <a:buClrTx/>
      <a:buSzTx/>
      <a:buFontTx/>
      <a:buNone/>
      <a:tabLst/>
      <a:defRPr kumimoji="0" sz="11500" b="0" i="0" u="none" strike="noStrike" cap="none" spc="0" normalizeH="0" baseline="0">
        <a:ln>
          <a:noFill/>
        </a:ln>
        <a:solidFill>
          <a:schemeClr val="accent1">
            <a:satOff val="-3355"/>
            <a:lumOff val="26614"/>
          </a:schemeClr>
        </a:solidFill>
        <a:effectLst/>
        <a:uFillTx/>
        <a:latin typeface="+mn-lt"/>
        <a:ea typeface="+mn-ea"/>
        <a:cs typeface="+mn-cs"/>
        <a:sym typeface="Bebas Neue Bold"/>
      </a:defRPr>
    </a:lvl8pPr>
    <a:lvl9pPr marL="0" marR="0" indent="1828800" algn="ctr" defTabSz="825500" rtl="0" fontAlgn="auto" latinLnBrk="0" hangingPunct="0">
      <a:lnSpc>
        <a:spcPct val="70000"/>
      </a:lnSpc>
      <a:spcBef>
        <a:spcPts val="0"/>
      </a:spcBef>
      <a:spcAft>
        <a:spcPts val="0"/>
      </a:spcAft>
      <a:buClrTx/>
      <a:buSzTx/>
      <a:buFontTx/>
      <a:buNone/>
      <a:tabLst/>
      <a:defRPr kumimoji="0" sz="11500" b="0" i="0" u="none" strike="noStrike" cap="none" spc="0" normalizeH="0" baseline="0">
        <a:ln>
          <a:noFill/>
        </a:ln>
        <a:solidFill>
          <a:schemeClr val="accent1">
            <a:satOff val="-3355"/>
            <a:lumOff val="26614"/>
          </a:schemeClr>
        </a:solidFill>
        <a:effectLst/>
        <a:uFillTx/>
        <a:latin typeface="+mn-lt"/>
        <a:ea typeface="+mn-ea"/>
        <a:cs typeface="+mn-cs"/>
        <a:sym typeface="Bebas Neue Bold"/>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A3654417-9229-448B-9D4D-021A409A4B43}" styleName="">
    <a:tblBg/>
    <a:wholeTbl>
      <a:tcTxStyle b="on" i="off">
        <a:font>
          <a:latin typeface="Source Sans Pro Semibold"/>
          <a:ea typeface="Source Sans Pro Semibold"/>
          <a:cs typeface="Source Sans Pro Semibold"/>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15862"/>
            </a:srgbClr>
          </a:solidFill>
        </a:fill>
      </a:tcStyle>
    </a:wholeTbl>
    <a:band2H>
      <a:tcTxStyle/>
      <a:tcStyle>
        <a:tcBdr/>
        <a:fill>
          <a:solidFill>
            <a:srgbClr val="F5F6FA"/>
          </a:solidFill>
        </a:fill>
      </a:tcStyle>
    </a:band2H>
    <a:firstCol>
      <a:tcTxStyle b="on" i="off">
        <a:fontRef idx="minor">
          <a:srgbClr val="FFFFFF"/>
        </a:fontRef>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
          <a:latin typeface="Source Sans Pro Semibold"/>
          <a:ea typeface="Source Sans Pro Semibold"/>
          <a:cs typeface="Source Sans Pro Semibold"/>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noFill/>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BC0A1"/>
          </a:solidFill>
        </a:fill>
      </a:tcStyle>
    </a:lastRow>
    <a:firstRow>
      <a:tcTxStyle b="on" i="off">
        <a:font>
          <a:latin typeface="Source Sans Pro"/>
          <a:ea typeface="Source Sans Pro"/>
          <a:cs typeface="Source Sans Pro"/>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BBFC77FB-9ED0-4EC9-95AA-A1379042E648}" styleName="">
    <a:tblBg/>
    <a:wholeTbl>
      <a:tcTxStyle b="off" i="off">
        <a:font>
          <a:latin typeface="Source Sans Pro"/>
          <a:ea typeface="Source Sans Pro"/>
          <a:cs typeface="Source Sans Pro"/>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12700" cap="flat">
              <a:solidFill>
                <a:srgbClr val="FFFFFF"/>
              </a:solidFill>
              <a:prstDash val="solid"/>
              <a:miter lim="400000"/>
            </a:ln>
          </a:insideV>
        </a:tcBdr>
        <a:fill>
          <a:solidFill>
            <a:srgbClr val="2BC0A1"/>
          </a:solidFill>
        </a:fill>
      </a:tcStyle>
    </a:wholeTbl>
    <a:band2H>
      <a:tcTxStyle/>
      <a:tcStyle>
        <a:tcBdr/>
        <a:fill>
          <a:solidFill>
            <a:srgbClr val="DEDEDF"/>
          </a:solidFill>
        </a:fill>
      </a:tcStyle>
    </a:band2H>
    <a:firstCol>
      <a:tcTxStyle b="on" i="off">
        <a:font>
          <a:latin typeface="Source Sans Pro Semibold"/>
          <a:ea typeface="Source Sans Pro Semibold"/>
          <a:cs typeface="Source Sans Pro Semibold"/>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noFill/>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E1CD8D5-7CF0-4E61-8F2A-F1F1DFDDE0EB}" styleName="">
    <a:tblBg/>
    <a:wholeTbl>
      <a:tcTxStyle b="on" i="off">
        <a:font>
          <a:latin typeface="Source Sans Pro Semibold"/>
          <a:ea typeface="Source Sans Pro Semibold"/>
          <a:cs typeface="Source Sans Pro Semibold"/>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alpha val="45307"/>
                </a:srgbClr>
              </a:solidFill>
              <a:prstDash val="solid"/>
              <a:miter lim="400000"/>
            </a:ln>
          </a:top>
          <a:bottom>
            <a:ln w="12700" cap="flat">
              <a:solidFill>
                <a:srgbClr val="FFFFFF">
                  <a:alpha val="45307"/>
                </a:srgbClr>
              </a:solidFill>
              <a:prstDash val="solid"/>
              <a:miter lim="400000"/>
            </a:ln>
          </a:bottom>
          <a:insideH>
            <a:ln w="12700" cap="flat">
              <a:solidFill>
                <a:srgbClr val="FFFFFF">
                  <a:alpha val="45307"/>
                </a:srgbClr>
              </a:solidFill>
              <a:prstDash val="solid"/>
              <a:miter lim="400000"/>
            </a:ln>
          </a:insideH>
          <a:insideV>
            <a:ln w="12700" cap="flat">
              <a:solidFill>
                <a:srgbClr val="FFFFFF"/>
              </a:solidFill>
              <a:prstDash val="solid"/>
              <a:miter lim="400000"/>
            </a:ln>
          </a:insideV>
        </a:tcBdr>
        <a:fill>
          <a:solidFill>
            <a:srgbClr val="FFFFFF">
              <a:alpha val="15862"/>
            </a:srgbClr>
          </a:solidFill>
        </a:fill>
      </a:tcStyle>
    </a:wholeTbl>
    <a:band2H>
      <a:tcTxStyle/>
      <a:tcStyle>
        <a:tcBdr/>
        <a:fill>
          <a:solidFill>
            <a:srgbClr val="000000"/>
          </a:solidFill>
        </a:fill>
      </a:tcStyle>
    </a:band2H>
    <a:firstCol>
      <a:tcTxStyle b="on" i="off">
        <a:fontRef idx="minor">
          <a:srgbClr val="FFFFFF"/>
        </a:fontRef>
        <a:srgbClr val="FFFFFF"/>
      </a:tcTxStyle>
      <a:tcStyle>
        <a:tcBdr>
          <a:left>
            <a:ln w="12700" cap="flat">
              <a:noFill/>
              <a:miter lim="400000"/>
            </a:ln>
          </a:left>
          <a:right>
            <a:ln w="12700" cap="flat">
              <a:solidFill>
                <a:srgbClr val="FFFFFF"/>
              </a:solidFill>
              <a:prstDash val="solid"/>
              <a:miter lim="400000"/>
            </a:ln>
          </a:right>
          <a:top>
            <a:ln w="12700" cap="flat">
              <a:solidFill>
                <a:srgbClr val="FFFFFF">
                  <a:alpha val="45307"/>
                </a:srgbClr>
              </a:solidFill>
              <a:prstDash val="solid"/>
              <a:miter lim="400000"/>
            </a:ln>
          </a:top>
          <a:bottom>
            <a:ln w="12700" cap="flat">
              <a:solidFill>
                <a:srgbClr val="FFFFFF">
                  <a:alpha val="45307"/>
                </a:srgbClr>
              </a:solidFill>
              <a:prstDash val="solid"/>
              <a:miter lim="400000"/>
            </a:ln>
          </a:bottom>
          <a:insideH>
            <a:ln w="12700" cap="flat">
              <a:solidFill>
                <a:srgbClr val="FFFFFF">
                  <a:alpha val="45307"/>
                </a:srgbClr>
              </a:solidFill>
              <a:prstDash val="solid"/>
              <a:miter lim="400000"/>
            </a:ln>
          </a:insideH>
          <a:insideV>
            <a:ln w="12700" cap="flat">
              <a:solidFill>
                <a:srgbClr val="FFFFFF"/>
              </a:solidFill>
              <a:prstDash val="solid"/>
              <a:miter lim="400000"/>
            </a:ln>
          </a:insideV>
        </a:tcBdr>
        <a:fill>
          <a:solidFill>
            <a:srgbClr val="FFFFFF">
              <a:alpha val="15862"/>
            </a:srgbClr>
          </a:solidFill>
        </a:fill>
      </a:tcStyle>
    </a:firstCol>
    <a:lastRow>
      <a:tcTxStyle b="on" i="off">
        <a:font>
          <a:latin typeface="Source Sans Pro Semibold"/>
          <a:ea typeface="Source Sans Pro Semibold"/>
          <a:cs typeface="Source Sans Pro Semibold"/>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noFill/>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BC0A1"/>
          </a:solidFill>
        </a:fill>
      </a:tcStyle>
    </a:lastRow>
    <a:firstRow>
      <a:tcTxStyle b="on" i="off">
        <a:font>
          <a:latin typeface="Source Sans Pro"/>
          <a:ea typeface="Source Sans Pro"/>
          <a:cs typeface="Source Sans Pro"/>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BC0A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0" d="100"/>
          <a:sy n="60" d="100"/>
        </p:scale>
        <p:origin x="-968" y="-112"/>
      </p:cViewPr>
      <p:guideLst>
        <p:guide orient="horz" pos="4320"/>
        <p:guide pos="76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xfrm>
            <a:off x="1143000" y="685800"/>
            <a:ext cx="4572000" cy="3429000"/>
          </a:xfrm>
          <a:prstGeom prst="rect">
            <a:avLst/>
          </a:prstGeom>
        </p:spPr>
        <p:txBody>
          <a:bodyPr/>
          <a:lstStyle/>
          <a:p>
            <a:endParaRPr/>
          </a:p>
        </p:txBody>
      </p:sp>
      <p:sp>
        <p:nvSpPr>
          <p:cNvPr id="307" name="Shape 30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292275466"/>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heme Dark">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enter Title Full Overlay Section 5">
    <p:bg>
      <p:bgPr>
        <a:solidFill>
          <a:srgbClr val="FFFFFF"/>
        </a:solidFill>
        <a:effectLst/>
      </p:bgPr>
    </p:bg>
    <p:spTree>
      <p:nvGrpSpPr>
        <p:cNvPr id="1" name=""/>
        <p:cNvGrpSpPr/>
        <p:nvPr/>
      </p:nvGrpSpPr>
      <p:grpSpPr>
        <a:xfrm>
          <a:off x="0" y="0"/>
          <a:ext cx="0" cy="0"/>
          <a:chOff x="0" y="0"/>
          <a:chExt cx="0" cy="0"/>
        </a:xfrm>
      </p:grpSpPr>
      <p:sp>
        <p:nvSpPr>
          <p:cNvPr id="124" name="Shape 124"/>
          <p:cNvSpPr/>
          <p:nvPr/>
        </p:nvSpPr>
        <p:spPr>
          <a:xfrm>
            <a:off x="0" y="0"/>
            <a:ext cx="24384000" cy="13716000"/>
          </a:xfrm>
          <a:prstGeom prst="rect">
            <a:avLst/>
          </a:prstGeom>
          <a:solidFill>
            <a:srgbClr val="000514"/>
          </a:solidFill>
          <a:ln w="12700">
            <a:miter lim="400000"/>
          </a:ln>
        </p:spPr>
        <p:txBody>
          <a:bodyPr lIns="50800" tIns="50800" rIns="50800" bIns="50800" anchor="ctr"/>
          <a:lstStyle/>
          <a:p>
            <a:pPr>
              <a:lnSpc>
                <a:spcPct val="100000"/>
              </a:lnSpc>
              <a:defRPr sz="3200">
                <a:solidFill>
                  <a:srgbClr val="000000"/>
                </a:solidFill>
                <a:latin typeface="Helvetica Light"/>
                <a:ea typeface="Helvetica Light"/>
                <a:cs typeface="Helvetica Light"/>
                <a:sym typeface="Helvetica Light"/>
              </a:defRPr>
            </a:pPr>
            <a:endParaRPr/>
          </a:p>
        </p:txBody>
      </p:sp>
      <p:sp>
        <p:nvSpPr>
          <p:cNvPr id="125" name="Shape 125"/>
          <p:cNvSpPr>
            <a:spLocks noGrp="1"/>
          </p:cNvSpPr>
          <p:nvPr>
            <p:ph type="pic" idx="13"/>
          </p:nvPr>
        </p:nvSpPr>
        <p:spPr>
          <a:xfrm>
            <a:off x="0" y="0"/>
            <a:ext cx="24383999" cy="13716000"/>
          </a:xfrm>
          <a:prstGeom prst="rect">
            <a:avLst/>
          </a:prstGeom>
        </p:spPr>
        <p:txBody>
          <a:bodyPr lIns="91439" tIns="45719" rIns="91439" bIns="45719">
            <a:noAutofit/>
          </a:bodyPr>
          <a:lstStyle/>
          <a:p>
            <a:endParaRPr/>
          </a:p>
        </p:txBody>
      </p:sp>
      <p:sp>
        <p:nvSpPr>
          <p:cNvPr id="126" name="Shape 126"/>
          <p:cNvSpPr>
            <a:spLocks noGrp="1"/>
          </p:cNvSpPr>
          <p:nvPr>
            <p:ph type="body" sz="quarter" idx="14"/>
          </p:nvPr>
        </p:nvSpPr>
        <p:spPr>
          <a:xfrm>
            <a:off x="0" y="4189736"/>
            <a:ext cx="13462000" cy="2222501"/>
          </a:xfrm>
          <a:prstGeom prst="rect">
            <a:avLst/>
          </a:prstGeom>
          <a:solidFill>
            <a:srgbClr val="FFFFFF">
              <a:alpha val="25000"/>
            </a:srgbClr>
          </a:solidFill>
        </p:spPr>
        <p:txBody>
          <a:bodyPr anchor="ctr">
            <a:noAutofit/>
          </a:bodyPr>
          <a:lstStyle/>
          <a:p>
            <a:pPr algn="ctr">
              <a:lnSpc>
                <a:spcPct val="70000"/>
              </a:lnSpc>
              <a:defRPr sz="7500">
                <a:solidFill>
                  <a:schemeClr val="accent1">
                    <a:satOff val="-3355"/>
                    <a:lumOff val="26614"/>
                  </a:schemeClr>
                </a:solidFill>
                <a:latin typeface="+mn-lt"/>
                <a:ea typeface="+mn-ea"/>
                <a:cs typeface="+mn-cs"/>
                <a:sym typeface="Bebas Neue Bold"/>
              </a:defRPr>
            </a:pPr>
            <a:endParaRPr/>
          </a:p>
        </p:txBody>
      </p:sp>
      <p:sp>
        <p:nvSpPr>
          <p:cNvPr id="127" name="Shape 127"/>
          <p:cNvSpPr>
            <a:spLocks noGrp="1"/>
          </p:cNvSpPr>
          <p:nvPr>
            <p:ph type="title"/>
          </p:nvPr>
        </p:nvSpPr>
        <p:spPr>
          <a:xfrm>
            <a:off x="2014966" y="6712599"/>
            <a:ext cx="20354068" cy="1985941"/>
          </a:xfrm>
          <a:prstGeom prst="rect">
            <a:avLst/>
          </a:prstGeom>
        </p:spPr>
        <p:txBody>
          <a:bodyPr/>
          <a:lstStyle/>
          <a:p>
            <a:r>
              <a:t>Title Text</a:t>
            </a:r>
          </a:p>
        </p:txBody>
      </p:sp>
      <p:sp>
        <p:nvSpPr>
          <p:cNvPr id="128" name="Shape 128"/>
          <p:cNvSpPr>
            <a:spLocks noGrp="1"/>
          </p:cNvSpPr>
          <p:nvPr>
            <p:ph type="body" sz="quarter" idx="1"/>
          </p:nvPr>
        </p:nvSpPr>
        <p:spPr>
          <a:xfrm>
            <a:off x="3744531" y="8651239"/>
            <a:ext cx="16894938" cy="2879331"/>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129" name="Shape 129"/>
          <p:cNvSpPr>
            <a:spLocks noGrp="1"/>
          </p:cNvSpPr>
          <p:nvPr>
            <p:ph type="sldNum" sz="quarter" idx="2"/>
          </p:nvPr>
        </p:nvSpPr>
        <p:spPr>
          <a:prstGeom prst="rect">
            <a:avLst/>
          </a:prstGeom>
        </p:spPr>
        <p:txBody>
          <a:bodyPr/>
          <a:lstStyle/>
          <a:p>
            <a:fld id="{86CB4B4D-7CA3-9044-876B-883B54F8677D}" type="slidenum">
              <a:t>‹#›</a:t>
            </a:fld>
            <a:endParaRPr/>
          </a:p>
        </p:txBody>
      </p:sp>
      <p:sp>
        <p:nvSpPr>
          <p:cNvPr id="130" name="Shape 130"/>
          <p:cNvSpPr>
            <a:spLocks noGrp="1"/>
          </p:cNvSpPr>
          <p:nvPr>
            <p:ph type="body" sz="quarter" idx="15"/>
          </p:nvPr>
        </p:nvSpPr>
        <p:spPr>
          <a:xfrm>
            <a:off x="10922000" y="4189736"/>
            <a:ext cx="2540000" cy="2222501"/>
          </a:xfrm>
          <a:prstGeom prst="rect">
            <a:avLst/>
          </a:prstGeom>
          <a:solidFill>
            <a:schemeClr val="accent1">
              <a:satOff val="-3355"/>
              <a:lumOff val="26614"/>
            </a:schemeClr>
          </a:solidFill>
        </p:spPr>
        <p:txBody>
          <a:bodyPr anchor="ctr">
            <a:noAutofit/>
          </a:bodyPr>
          <a:lstStyle>
            <a:lvl1pPr algn="ctr">
              <a:lnSpc>
                <a:spcPct val="70000"/>
              </a:lnSpc>
              <a:defRPr sz="12500">
                <a:latin typeface="Ionicons"/>
                <a:ea typeface="Ionicons"/>
                <a:cs typeface="Ionicons"/>
                <a:sym typeface="Ionicons"/>
              </a:defRPr>
            </a:lvl1pPr>
          </a:lstStyle>
          <a:p>
            <a:r>
              <a:t></a:t>
            </a:r>
          </a:p>
        </p:txBody>
      </p:sp>
      <p:sp>
        <p:nvSpPr>
          <p:cNvPr id="131" name="Shape 131"/>
          <p:cNvSpPr>
            <a:spLocks noGrp="1"/>
          </p:cNvSpPr>
          <p:nvPr>
            <p:ph type="body" sz="quarter" idx="16"/>
          </p:nvPr>
        </p:nvSpPr>
        <p:spPr>
          <a:xfrm>
            <a:off x="5461000" y="4189736"/>
            <a:ext cx="2540000" cy="2222501"/>
          </a:xfrm>
          <a:prstGeom prst="rect">
            <a:avLst/>
          </a:prstGeom>
          <a:solidFill>
            <a:srgbClr val="FFFFFF"/>
          </a:solidFill>
        </p:spPr>
        <p:txBody>
          <a:bodyPr anchor="ctr">
            <a:noAutofit/>
          </a:bodyPr>
          <a:lstStyle>
            <a:lvl1pPr algn="ctr">
              <a:lnSpc>
                <a:spcPct val="70000"/>
              </a:lnSpc>
              <a:defRPr sz="8500">
                <a:solidFill>
                  <a:srgbClr val="000000"/>
                </a:solidFill>
                <a:latin typeface="Ionicons"/>
                <a:ea typeface="Ionicons"/>
                <a:cs typeface="Ionicons"/>
                <a:sym typeface="Ionicons"/>
              </a:defRPr>
            </a:lvl1pPr>
          </a:lstStyle>
          <a:p>
            <a:r>
              <a:t></a:t>
            </a:r>
          </a:p>
        </p:txBody>
      </p:sp>
      <p:sp>
        <p:nvSpPr>
          <p:cNvPr id="132" name="Shape 132"/>
          <p:cNvSpPr>
            <a:spLocks noGrp="1"/>
          </p:cNvSpPr>
          <p:nvPr>
            <p:ph type="body" sz="quarter" idx="17"/>
          </p:nvPr>
        </p:nvSpPr>
        <p:spPr>
          <a:xfrm>
            <a:off x="0" y="4189736"/>
            <a:ext cx="2540001" cy="2222501"/>
          </a:xfrm>
          <a:prstGeom prst="rect">
            <a:avLst/>
          </a:prstGeom>
          <a:solidFill>
            <a:srgbClr val="FFFFFF"/>
          </a:solidFill>
        </p:spPr>
        <p:txBody>
          <a:bodyPr anchor="ctr">
            <a:noAutofit/>
          </a:bodyPr>
          <a:lstStyle>
            <a:lvl1pPr algn="ctr">
              <a:lnSpc>
                <a:spcPct val="70000"/>
              </a:lnSpc>
              <a:defRPr sz="8500">
                <a:solidFill>
                  <a:srgbClr val="000000"/>
                </a:solidFill>
                <a:latin typeface="Ionicons"/>
                <a:ea typeface="Ionicons"/>
                <a:cs typeface="Ionicons"/>
                <a:sym typeface="Ionicons"/>
              </a:defRPr>
            </a:lvl1pPr>
          </a:lstStyle>
          <a:p>
            <a:r>
              <a:t></a:t>
            </a: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Left Title">
    <p:bg>
      <p:bgPr>
        <a:solidFill>
          <a:srgbClr val="FFFFFF"/>
        </a:solidFill>
        <a:effectLst/>
      </p:bgPr>
    </p:bg>
    <p:spTree>
      <p:nvGrpSpPr>
        <p:cNvPr id="1" name=""/>
        <p:cNvGrpSpPr/>
        <p:nvPr/>
      </p:nvGrpSpPr>
      <p:grpSpPr>
        <a:xfrm>
          <a:off x="0" y="0"/>
          <a:ext cx="0" cy="0"/>
          <a:chOff x="0" y="0"/>
          <a:chExt cx="0" cy="0"/>
        </a:xfrm>
      </p:grpSpPr>
      <p:sp>
        <p:nvSpPr>
          <p:cNvPr id="139" name="Shape 139"/>
          <p:cNvSpPr>
            <a:spLocks noGrp="1"/>
          </p:cNvSpPr>
          <p:nvPr>
            <p:ph type="title"/>
          </p:nvPr>
        </p:nvSpPr>
        <p:spPr>
          <a:xfrm>
            <a:off x="635000" y="876300"/>
            <a:ext cx="4826000" cy="6985000"/>
          </a:xfrm>
          <a:prstGeom prst="rect">
            <a:avLst/>
          </a:prstGeom>
        </p:spPr>
        <p:txBody>
          <a:bodyPr/>
          <a:lstStyle>
            <a:lvl1pPr algn="r">
              <a:defRPr sz="9000"/>
            </a:lvl1pPr>
          </a:lstStyle>
          <a:p>
            <a:r>
              <a:t>Title Text</a:t>
            </a:r>
          </a:p>
        </p:txBody>
      </p:sp>
      <p:sp>
        <p:nvSpPr>
          <p:cNvPr id="140" name="Shape 140"/>
          <p:cNvSpPr>
            <a:spLocks noGrp="1"/>
          </p:cNvSpPr>
          <p:nvPr>
            <p:ph type="body" sz="quarter" idx="1"/>
          </p:nvPr>
        </p:nvSpPr>
        <p:spPr>
          <a:xfrm>
            <a:off x="635000" y="7569200"/>
            <a:ext cx="4826000" cy="5715000"/>
          </a:xfrm>
          <a:prstGeom prst="rect">
            <a:avLst/>
          </a:prstGeom>
        </p:spPr>
        <p:txBody>
          <a:bodyPr/>
          <a:lstStyle>
            <a:lvl1pPr algn="r">
              <a:defRPr>
                <a:solidFill>
                  <a:srgbClr val="000000"/>
                </a:solidFill>
              </a:defRPr>
            </a:lvl1pPr>
            <a:lvl2pPr algn="r">
              <a:defRPr>
                <a:solidFill>
                  <a:srgbClr val="000000"/>
                </a:solidFill>
              </a:defRPr>
            </a:lvl2pPr>
            <a:lvl3pPr algn="r">
              <a:defRPr>
                <a:solidFill>
                  <a:srgbClr val="000000"/>
                </a:solidFill>
              </a:defRPr>
            </a:lvl3pPr>
            <a:lvl4pPr algn="r">
              <a:defRPr>
                <a:solidFill>
                  <a:srgbClr val="000000"/>
                </a:solidFill>
              </a:defRPr>
            </a:lvl4pPr>
            <a:lvl5pPr algn="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1" name="Shape 141"/>
          <p:cNvSpPr>
            <a:spLocks noGrp="1"/>
          </p:cNvSpPr>
          <p:nvPr>
            <p:ph type="sldNum" sz="quarter" idx="2"/>
          </p:nvPr>
        </p:nvSpPr>
        <p:spPr>
          <a:prstGeom prst="rect">
            <a:avLst/>
          </a:prstGeom>
          <a:solidFill>
            <a:srgbClr val="DCDEE0"/>
          </a:solidFill>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Left Title Overlay">
    <p:bg>
      <p:bgPr>
        <a:solidFill>
          <a:srgbClr val="FFFFFF"/>
        </a:solidFill>
        <a:effectLst/>
      </p:bgPr>
    </p:bg>
    <p:spTree>
      <p:nvGrpSpPr>
        <p:cNvPr id="1" name=""/>
        <p:cNvGrpSpPr/>
        <p:nvPr/>
      </p:nvGrpSpPr>
      <p:grpSpPr>
        <a:xfrm>
          <a:off x="0" y="0"/>
          <a:ext cx="0" cy="0"/>
          <a:chOff x="0" y="0"/>
          <a:chExt cx="0" cy="0"/>
        </a:xfrm>
      </p:grpSpPr>
      <p:sp>
        <p:nvSpPr>
          <p:cNvPr id="148" name="Shape 148"/>
          <p:cNvSpPr/>
          <p:nvPr/>
        </p:nvSpPr>
        <p:spPr>
          <a:xfrm>
            <a:off x="6096000" y="0"/>
            <a:ext cx="18288000" cy="13716000"/>
          </a:xfrm>
          <a:prstGeom prst="rect">
            <a:avLst/>
          </a:prstGeom>
          <a:solidFill>
            <a:srgbClr val="000514"/>
          </a:solidFill>
          <a:ln w="12700">
            <a:miter lim="400000"/>
          </a:ln>
        </p:spPr>
        <p:txBody>
          <a:bodyPr lIns="50800" tIns="50800" rIns="50800" bIns="50800" anchor="ctr"/>
          <a:lstStyle/>
          <a:p>
            <a:pPr>
              <a:lnSpc>
                <a:spcPct val="100000"/>
              </a:lnSpc>
              <a:defRPr sz="3200">
                <a:solidFill>
                  <a:srgbClr val="000000"/>
                </a:solidFill>
                <a:latin typeface="Helvetica Light"/>
                <a:ea typeface="Helvetica Light"/>
                <a:cs typeface="Helvetica Light"/>
                <a:sym typeface="Helvetica Light"/>
              </a:defRPr>
            </a:pPr>
            <a:endParaRPr/>
          </a:p>
        </p:txBody>
      </p:sp>
      <p:sp>
        <p:nvSpPr>
          <p:cNvPr id="149" name="Shape 149"/>
          <p:cNvSpPr>
            <a:spLocks noGrp="1"/>
          </p:cNvSpPr>
          <p:nvPr>
            <p:ph type="pic" idx="13"/>
          </p:nvPr>
        </p:nvSpPr>
        <p:spPr>
          <a:xfrm>
            <a:off x="6096000" y="0"/>
            <a:ext cx="18288000" cy="13716000"/>
          </a:xfrm>
          <a:prstGeom prst="rect">
            <a:avLst/>
          </a:prstGeom>
        </p:spPr>
        <p:txBody>
          <a:bodyPr lIns="91439" tIns="45719" rIns="91439" bIns="45719">
            <a:noAutofit/>
          </a:bodyPr>
          <a:lstStyle/>
          <a:p>
            <a:endParaRPr/>
          </a:p>
        </p:txBody>
      </p:sp>
      <p:sp>
        <p:nvSpPr>
          <p:cNvPr id="150" name="Shape 150"/>
          <p:cNvSpPr>
            <a:spLocks noGrp="1"/>
          </p:cNvSpPr>
          <p:nvPr>
            <p:ph type="title"/>
          </p:nvPr>
        </p:nvSpPr>
        <p:spPr>
          <a:xfrm>
            <a:off x="635000" y="873015"/>
            <a:ext cx="4826000" cy="6990149"/>
          </a:xfrm>
          <a:prstGeom prst="rect">
            <a:avLst/>
          </a:prstGeom>
        </p:spPr>
        <p:txBody>
          <a:bodyPr/>
          <a:lstStyle>
            <a:lvl1pPr algn="r">
              <a:defRPr sz="9000"/>
            </a:lvl1pPr>
          </a:lstStyle>
          <a:p>
            <a:r>
              <a:t>Title Text</a:t>
            </a:r>
          </a:p>
        </p:txBody>
      </p:sp>
      <p:sp>
        <p:nvSpPr>
          <p:cNvPr id="151" name="Shape 151"/>
          <p:cNvSpPr>
            <a:spLocks noGrp="1"/>
          </p:cNvSpPr>
          <p:nvPr>
            <p:ph type="body" sz="quarter" idx="1"/>
          </p:nvPr>
        </p:nvSpPr>
        <p:spPr>
          <a:xfrm>
            <a:off x="635000" y="7567367"/>
            <a:ext cx="4826000" cy="5715001"/>
          </a:xfrm>
          <a:prstGeom prst="rect">
            <a:avLst/>
          </a:prstGeom>
        </p:spPr>
        <p:txBody>
          <a:bodyPr/>
          <a:lstStyle>
            <a:lvl1pPr algn="r">
              <a:defRPr>
                <a:solidFill>
                  <a:srgbClr val="000000"/>
                </a:solidFill>
              </a:defRPr>
            </a:lvl1pPr>
            <a:lvl2pPr algn="r">
              <a:defRPr>
                <a:solidFill>
                  <a:srgbClr val="000000"/>
                </a:solidFill>
              </a:defRPr>
            </a:lvl2pPr>
            <a:lvl3pPr algn="r">
              <a:defRPr>
                <a:solidFill>
                  <a:srgbClr val="000000"/>
                </a:solidFill>
              </a:defRPr>
            </a:lvl3pPr>
            <a:lvl4pPr algn="r">
              <a:defRPr>
                <a:solidFill>
                  <a:srgbClr val="000000"/>
                </a:solidFill>
              </a:defRPr>
            </a:lvl4pPr>
            <a:lvl5pPr algn="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2" name="Shape 15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Left Title Dark">
    <p:bg>
      <p:bgPr>
        <a:solidFill>
          <a:srgbClr val="FFFFFF"/>
        </a:solidFill>
        <a:effectLst/>
      </p:bgPr>
    </p:bg>
    <p:spTree>
      <p:nvGrpSpPr>
        <p:cNvPr id="1" name=""/>
        <p:cNvGrpSpPr/>
        <p:nvPr/>
      </p:nvGrpSpPr>
      <p:grpSpPr>
        <a:xfrm>
          <a:off x="0" y="0"/>
          <a:ext cx="0" cy="0"/>
          <a:chOff x="0" y="0"/>
          <a:chExt cx="0" cy="0"/>
        </a:xfrm>
      </p:grpSpPr>
      <p:sp>
        <p:nvSpPr>
          <p:cNvPr id="159" name="Shape 159"/>
          <p:cNvSpPr/>
          <p:nvPr/>
        </p:nvSpPr>
        <p:spPr>
          <a:xfrm>
            <a:off x="0" y="0"/>
            <a:ext cx="6096000" cy="13716000"/>
          </a:xfrm>
          <a:prstGeom prst="rect">
            <a:avLst/>
          </a:prstGeom>
          <a:solidFill>
            <a:srgbClr val="000514"/>
          </a:solidFill>
          <a:ln w="12700">
            <a:miter lim="400000"/>
          </a:ln>
        </p:spPr>
        <p:txBody>
          <a:bodyPr lIns="50800" tIns="50800" rIns="50800" bIns="50800" anchor="ctr"/>
          <a:lstStyle/>
          <a:p>
            <a:pPr>
              <a:lnSpc>
                <a:spcPct val="100000"/>
              </a:lnSpc>
              <a:defRPr sz="3200">
                <a:solidFill>
                  <a:srgbClr val="000000"/>
                </a:solidFill>
                <a:latin typeface="Helvetica Light"/>
                <a:ea typeface="Helvetica Light"/>
                <a:cs typeface="Helvetica Light"/>
                <a:sym typeface="Helvetica Light"/>
              </a:defRPr>
            </a:pPr>
            <a:endParaRPr/>
          </a:p>
        </p:txBody>
      </p:sp>
      <p:sp>
        <p:nvSpPr>
          <p:cNvPr id="160" name="Shape 160"/>
          <p:cNvSpPr>
            <a:spLocks noGrp="1"/>
          </p:cNvSpPr>
          <p:nvPr>
            <p:ph type="pic" sz="half" idx="13"/>
          </p:nvPr>
        </p:nvSpPr>
        <p:spPr>
          <a:xfrm>
            <a:off x="0" y="0"/>
            <a:ext cx="6096000" cy="13716000"/>
          </a:xfrm>
          <a:prstGeom prst="rect">
            <a:avLst/>
          </a:prstGeom>
        </p:spPr>
        <p:txBody>
          <a:bodyPr lIns="91439" tIns="45719" rIns="91439" bIns="45719">
            <a:noAutofit/>
          </a:bodyPr>
          <a:lstStyle/>
          <a:p>
            <a:endParaRPr/>
          </a:p>
        </p:txBody>
      </p:sp>
      <p:sp>
        <p:nvSpPr>
          <p:cNvPr id="161" name="Shape 161"/>
          <p:cNvSpPr>
            <a:spLocks noGrp="1"/>
          </p:cNvSpPr>
          <p:nvPr>
            <p:ph type="title"/>
          </p:nvPr>
        </p:nvSpPr>
        <p:spPr>
          <a:xfrm>
            <a:off x="635000" y="876300"/>
            <a:ext cx="4826000" cy="6985000"/>
          </a:xfrm>
          <a:prstGeom prst="rect">
            <a:avLst/>
          </a:prstGeom>
        </p:spPr>
        <p:txBody>
          <a:bodyPr/>
          <a:lstStyle>
            <a:lvl1pPr algn="r">
              <a:defRPr sz="9000"/>
            </a:lvl1pPr>
          </a:lstStyle>
          <a:p>
            <a:r>
              <a:t>Title Text</a:t>
            </a:r>
          </a:p>
        </p:txBody>
      </p:sp>
      <p:sp>
        <p:nvSpPr>
          <p:cNvPr id="162" name="Shape 162"/>
          <p:cNvSpPr>
            <a:spLocks noGrp="1"/>
          </p:cNvSpPr>
          <p:nvPr>
            <p:ph type="body" sz="quarter" idx="1"/>
          </p:nvPr>
        </p:nvSpPr>
        <p:spPr>
          <a:xfrm>
            <a:off x="635000" y="7569200"/>
            <a:ext cx="4826000" cy="5715000"/>
          </a:xfrm>
          <a:prstGeom prst="rect">
            <a:avLst/>
          </a:prstGeom>
        </p:spPr>
        <p:txBody>
          <a:bodyPr/>
          <a:lstStyle>
            <a:lvl1pPr algn="r"/>
            <a:lvl2pPr algn="r"/>
            <a:lvl3pPr algn="r"/>
            <a:lvl4pPr algn="r"/>
            <a:lvl5pPr algn="r"/>
          </a:lstStyle>
          <a:p>
            <a:r>
              <a:t>Body Level One</a:t>
            </a:r>
          </a:p>
          <a:p>
            <a:pPr lvl="1"/>
            <a:r>
              <a:t>Body Level Two</a:t>
            </a:r>
          </a:p>
          <a:p>
            <a:pPr lvl="2"/>
            <a:r>
              <a:t>Body Level Three</a:t>
            </a:r>
          </a:p>
          <a:p>
            <a:pPr lvl="3"/>
            <a:r>
              <a:t>Body Level Four</a:t>
            </a:r>
          </a:p>
          <a:p>
            <a:pPr lvl="4"/>
            <a:r>
              <a:t>Body Level Five</a:t>
            </a:r>
          </a:p>
        </p:txBody>
      </p:sp>
      <p:sp>
        <p:nvSpPr>
          <p:cNvPr id="163" name="Shape 163"/>
          <p:cNvSpPr>
            <a:spLocks noGrp="1"/>
          </p:cNvSpPr>
          <p:nvPr>
            <p:ph type="sldNum" sz="quarter" idx="2"/>
          </p:nvPr>
        </p:nvSpPr>
        <p:spPr>
          <a:prstGeom prst="rect">
            <a:avLst/>
          </a:prstGeom>
          <a:solidFill>
            <a:srgbClr val="DCDEE0"/>
          </a:solidFill>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Left Title Dark 2">
    <p:bg>
      <p:bgPr>
        <a:solidFill>
          <a:srgbClr val="FFFFFF"/>
        </a:solidFill>
        <a:effectLst/>
      </p:bgPr>
    </p:bg>
    <p:spTree>
      <p:nvGrpSpPr>
        <p:cNvPr id="1" name=""/>
        <p:cNvGrpSpPr/>
        <p:nvPr/>
      </p:nvGrpSpPr>
      <p:grpSpPr>
        <a:xfrm>
          <a:off x="0" y="0"/>
          <a:ext cx="0" cy="0"/>
          <a:chOff x="0" y="0"/>
          <a:chExt cx="0" cy="0"/>
        </a:xfrm>
      </p:grpSpPr>
      <p:sp>
        <p:nvSpPr>
          <p:cNvPr id="170" name="Shape 170"/>
          <p:cNvSpPr/>
          <p:nvPr/>
        </p:nvSpPr>
        <p:spPr>
          <a:xfrm>
            <a:off x="0" y="0"/>
            <a:ext cx="12192000" cy="13716000"/>
          </a:xfrm>
          <a:prstGeom prst="rect">
            <a:avLst/>
          </a:prstGeom>
          <a:solidFill>
            <a:srgbClr val="000514"/>
          </a:solidFill>
          <a:ln w="12700">
            <a:miter lim="400000"/>
          </a:ln>
        </p:spPr>
        <p:txBody>
          <a:bodyPr lIns="50800" tIns="50800" rIns="50800" bIns="50800" anchor="ctr"/>
          <a:lstStyle/>
          <a:p>
            <a:pPr>
              <a:lnSpc>
                <a:spcPct val="100000"/>
              </a:lnSpc>
              <a:defRPr sz="3200">
                <a:solidFill>
                  <a:srgbClr val="000000"/>
                </a:solidFill>
                <a:latin typeface="Helvetica Light"/>
                <a:ea typeface="Helvetica Light"/>
                <a:cs typeface="Helvetica Light"/>
                <a:sym typeface="Helvetica Light"/>
              </a:defRPr>
            </a:pPr>
            <a:endParaRPr/>
          </a:p>
        </p:txBody>
      </p:sp>
      <p:sp>
        <p:nvSpPr>
          <p:cNvPr id="171" name="Shape 171"/>
          <p:cNvSpPr>
            <a:spLocks noGrp="1"/>
          </p:cNvSpPr>
          <p:nvPr>
            <p:ph type="pic" idx="13"/>
          </p:nvPr>
        </p:nvSpPr>
        <p:spPr>
          <a:xfrm>
            <a:off x="0" y="0"/>
            <a:ext cx="12192000" cy="13716000"/>
          </a:xfrm>
          <a:prstGeom prst="rect">
            <a:avLst/>
          </a:prstGeom>
        </p:spPr>
        <p:txBody>
          <a:bodyPr lIns="91439" tIns="45719" rIns="91439" bIns="45719">
            <a:noAutofit/>
          </a:bodyPr>
          <a:lstStyle/>
          <a:p>
            <a:endParaRPr/>
          </a:p>
        </p:txBody>
      </p:sp>
      <p:sp>
        <p:nvSpPr>
          <p:cNvPr id="172" name="Shape 172"/>
          <p:cNvSpPr>
            <a:spLocks noGrp="1"/>
          </p:cNvSpPr>
          <p:nvPr>
            <p:ph type="title"/>
          </p:nvPr>
        </p:nvSpPr>
        <p:spPr>
          <a:xfrm>
            <a:off x="635000" y="876300"/>
            <a:ext cx="10922000" cy="6985000"/>
          </a:xfrm>
          <a:prstGeom prst="rect">
            <a:avLst/>
          </a:prstGeom>
        </p:spPr>
        <p:txBody>
          <a:bodyPr/>
          <a:lstStyle>
            <a:lvl1pPr algn="r">
              <a:defRPr sz="9000"/>
            </a:lvl1pPr>
          </a:lstStyle>
          <a:p>
            <a:r>
              <a:t>Title Text</a:t>
            </a:r>
          </a:p>
        </p:txBody>
      </p:sp>
      <p:sp>
        <p:nvSpPr>
          <p:cNvPr id="173" name="Shape 173"/>
          <p:cNvSpPr>
            <a:spLocks noGrp="1"/>
          </p:cNvSpPr>
          <p:nvPr>
            <p:ph type="body" sz="quarter" idx="1"/>
          </p:nvPr>
        </p:nvSpPr>
        <p:spPr>
          <a:xfrm>
            <a:off x="635000" y="7569200"/>
            <a:ext cx="10922000" cy="5715000"/>
          </a:xfrm>
          <a:prstGeom prst="rect">
            <a:avLst/>
          </a:prstGeom>
        </p:spPr>
        <p:txBody>
          <a:bodyPr/>
          <a:lstStyle>
            <a:lvl1pPr algn="r"/>
            <a:lvl2pPr algn="r"/>
            <a:lvl3pPr algn="r"/>
            <a:lvl4pPr algn="r"/>
            <a:lvl5pPr algn="r"/>
          </a:lstStyle>
          <a:p>
            <a:r>
              <a:t>Body Level One</a:t>
            </a:r>
          </a:p>
          <a:p>
            <a:pPr lvl="1"/>
            <a:r>
              <a:t>Body Level Two</a:t>
            </a:r>
          </a:p>
          <a:p>
            <a:pPr lvl="2"/>
            <a:r>
              <a:t>Body Level Three</a:t>
            </a:r>
          </a:p>
          <a:p>
            <a:pPr lvl="3"/>
            <a:r>
              <a:t>Body Level Four</a:t>
            </a:r>
          </a:p>
          <a:p>
            <a:pPr lvl="4"/>
            <a:r>
              <a:t>Body Level Five</a:t>
            </a:r>
          </a:p>
        </p:txBody>
      </p:sp>
      <p:sp>
        <p:nvSpPr>
          <p:cNvPr id="174" name="Shape 174"/>
          <p:cNvSpPr>
            <a:spLocks noGrp="1"/>
          </p:cNvSpPr>
          <p:nvPr>
            <p:ph type="sldNum" sz="quarter" idx="2"/>
          </p:nvPr>
        </p:nvSpPr>
        <p:spPr>
          <a:prstGeom prst="rect">
            <a:avLst/>
          </a:prstGeom>
          <a:solidFill>
            <a:srgbClr val="DCDEE0"/>
          </a:solidFill>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op Title">
    <p:bg>
      <p:bgPr>
        <a:solidFill>
          <a:srgbClr val="FFFFFF"/>
        </a:solidFill>
        <a:effectLst/>
      </p:bgPr>
    </p:bg>
    <p:spTree>
      <p:nvGrpSpPr>
        <p:cNvPr id="1" name=""/>
        <p:cNvGrpSpPr/>
        <p:nvPr/>
      </p:nvGrpSpPr>
      <p:grpSpPr>
        <a:xfrm>
          <a:off x="0" y="0"/>
          <a:ext cx="0" cy="0"/>
          <a:chOff x="0" y="0"/>
          <a:chExt cx="0" cy="0"/>
        </a:xfrm>
      </p:grpSpPr>
      <p:sp>
        <p:nvSpPr>
          <p:cNvPr id="181" name="Shape 181"/>
          <p:cNvSpPr>
            <a:spLocks noGrp="1"/>
          </p:cNvSpPr>
          <p:nvPr>
            <p:ph type="title"/>
          </p:nvPr>
        </p:nvSpPr>
        <p:spPr>
          <a:xfrm>
            <a:off x="3744531" y="1202644"/>
            <a:ext cx="16894938" cy="2879331"/>
          </a:xfrm>
          <a:prstGeom prst="rect">
            <a:avLst/>
          </a:prstGeom>
        </p:spPr>
        <p:txBody>
          <a:bodyPr/>
          <a:lstStyle/>
          <a:p>
            <a:r>
              <a:t>Title Text</a:t>
            </a:r>
          </a:p>
        </p:txBody>
      </p:sp>
      <p:sp>
        <p:nvSpPr>
          <p:cNvPr id="182" name="Shape 182"/>
          <p:cNvSpPr>
            <a:spLocks noGrp="1"/>
          </p:cNvSpPr>
          <p:nvPr>
            <p:ph type="body" sz="quarter" idx="1"/>
          </p:nvPr>
        </p:nvSpPr>
        <p:spPr>
          <a:xfrm>
            <a:off x="1778000" y="3844592"/>
            <a:ext cx="20828000" cy="686633"/>
          </a:xfrm>
          <a:prstGeom prst="rect">
            <a:avLst/>
          </a:prstGeom>
        </p:spPr>
        <p:txBody>
          <a:bodyPr/>
          <a:lstStyle>
            <a:lvl1pPr algn="ctr">
              <a:defRPr>
                <a:solidFill>
                  <a:srgbClr val="000000"/>
                </a:solidFill>
              </a:defRPr>
            </a:lvl1pPr>
            <a:lvl2pPr algn="ctr">
              <a:defRPr>
                <a:solidFill>
                  <a:srgbClr val="000000"/>
                </a:solidFill>
              </a:defRPr>
            </a:lvl2pPr>
            <a:lvl3pPr algn="ctr">
              <a:defRPr>
                <a:solidFill>
                  <a:srgbClr val="000000"/>
                </a:solidFill>
              </a:defRPr>
            </a:lvl3pPr>
            <a:lvl4pPr algn="ctr">
              <a:defRPr>
                <a:solidFill>
                  <a:srgbClr val="000000"/>
                </a:solidFill>
              </a:defRPr>
            </a:lvl4pPr>
            <a:lvl5pPr algn="ct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3" name="Shape 183"/>
          <p:cNvSpPr>
            <a:spLocks noGrp="1"/>
          </p:cNvSpPr>
          <p:nvPr>
            <p:ph type="sldNum" sz="quarter" idx="2"/>
          </p:nvPr>
        </p:nvSpPr>
        <p:spPr>
          <a:prstGeom prst="rect">
            <a:avLst/>
          </a:prstGeom>
          <a:solidFill>
            <a:srgbClr val="DCDEE0"/>
          </a:solidFill>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op Title Overlay">
    <p:bg>
      <p:bgPr>
        <a:solidFill>
          <a:srgbClr val="FFFFFF"/>
        </a:solidFill>
        <a:effectLst/>
      </p:bgPr>
    </p:bg>
    <p:spTree>
      <p:nvGrpSpPr>
        <p:cNvPr id="1" name=""/>
        <p:cNvGrpSpPr/>
        <p:nvPr/>
      </p:nvGrpSpPr>
      <p:grpSpPr>
        <a:xfrm>
          <a:off x="0" y="0"/>
          <a:ext cx="0" cy="0"/>
          <a:chOff x="0" y="0"/>
          <a:chExt cx="0" cy="0"/>
        </a:xfrm>
      </p:grpSpPr>
      <p:sp>
        <p:nvSpPr>
          <p:cNvPr id="190" name="Shape 190"/>
          <p:cNvSpPr/>
          <p:nvPr/>
        </p:nvSpPr>
        <p:spPr>
          <a:xfrm>
            <a:off x="0" y="4572000"/>
            <a:ext cx="24384000" cy="9144000"/>
          </a:xfrm>
          <a:prstGeom prst="rect">
            <a:avLst/>
          </a:prstGeom>
          <a:solidFill>
            <a:srgbClr val="000514"/>
          </a:solidFill>
          <a:ln w="12700">
            <a:miter lim="400000"/>
          </a:ln>
        </p:spPr>
        <p:txBody>
          <a:bodyPr lIns="50800" tIns="50800" rIns="50800" bIns="50800" anchor="ctr"/>
          <a:lstStyle/>
          <a:p>
            <a:pPr>
              <a:lnSpc>
                <a:spcPct val="100000"/>
              </a:lnSpc>
              <a:defRPr sz="3200">
                <a:solidFill>
                  <a:srgbClr val="000000"/>
                </a:solidFill>
                <a:latin typeface="Helvetica Light"/>
                <a:ea typeface="Helvetica Light"/>
                <a:cs typeface="Helvetica Light"/>
                <a:sym typeface="Helvetica Light"/>
              </a:defRPr>
            </a:pPr>
            <a:endParaRPr/>
          </a:p>
        </p:txBody>
      </p:sp>
      <p:sp>
        <p:nvSpPr>
          <p:cNvPr id="191" name="Shape 191"/>
          <p:cNvSpPr>
            <a:spLocks noGrp="1"/>
          </p:cNvSpPr>
          <p:nvPr>
            <p:ph type="pic" idx="13"/>
          </p:nvPr>
        </p:nvSpPr>
        <p:spPr>
          <a:xfrm>
            <a:off x="0" y="4572000"/>
            <a:ext cx="24383999" cy="9144000"/>
          </a:xfrm>
          <a:prstGeom prst="rect">
            <a:avLst/>
          </a:prstGeom>
        </p:spPr>
        <p:txBody>
          <a:bodyPr lIns="91439" tIns="45719" rIns="91439" bIns="45719">
            <a:noAutofit/>
          </a:bodyPr>
          <a:lstStyle/>
          <a:p>
            <a:endParaRPr/>
          </a:p>
        </p:txBody>
      </p:sp>
      <p:sp>
        <p:nvSpPr>
          <p:cNvPr id="192" name="Shape 192"/>
          <p:cNvSpPr>
            <a:spLocks noGrp="1"/>
          </p:cNvSpPr>
          <p:nvPr>
            <p:ph type="title"/>
          </p:nvPr>
        </p:nvSpPr>
        <p:spPr>
          <a:xfrm>
            <a:off x="3744531" y="1202644"/>
            <a:ext cx="16894938" cy="2879331"/>
          </a:xfrm>
          <a:prstGeom prst="rect">
            <a:avLst/>
          </a:prstGeom>
        </p:spPr>
        <p:txBody>
          <a:bodyPr/>
          <a:lstStyle/>
          <a:p>
            <a:r>
              <a:t>Title Text</a:t>
            </a:r>
          </a:p>
        </p:txBody>
      </p:sp>
      <p:sp>
        <p:nvSpPr>
          <p:cNvPr id="193" name="Shape 193"/>
          <p:cNvSpPr>
            <a:spLocks noGrp="1"/>
          </p:cNvSpPr>
          <p:nvPr>
            <p:ph type="body" sz="quarter" idx="1"/>
          </p:nvPr>
        </p:nvSpPr>
        <p:spPr>
          <a:xfrm>
            <a:off x="1778000" y="3844592"/>
            <a:ext cx="20828000" cy="686633"/>
          </a:xfrm>
          <a:prstGeom prst="rect">
            <a:avLst/>
          </a:prstGeom>
        </p:spPr>
        <p:txBody>
          <a:bodyPr/>
          <a:lstStyle>
            <a:lvl1pPr algn="ctr">
              <a:defRPr>
                <a:solidFill>
                  <a:srgbClr val="000000"/>
                </a:solidFill>
              </a:defRPr>
            </a:lvl1pPr>
            <a:lvl2pPr algn="ctr">
              <a:defRPr>
                <a:solidFill>
                  <a:srgbClr val="000000"/>
                </a:solidFill>
              </a:defRPr>
            </a:lvl2pPr>
            <a:lvl3pPr algn="ctr">
              <a:defRPr>
                <a:solidFill>
                  <a:srgbClr val="000000"/>
                </a:solidFill>
              </a:defRPr>
            </a:lvl3pPr>
            <a:lvl4pPr algn="ctr">
              <a:defRPr>
                <a:solidFill>
                  <a:srgbClr val="000000"/>
                </a:solidFill>
              </a:defRPr>
            </a:lvl4pPr>
            <a:lvl5pPr algn="ct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4" name="Shape 194"/>
          <p:cNvSpPr>
            <a:spLocks noGrp="1"/>
          </p:cNvSpPr>
          <p:nvPr>
            <p:ph type="sldNum" sz="quarter" idx="2"/>
          </p:nvPr>
        </p:nvSpPr>
        <p:spPr>
          <a:prstGeom prst="rect">
            <a:avLst/>
          </a:prstGeom>
          <a:solidFill>
            <a:srgbClr val="DCDEE0"/>
          </a:solidFill>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op Title Dark">
    <p:bg>
      <p:bgPr>
        <a:solidFill>
          <a:srgbClr val="FFFFFF"/>
        </a:solidFill>
        <a:effectLst/>
      </p:bgPr>
    </p:bg>
    <p:spTree>
      <p:nvGrpSpPr>
        <p:cNvPr id="1" name=""/>
        <p:cNvGrpSpPr/>
        <p:nvPr/>
      </p:nvGrpSpPr>
      <p:grpSpPr>
        <a:xfrm>
          <a:off x="0" y="0"/>
          <a:ext cx="0" cy="0"/>
          <a:chOff x="0" y="0"/>
          <a:chExt cx="0" cy="0"/>
        </a:xfrm>
      </p:grpSpPr>
      <p:sp>
        <p:nvSpPr>
          <p:cNvPr id="201" name="Shape 201"/>
          <p:cNvSpPr/>
          <p:nvPr/>
        </p:nvSpPr>
        <p:spPr>
          <a:xfrm>
            <a:off x="0" y="0"/>
            <a:ext cx="24384000" cy="4572000"/>
          </a:xfrm>
          <a:prstGeom prst="rect">
            <a:avLst/>
          </a:prstGeom>
          <a:solidFill>
            <a:srgbClr val="000514"/>
          </a:solidFill>
          <a:ln w="12700">
            <a:miter lim="400000"/>
          </a:ln>
        </p:spPr>
        <p:txBody>
          <a:bodyPr lIns="50800" tIns="50800" rIns="50800" bIns="50800" anchor="ctr"/>
          <a:lstStyle/>
          <a:p>
            <a:pPr>
              <a:lnSpc>
                <a:spcPct val="100000"/>
              </a:lnSpc>
              <a:defRPr sz="3200">
                <a:solidFill>
                  <a:srgbClr val="000000"/>
                </a:solidFill>
                <a:latin typeface="Helvetica Light"/>
                <a:ea typeface="Helvetica Light"/>
                <a:cs typeface="Helvetica Light"/>
                <a:sym typeface="Helvetica Light"/>
              </a:defRPr>
            </a:pPr>
            <a:endParaRPr/>
          </a:p>
        </p:txBody>
      </p:sp>
      <p:sp>
        <p:nvSpPr>
          <p:cNvPr id="202" name="Shape 202"/>
          <p:cNvSpPr>
            <a:spLocks noGrp="1"/>
          </p:cNvSpPr>
          <p:nvPr>
            <p:ph type="pic" sz="half" idx="13"/>
          </p:nvPr>
        </p:nvSpPr>
        <p:spPr>
          <a:xfrm>
            <a:off x="0" y="0"/>
            <a:ext cx="24383999" cy="4572000"/>
          </a:xfrm>
          <a:prstGeom prst="rect">
            <a:avLst/>
          </a:prstGeom>
        </p:spPr>
        <p:txBody>
          <a:bodyPr lIns="91439" tIns="45719" rIns="91439" bIns="45719">
            <a:noAutofit/>
          </a:bodyPr>
          <a:lstStyle/>
          <a:p>
            <a:endParaRPr/>
          </a:p>
        </p:txBody>
      </p:sp>
      <p:sp>
        <p:nvSpPr>
          <p:cNvPr id="203" name="Shape 203"/>
          <p:cNvSpPr>
            <a:spLocks noGrp="1"/>
          </p:cNvSpPr>
          <p:nvPr>
            <p:ph type="title"/>
          </p:nvPr>
        </p:nvSpPr>
        <p:spPr>
          <a:xfrm>
            <a:off x="3744531" y="1202644"/>
            <a:ext cx="16894938" cy="2879331"/>
          </a:xfrm>
          <a:prstGeom prst="rect">
            <a:avLst/>
          </a:prstGeom>
        </p:spPr>
        <p:txBody>
          <a:bodyPr/>
          <a:lstStyle/>
          <a:p>
            <a:r>
              <a:t>Title Text</a:t>
            </a:r>
          </a:p>
        </p:txBody>
      </p:sp>
      <p:sp>
        <p:nvSpPr>
          <p:cNvPr id="204" name="Shape 204"/>
          <p:cNvSpPr>
            <a:spLocks noGrp="1"/>
          </p:cNvSpPr>
          <p:nvPr>
            <p:ph type="body" sz="quarter" idx="1"/>
          </p:nvPr>
        </p:nvSpPr>
        <p:spPr>
          <a:xfrm>
            <a:off x="1778000" y="3844592"/>
            <a:ext cx="20828000" cy="686633"/>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205" name="Shape 20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op Title Dark 2">
    <p:bg>
      <p:bgPr>
        <a:solidFill>
          <a:srgbClr val="FFFFFF"/>
        </a:solidFill>
        <a:effectLst/>
      </p:bgPr>
    </p:bg>
    <p:spTree>
      <p:nvGrpSpPr>
        <p:cNvPr id="1" name=""/>
        <p:cNvGrpSpPr/>
        <p:nvPr/>
      </p:nvGrpSpPr>
      <p:grpSpPr>
        <a:xfrm>
          <a:off x="0" y="0"/>
          <a:ext cx="0" cy="0"/>
          <a:chOff x="0" y="0"/>
          <a:chExt cx="0" cy="0"/>
        </a:xfrm>
      </p:grpSpPr>
      <p:sp>
        <p:nvSpPr>
          <p:cNvPr id="212" name="Shape 212"/>
          <p:cNvSpPr/>
          <p:nvPr/>
        </p:nvSpPr>
        <p:spPr>
          <a:xfrm>
            <a:off x="0" y="0"/>
            <a:ext cx="24384000" cy="6858000"/>
          </a:xfrm>
          <a:prstGeom prst="rect">
            <a:avLst/>
          </a:prstGeom>
          <a:solidFill>
            <a:srgbClr val="000514"/>
          </a:solidFill>
          <a:ln w="12700">
            <a:miter lim="400000"/>
          </a:ln>
        </p:spPr>
        <p:txBody>
          <a:bodyPr lIns="50800" tIns="50800" rIns="50800" bIns="50800" anchor="ctr"/>
          <a:lstStyle/>
          <a:p>
            <a:pPr>
              <a:lnSpc>
                <a:spcPct val="100000"/>
              </a:lnSpc>
              <a:defRPr sz="3200">
                <a:solidFill>
                  <a:srgbClr val="000000"/>
                </a:solidFill>
                <a:latin typeface="Helvetica Light"/>
                <a:ea typeface="Helvetica Light"/>
                <a:cs typeface="Helvetica Light"/>
                <a:sym typeface="Helvetica Light"/>
              </a:defRPr>
            </a:pPr>
            <a:endParaRPr/>
          </a:p>
        </p:txBody>
      </p:sp>
      <p:sp>
        <p:nvSpPr>
          <p:cNvPr id="213" name="Shape 213"/>
          <p:cNvSpPr>
            <a:spLocks noGrp="1"/>
          </p:cNvSpPr>
          <p:nvPr>
            <p:ph type="pic" idx="13"/>
          </p:nvPr>
        </p:nvSpPr>
        <p:spPr>
          <a:xfrm>
            <a:off x="0" y="0"/>
            <a:ext cx="24383999" cy="6858000"/>
          </a:xfrm>
          <a:prstGeom prst="rect">
            <a:avLst/>
          </a:prstGeom>
        </p:spPr>
        <p:txBody>
          <a:bodyPr lIns="91439" tIns="45719" rIns="91439" bIns="45719">
            <a:noAutofit/>
          </a:bodyPr>
          <a:lstStyle/>
          <a:p>
            <a:endParaRPr/>
          </a:p>
        </p:txBody>
      </p:sp>
      <p:sp>
        <p:nvSpPr>
          <p:cNvPr id="214" name="Shape 214"/>
          <p:cNvSpPr>
            <a:spLocks noGrp="1"/>
          </p:cNvSpPr>
          <p:nvPr>
            <p:ph type="title"/>
          </p:nvPr>
        </p:nvSpPr>
        <p:spPr>
          <a:xfrm>
            <a:off x="3744531" y="1868277"/>
            <a:ext cx="16894938" cy="4503553"/>
          </a:xfrm>
          <a:prstGeom prst="rect">
            <a:avLst/>
          </a:prstGeom>
        </p:spPr>
        <p:txBody>
          <a:bodyPr/>
          <a:lstStyle/>
          <a:p>
            <a:r>
              <a:t>Title Text</a:t>
            </a:r>
          </a:p>
        </p:txBody>
      </p:sp>
      <p:sp>
        <p:nvSpPr>
          <p:cNvPr id="215" name="Shape 215"/>
          <p:cNvSpPr>
            <a:spLocks noGrp="1"/>
          </p:cNvSpPr>
          <p:nvPr>
            <p:ph type="body" sz="quarter" idx="1"/>
          </p:nvPr>
        </p:nvSpPr>
        <p:spPr>
          <a:xfrm>
            <a:off x="1778000" y="6134100"/>
            <a:ext cx="20828000" cy="686633"/>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Right Title">
    <p:bg>
      <p:bgPr>
        <a:solidFill>
          <a:srgbClr val="FFFFFF"/>
        </a:solidFill>
        <a:effectLst/>
      </p:bgPr>
    </p:bg>
    <p:spTree>
      <p:nvGrpSpPr>
        <p:cNvPr id="1" name=""/>
        <p:cNvGrpSpPr/>
        <p:nvPr/>
      </p:nvGrpSpPr>
      <p:grpSpPr>
        <a:xfrm>
          <a:off x="0" y="0"/>
          <a:ext cx="0" cy="0"/>
          <a:chOff x="0" y="0"/>
          <a:chExt cx="0" cy="0"/>
        </a:xfrm>
      </p:grpSpPr>
      <p:sp>
        <p:nvSpPr>
          <p:cNvPr id="223" name="Shape 223"/>
          <p:cNvSpPr>
            <a:spLocks noGrp="1"/>
          </p:cNvSpPr>
          <p:nvPr>
            <p:ph type="title"/>
          </p:nvPr>
        </p:nvSpPr>
        <p:spPr>
          <a:xfrm>
            <a:off x="18923000" y="876300"/>
            <a:ext cx="4826000" cy="6985000"/>
          </a:xfrm>
          <a:prstGeom prst="rect">
            <a:avLst/>
          </a:prstGeom>
        </p:spPr>
        <p:txBody>
          <a:bodyPr/>
          <a:lstStyle>
            <a:lvl1pPr algn="l">
              <a:defRPr sz="9000"/>
            </a:lvl1pPr>
          </a:lstStyle>
          <a:p>
            <a:r>
              <a:t>Title Text</a:t>
            </a:r>
          </a:p>
        </p:txBody>
      </p:sp>
      <p:sp>
        <p:nvSpPr>
          <p:cNvPr id="224" name="Shape 224"/>
          <p:cNvSpPr>
            <a:spLocks noGrp="1"/>
          </p:cNvSpPr>
          <p:nvPr>
            <p:ph type="body" sz="quarter" idx="1"/>
          </p:nvPr>
        </p:nvSpPr>
        <p:spPr>
          <a:xfrm>
            <a:off x="18923000" y="7569200"/>
            <a:ext cx="4826000" cy="5715000"/>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hape 225"/>
          <p:cNvSpPr>
            <a:spLocks noGrp="1"/>
          </p:cNvSpPr>
          <p:nvPr>
            <p:ph type="sldNum" sz="quarter" idx="2"/>
          </p:nvPr>
        </p:nvSpPr>
        <p:spPr>
          <a:xfrm>
            <a:off x="635000" y="635000"/>
            <a:ext cx="1270000" cy="876300"/>
          </a:xfrm>
          <a:prstGeom prst="rect">
            <a:avLst/>
          </a:prstGeom>
          <a:solidFill>
            <a:srgbClr val="DCDEE0"/>
          </a:solidFill>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heme Ligh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sldNum" sz="quarter" idx="2"/>
          </p:nvPr>
        </p:nvSpPr>
        <p:spPr>
          <a:prstGeom prst="rect">
            <a:avLst/>
          </a:prstGeom>
          <a:solidFill>
            <a:srgbClr val="DCDEE0"/>
          </a:solidFill>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Right Title Overlay">
    <p:bg>
      <p:bgPr>
        <a:solidFill>
          <a:srgbClr val="FFFFFF"/>
        </a:solidFill>
        <a:effectLst/>
      </p:bgPr>
    </p:bg>
    <p:spTree>
      <p:nvGrpSpPr>
        <p:cNvPr id="1" name=""/>
        <p:cNvGrpSpPr/>
        <p:nvPr/>
      </p:nvGrpSpPr>
      <p:grpSpPr>
        <a:xfrm>
          <a:off x="0" y="0"/>
          <a:ext cx="0" cy="0"/>
          <a:chOff x="0" y="0"/>
          <a:chExt cx="0" cy="0"/>
        </a:xfrm>
      </p:grpSpPr>
      <p:sp>
        <p:nvSpPr>
          <p:cNvPr id="232" name="Shape 232"/>
          <p:cNvSpPr/>
          <p:nvPr/>
        </p:nvSpPr>
        <p:spPr>
          <a:xfrm>
            <a:off x="0" y="0"/>
            <a:ext cx="18288000" cy="13716000"/>
          </a:xfrm>
          <a:prstGeom prst="rect">
            <a:avLst/>
          </a:prstGeom>
          <a:solidFill>
            <a:srgbClr val="000514"/>
          </a:solidFill>
          <a:ln w="12700">
            <a:miter lim="400000"/>
          </a:ln>
        </p:spPr>
        <p:txBody>
          <a:bodyPr lIns="50800" tIns="50800" rIns="50800" bIns="50800" anchor="ctr"/>
          <a:lstStyle/>
          <a:p>
            <a:pPr>
              <a:lnSpc>
                <a:spcPct val="100000"/>
              </a:lnSpc>
              <a:defRPr sz="3200">
                <a:solidFill>
                  <a:srgbClr val="000000"/>
                </a:solidFill>
                <a:latin typeface="Helvetica Light"/>
                <a:ea typeface="Helvetica Light"/>
                <a:cs typeface="Helvetica Light"/>
                <a:sym typeface="Helvetica Light"/>
              </a:defRPr>
            </a:pPr>
            <a:endParaRPr/>
          </a:p>
        </p:txBody>
      </p:sp>
      <p:sp>
        <p:nvSpPr>
          <p:cNvPr id="233" name="Shape 233"/>
          <p:cNvSpPr>
            <a:spLocks noGrp="1"/>
          </p:cNvSpPr>
          <p:nvPr>
            <p:ph type="pic" idx="13"/>
          </p:nvPr>
        </p:nvSpPr>
        <p:spPr>
          <a:xfrm>
            <a:off x="0" y="0"/>
            <a:ext cx="18288000" cy="13716001"/>
          </a:xfrm>
          <a:prstGeom prst="rect">
            <a:avLst/>
          </a:prstGeom>
        </p:spPr>
        <p:txBody>
          <a:bodyPr lIns="91439" tIns="45719" rIns="91439" bIns="45719">
            <a:noAutofit/>
          </a:bodyPr>
          <a:lstStyle/>
          <a:p>
            <a:endParaRPr/>
          </a:p>
        </p:txBody>
      </p:sp>
      <p:sp>
        <p:nvSpPr>
          <p:cNvPr id="234" name="Shape 234"/>
          <p:cNvSpPr>
            <a:spLocks noGrp="1"/>
          </p:cNvSpPr>
          <p:nvPr>
            <p:ph type="title"/>
          </p:nvPr>
        </p:nvSpPr>
        <p:spPr>
          <a:xfrm>
            <a:off x="18923000" y="876300"/>
            <a:ext cx="4826000" cy="6985000"/>
          </a:xfrm>
          <a:prstGeom prst="rect">
            <a:avLst/>
          </a:prstGeom>
        </p:spPr>
        <p:txBody>
          <a:bodyPr/>
          <a:lstStyle>
            <a:lvl1pPr algn="l">
              <a:defRPr sz="9000"/>
            </a:lvl1pPr>
          </a:lstStyle>
          <a:p>
            <a:r>
              <a:t>Title Text</a:t>
            </a:r>
          </a:p>
        </p:txBody>
      </p:sp>
      <p:sp>
        <p:nvSpPr>
          <p:cNvPr id="235" name="Shape 235"/>
          <p:cNvSpPr>
            <a:spLocks noGrp="1"/>
          </p:cNvSpPr>
          <p:nvPr>
            <p:ph type="body" sz="quarter" idx="1"/>
          </p:nvPr>
        </p:nvSpPr>
        <p:spPr>
          <a:xfrm>
            <a:off x="18923000" y="7569200"/>
            <a:ext cx="4826000" cy="5715000"/>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36" name="Shape 236"/>
          <p:cNvSpPr>
            <a:spLocks noGrp="1"/>
          </p:cNvSpPr>
          <p:nvPr>
            <p:ph type="sldNum" sz="quarter" idx="2"/>
          </p:nvPr>
        </p:nvSpPr>
        <p:spPr>
          <a:xfrm>
            <a:off x="635000" y="635000"/>
            <a:ext cx="1270000" cy="876300"/>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Right Title Dark">
    <p:bg>
      <p:bgPr>
        <a:solidFill>
          <a:srgbClr val="FFFFFF"/>
        </a:solidFill>
        <a:effectLst/>
      </p:bgPr>
    </p:bg>
    <p:spTree>
      <p:nvGrpSpPr>
        <p:cNvPr id="1" name=""/>
        <p:cNvGrpSpPr/>
        <p:nvPr/>
      </p:nvGrpSpPr>
      <p:grpSpPr>
        <a:xfrm>
          <a:off x="0" y="0"/>
          <a:ext cx="0" cy="0"/>
          <a:chOff x="0" y="0"/>
          <a:chExt cx="0" cy="0"/>
        </a:xfrm>
      </p:grpSpPr>
      <p:sp>
        <p:nvSpPr>
          <p:cNvPr id="243" name="Shape 243"/>
          <p:cNvSpPr/>
          <p:nvPr/>
        </p:nvSpPr>
        <p:spPr>
          <a:xfrm>
            <a:off x="18288000" y="0"/>
            <a:ext cx="6096000" cy="13716000"/>
          </a:xfrm>
          <a:prstGeom prst="rect">
            <a:avLst/>
          </a:prstGeom>
          <a:solidFill>
            <a:srgbClr val="000514"/>
          </a:solidFill>
          <a:ln w="12700">
            <a:miter lim="400000"/>
          </a:ln>
        </p:spPr>
        <p:txBody>
          <a:bodyPr lIns="50800" tIns="50800" rIns="50800" bIns="50800" anchor="ctr"/>
          <a:lstStyle/>
          <a:p>
            <a:pPr>
              <a:lnSpc>
                <a:spcPct val="100000"/>
              </a:lnSpc>
              <a:defRPr sz="3200">
                <a:solidFill>
                  <a:srgbClr val="000000"/>
                </a:solidFill>
                <a:latin typeface="Helvetica Light"/>
                <a:ea typeface="Helvetica Light"/>
                <a:cs typeface="Helvetica Light"/>
                <a:sym typeface="Helvetica Light"/>
              </a:defRPr>
            </a:pPr>
            <a:endParaRPr/>
          </a:p>
        </p:txBody>
      </p:sp>
      <p:sp>
        <p:nvSpPr>
          <p:cNvPr id="244" name="Shape 244"/>
          <p:cNvSpPr>
            <a:spLocks noGrp="1"/>
          </p:cNvSpPr>
          <p:nvPr>
            <p:ph type="pic" sz="half" idx="13"/>
          </p:nvPr>
        </p:nvSpPr>
        <p:spPr>
          <a:xfrm>
            <a:off x="18288000" y="0"/>
            <a:ext cx="6096000" cy="13716000"/>
          </a:xfrm>
          <a:prstGeom prst="rect">
            <a:avLst/>
          </a:prstGeom>
        </p:spPr>
        <p:txBody>
          <a:bodyPr lIns="91439" tIns="45719" rIns="91439" bIns="45719">
            <a:noAutofit/>
          </a:bodyPr>
          <a:lstStyle/>
          <a:p>
            <a:endParaRPr/>
          </a:p>
        </p:txBody>
      </p:sp>
      <p:sp>
        <p:nvSpPr>
          <p:cNvPr id="245" name="Shape 245"/>
          <p:cNvSpPr>
            <a:spLocks noGrp="1"/>
          </p:cNvSpPr>
          <p:nvPr>
            <p:ph type="title"/>
          </p:nvPr>
        </p:nvSpPr>
        <p:spPr>
          <a:xfrm>
            <a:off x="18923000" y="876300"/>
            <a:ext cx="4826000" cy="6985000"/>
          </a:xfrm>
          <a:prstGeom prst="rect">
            <a:avLst/>
          </a:prstGeom>
        </p:spPr>
        <p:txBody>
          <a:bodyPr/>
          <a:lstStyle>
            <a:lvl1pPr algn="l">
              <a:defRPr sz="9000"/>
            </a:lvl1pPr>
          </a:lstStyle>
          <a:p>
            <a:r>
              <a:t>Title Text</a:t>
            </a:r>
          </a:p>
        </p:txBody>
      </p:sp>
      <p:sp>
        <p:nvSpPr>
          <p:cNvPr id="246" name="Shape 246"/>
          <p:cNvSpPr>
            <a:spLocks noGrp="1"/>
          </p:cNvSpPr>
          <p:nvPr>
            <p:ph type="body" sz="quarter" idx="1"/>
          </p:nvPr>
        </p:nvSpPr>
        <p:spPr>
          <a:xfrm>
            <a:off x="18923000" y="7569200"/>
            <a:ext cx="4826000" cy="5715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7" name="Shape 247"/>
          <p:cNvSpPr>
            <a:spLocks noGrp="1"/>
          </p:cNvSpPr>
          <p:nvPr>
            <p:ph type="sldNum" sz="quarter" idx="2"/>
          </p:nvPr>
        </p:nvSpPr>
        <p:spPr>
          <a:xfrm>
            <a:off x="635000" y="635000"/>
            <a:ext cx="1270000" cy="876300"/>
          </a:xfrm>
          <a:prstGeom prst="rect">
            <a:avLst/>
          </a:prstGeom>
          <a:solidFill>
            <a:srgbClr val="DCDEE0"/>
          </a:solidFill>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Right Title Dark 2">
    <p:bg>
      <p:bgPr>
        <a:solidFill>
          <a:srgbClr val="FFFFFF"/>
        </a:solidFill>
        <a:effectLst/>
      </p:bgPr>
    </p:bg>
    <p:spTree>
      <p:nvGrpSpPr>
        <p:cNvPr id="1" name=""/>
        <p:cNvGrpSpPr/>
        <p:nvPr/>
      </p:nvGrpSpPr>
      <p:grpSpPr>
        <a:xfrm>
          <a:off x="0" y="0"/>
          <a:ext cx="0" cy="0"/>
          <a:chOff x="0" y="0"/>
          <a:chExt cx="0" cy="0"/>
        </a:xfrm>
      </p:grpSpPr>
      <p:sp>
        <p:nvSpPr>
          <p:cNvPr id="254" name="Shape 254"/>
          <p:cNvSpPr/>
          <p:nvPr/>
        </p:nvSpPr>
        <p:spPr>
          <a:xfrm>
            <a:off x="12192000" y="0"/>
            <a:ext cx="12192000" cy="13716000"/>
          </a:xfrm>
          <a:prstGeom prst="rect">
            <a:avLst/>
          </a:prstGeom>
          <a:solidFill>
            <a:srgbClr val="000514"/>
          </a:solidFill>
          <a:ln w="12700">
            <a:miter lim="400000"/>
          </a:ln>
        </p:spPr>
        <p:txBody>
          <a:bodyPr lIns="50800" tIns="50800" rIns="50800" bIns="50800" anchor="ctr"/>
          <a:lstStyle/>
          <a:p>
            <a:pPr>
              <a:lnSpc>
                <a:spcPct val="100000"/>
              </a:lnSpc>
              <a:defRPr sz="3200">
                <a:solidFill>
                  <a:srgbClr val="000000"/>
                </a:solidFill>
                <a:latin typeface="Helvetica Light"/>
                <a:ea typeface="Helvetica Light"/>
                <a:cs typeface="Helvetica Light"/>
                <a:sym typeface="Helvetica Light"/>
              </a:defRPr>
            </a:pPr>
            <a:endParaRPr/>
          </a:p>
        </p:txBody>
      </p:sp>
      <p:sp>
        <p:nvSpPr>
          <p:cNvPr id="255" name="Shape 255"/>
          <p:cNvSpPr>
            <a:spLocks noGrp="1"/>
          </p:cNvSpPr>
          <p:nvPr>
            <p:ph type="pic" idx="13"/>
          </p:nvPr>
        </p:nvSpPr>
        <p:spPr>
          <a:xfrm>
            <a:off x="12192000" y="0"/>
            <a:ext cx="12192000" cy="13716000"/>
          </a:xfrm>
          <a:prstGeom prst="rect">
            <a:avLst/>
          </a:prstGeom>
        </p:spPr>
        <p:txBody>
          <a:bodyPr lIns="91439" tIns="45719" rIns="91439" bIns="45719">
            <a:noAutofit/>
          </a:bodyPr>
          <a:lstStyle/>
          <a:p>
            <a:endParaRPr/>
          </a:p>
        </p:txBody>
      </p:sp>
      <p:sp>
        <p:nvSpPr>
          <p:cNvPr id="256" name="Shape 256"/>
          <p:cNvSpPr>
            <a:spLocks noGrp="1"/>
          </p:cNvSpPr>
          <p:nvPr>
            <p:ph type="title"/>
          </p:nvPr>
        </p:nvSpPr>
        <p:spPr>
          <a:xfrm>
            <a:off x="12827000" y="876300"/>
            <a:ext cx="10922000" cy="6985000"/>
          </a:xfrm>
          <a:prstGeom prst="rect">
            <a:avLst/>
          </a:prstGeom>
        </p:spPr>
        <p:txBody>
          <a:bodyPr/>
          <a:lstStyle>
            <a:lvl1pPr algn="l">
              <a:defRPr sz="9000"/>
            </a:lvl1pPr>
          </a:lstStyle>
          <a:p>
            <a:r>
              <a:t>Title Text</a:t>
            </a:r>
          </a:p>
        </p:txBody>
      </p:sp>
      <p:sp>
        <p:nvSpPr>
          <p:cNvPr id="257" name="Shape 257"/>
          <p:cNvSpPr>
            <a:spLocks noGrp="1"/>
          </p:cNvSpPr>
          <p:nvPr>
            <p:ph type="body" sz="quarter" idx="1"/>
          </p:nvPr>
        </p:nvSpPr>
        <p:spPr>
          <a:xfrm>
            <a:off x="12827000" y="7569200"/>
            <a:ext cx="10922000" cy="5715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8" name="Shape 258"/>
          <p:cNvSpPr>
            <a:spLocks noGrp="1"/>
          </p:cNvSpPr>
          <p:nvPr>
            <p:ph type="sldNum" sz="quarter" idx="2"/>
          </p:nvPr>
        </p:nvSpPr>
        <p:spPr>
          <a:xfrm>
            <a:off x="635000" y="635000"/>
            <a:ext cx="1270000" cy="876300"/>
          </a:xfrm>
          <a:prstGeom prst="rect">
            <a:avLst/>
          </a:prstGeom>
          <a:solidFill>
            <a:srgbClr val="DCDEE0"/>
          </a:solidFill>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ottom Title">
    <p:bg>
      <p:bgPr>
        <a:solidFill>
          <a:srgbClr val="FFFFFF"/>
        </a:solidFill>
        <a:effectLst/>
      </p:bgPr>
    </p:bg>
    <p:spTree>
      <p:nvGrpSpPr>
        <p:cNvPr id="1" name=""/>
        <p:cNvGrpSpPr/>
        <p:nvPr/>
      </p:nvGrpSpPr>
      <p:grpSpPr>
        <a:xfrm>
          <a:off x="0" y="0"/>
          <a:ext cx="0" cy="0"/>
          <a:chOff x="0" y="0"/>
          <a:chExt cx="0" cy="0"/>
        </a:xfrm>
      </p:grpSpPr>
      <p:sp>
        <p:nvSpPr>
          <p:cNvPr id="265" name="Shape 265"/>
          <p:cNvSpPr>
            <a:spLocks noGrp="1"/>
          </p:cNvSpPr>
          <p:nvPr>
            <p:ph type="title"/>
          </p:nvPr>
        </p:nvSpPr>
        <p:spPr>
          <a:xfrm>
            <a:off x="3744531" y="8896583"/>
            <a:ext cx="16894938" cy="2100480"/>
          </a:xfrm>
          <a:prstGeom prst="rect">
            <a:avLst/>
          </a:prstGeom>
        </p:spPr>
        <p:txBody>
          <a:bodyPr/>
          <a:lstStyle/>
          <a:p>
            <a:r>
              <a:t>Title Text</a:t>
            </a:r>
          </a:p>
        </p:txBody>
      </p:sp>
      <p:sp>
        <p:nvSpPr>
          <p:cNvPr id="266" name="Shape 266"/>
          <p:cNvSpPr>
            <a:spLocks noGrp="1"/>
          </p:cNvSpPr>
          <p:nvPr>
            <p:ph type="body" sz="quarter" idx="1"/>
          </p:nvPr>
        </p:nvSpPr>
        <p:spPr>
          <a:xfrm>
            <a:off x="1778000" y="10759681"/>
            <a:ext cx="20828000" cy="2100480"/>
          </a:xfrm>
          <a:prstGeom prst="rect">
            <a:avLst/>
          </a:prstGeom>
        </p:spPr>
        <p:txBody>
          <a:bodyPr/>
          <a:lstStyle>
            <a:lvl1pPr algn="ctr">
              <a:defRPr>
                <a:solidFill>
                  <a:srgbClr val="000000"/>
                </a:solidFill>
              </a:defRPr>
            </a:lvl1pPr>
            <a:lvl2pPr algn="ctr">
              <a:defRPr>
                <a:solidFill>
                  <a:srgbClr val="000000"/>
                </a:solidFill>
              </a:defRPr>
            </a:lvl2pPr>
            <a:lvl3pPr algn="ctr">
              <a:defRPr>
                <a:solidFill>
                  <a:srgbClr val="000000"/>
                </a:solidFill>
              </a:defRPr>
            </a:lvl3pPr>
            <a:lvl4pPr algn="ctr">
              <a:defRPr>
                <a:solidFill>
                  <a:srgbClr val="000000"/>
                </a:solidFill>
              </a:defRPr>
            </a:lvl4pPr>
            <a:lvl5pPr algn="ct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67" name="Shape 267"/>
          <p:cNvSpPr>
            <a:spLocks noGrp="1"/>
          </p:cNvSpPr>
          <p:nvPr>
            <p:ph type="sldNum" sz="quarter" idx="2"/>
          </p:nvPr>
        </p:nvSpPr>
        <p:spPr>
          <a:prstGeom prst="rect">
            <a:avLst/>
          </a:prstGeom>
          <a:solidFill>
            <a:srgbClr val="DCDEE0"/>
          </a:solidFill>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ottom Title Overlay">
    <p:bg>
      <p:bgPr>
        <a:solidFill>
          <a:srgbClr val="FFFFFF"/>
        </a:solidFill>
        <a:effectLst/>
      </p:bgPr>
    </p:bg>
    <p:spTree>
      <p:nvGrpSpPr>
        <p:cNvPr id="1" name=""/>
        <p:cNvGrpSpPr/>
        <p:nvPr/>
      </p:nvGrpSpPr>
      <p:grpSpPr>
        <a:xfrm>
          <a:off x="0" y="0"/>
          <a:ext cx="0" cy="0"/>
          <a:chOff x="0" y="0"/>
          <a:chExt cx="0" cy="0"/>
        </a:xfrm>
      </p:grpSpPr>
      <p:sp>
        <p:nvSpPr>
          <p:cNvPr id="274" name="Shape 274"/>
          <p:cNvSpPr/>
          <p:nvPr/>
        </p:nvSpPr>
        <p:spPr>
          <a:xfrm>
            <a:off x="0" y="0"/>
            <a:ext cx="24384000" cy="9144000"/>
          </a:xfrm>
          <a:prstGeom prst="rect">
            <a:avLst/>
          </a:prstGeom>
          <a:solidFill>
            <a:srgbClr val="000514"/>
          </a:solidFill>
          <a:ln w="12700">
            <a:miter lim="400000"/>
          </a:ln>
        </p:spPr>
        <p:txBody>
          <a:bodyPr lIns="50800" tIns="50800" rIns="50800" bIns="50800" anchor="ctr"/>
          <a:lstStyle/>
          <a:p>
            <a:pPr>
              <a:lnSpc>
                <a:spcPct val="100000"/>
              </a:lnSpc>
              <a:defRPr sz="3200">
                <a:solidFill>
                  <a:srgbClr val="000000"/>
                </a:solidFill>
                <a:latin typeface="Helvetica Light"/>
                <a:ea typeface="Helvetica Light"/>
                <a:cs typeface="Helvetica Light"/>
                <a:sym typeface="Helvetica Light"/>
              </a:defRPr>
            </a:pPr>
            <a:endParaRPr/>
          </a:p>
        </p:txBody>
      </p:sp>
      <p:sp>
        <p:nvSpPr>
          <p:cNvPr id="275" name="Shape 275"/>
          <p:cNvSpPr>
            <a:spLocks noGrp="1"/>
          </p:cNvSpPr>
          <p:nvPr>
            <p:ph type="pic" idx="13"/>
          </p:nvPr>
        </p:nvSpPr>
        <p:spPr>
          <a:xfrm>
            <a:off x="0" y="0"/>
            <a:ext cx="24383999" cy="9144000"/>
          </a:xfrm>
          <a:prstGeom prst="rect">
            <a:avLst/>
          </a:prstGeom>
        </p:spPr>
        <p:txBody>
          <a:bodyPr lIns="91439" tIns="45719" rIns="91439" bIns="45719">
            <a:noAutofit/>
          </a:bodyPr>
          <a:lstStyle/>
          <a:p>
            <a:endParaRPr/>
          </a:p>
        </p:txBody>
      </p:sp>
      <p:sp>
        <p:nvSpPr>
          <p:cNvPr id="276" name="Shape 276"/>
          <p:cNvSpPr>
            <a:spLocks noGrp="1"/>
          </p:cNvSpPr>
          <p:nvPr>
            <p:ph type="title"/>
          </p:nvPr>
        </p:nvSpPr>
        <p:spPr>
          <a:xfrm>
            <a:off x="3744531" y="8896583"/>
            <a:ext cx="16894938" cy="2100480"/>
          </a:xfrm>
          <a:prstGeom prst="rect">
            <a:avLst/>
          </a:prstGeom>
        </p:spPr>
        <p:txBody>
          <a:bodyPr/>
          <a:lstStyle/>
          <a:p>
            <a:r>
              <a:t>Title Text</a:t>
            </a:r>
          </a:p>
        </p:txBody>
      </p:sp>
      <p:sp>
        <p:nvSpPr>
          <p:cNvPr id="277" name="Shape 277"/>
          <p:cNvSpPr>
            <a:spLocks noGrp="1"/>
          </p:cNvSpPr>
          <p:nvPr>
            <p:ph type="body" sz="quarter" idx="1"/>
          </p:nvPr>
        </p:nvSpPr>
        <p:spPr>
          <a:xfrm>
            <a:off x="1778000" y="10759681"/>
            <a:ext cx="20828000" cy="2100480"/>
          </a:xfrm>
          <a:prstGeom prst="rect">
            <a:avLst/>
          </a:prstGeom>
        </p:spPr>
        <p:txBody>
          <a:bodyPr/>
          <a:lstStyle>
            <a:lvl1pPr algn="ctr">
              <a:defRPr>
                <a:solidFill>
                  <a:srgbClr val="000000"/>
                </a:solidFill>
              </a:defRPr>
            </a:lvl1pPr>
            <a:lvl2pPr algn="ctr">
              <a:defRPr>
                <a:solidFill>
                  <a:srgbClr val="000000"/>
                </a:solidFill>
              </a:defRPr>
            </a:lvl2pPr>
            <a:lvl3pPr algn="ctr">
              <a:defRPr>
                <a:solidFill>
                  <a:srgbClr val="000000"/>
                </a:solidFill>
              </a:defRPr>
            </a:lvl3pPr>
            <a:lvl4pPr algn="ctr">
              <a:defRPr>
                <a:solidFill>
                  <a:srgbClr val="000000"/>
                </a:solidFill>
              </a:defRPr>
            </a:lvl4pPr>
            <a:lvl5pPr algn="ct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8" name="Shape 27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ottom Title Dark">
    <p:bg>
      <p:bgPr>
        <a:solidFill>
          <a:srgbClr val="FFFFFF"/>
        </a:solidFill>
        <a:effectLst/>
      </p:bgPr>
    </p:bg>
    <p:spTree>
      <p:nvGrpSpPr>
        <p:cNvPr id="1" name=""/>
        <p:cNvGrpSpPr/>
        <p:nvPr/>
      </p:nvGrpSpPr>
      <p:grpSpPr>
        <a:xfrm>
          <a:off x="0" y="0"/>
          <a:ext cx="0" cy="0"/>
          <a:chOff x="0" y="0"/>
          <a:chExt cx="0" cy="0"/>
        </a:xfrm>
      </p:grpSpPr>
      <p:sp>
        <p:nvSpPr>
          <p:cNvPr id="285" name="Shape 285"/>
          <p:cNvSpPr/>
          <p:nvPr/>
        </p:nvSpPr>
        <p:spPr>
          <a:xfrm>
            <a:off x="0" y="9144000"/>
            <a:ext cx="24384000" cy="4572000"/>
          </a:xfrm>
          <a:prstGeom prst="rect">
            <a:avLst/>
          </a:prstGeom>
          <a:solidFill>
            <a:srgbClr val="000514"/>
          </a:solidFill>
          <a:ln w="12700">
            <a:miter lim="400000"/>
          </a:ln>
        </p:spPr>
        <p:txBody>
          <a:bodyPr lIns="50800" tIns="50800" rIns="50800" bIns="50800" anchor="ctr"/>
          <a:lstStyle/>
          <a:p>
            <a:pPr>
              <a:lnSpc>
                <a:spcPct val="100000"/>
              </a:lnSpc>
              <a:defRPr sz="3200">
                <a:solidFill>
                  <a:srgbClr val="000000"/>
                </a:solidFill>
                <a:latin typeface="Helvetica Light"/>
                <a:ea typeface="Helvetica Light"/>
                <a:cs typeface="Helvetica Light"/>
                <a:sym typeface="Helvetica Light"/>
              </a:defRPr>
            </a:pPr>
            <a:endParaRPr/>
          </a:p>
        </p:txBody>
      </p:sp>
      <p:sp>
        <p:nvSpPr>
          <p:cNvPr id="286" name="Shape 286"/>
          <p:cNvSpPr>
            <a:spLocks noGrp="1"/>
          </p:cNvSpPr>
          <p:nvPr>
            <p:ph type="pic" sz="half" idx="13"/>
          </p:nvPr>
        </p:nvSpPr>
        <p:spPr>
          <a:xfrm>
            <a:off x="0" y="9144000"/>
            <a:ext cx="24383999" cy="4572000"/>
          </a:xfrm>
          <a:prstGeom prst="rect">
            <a:avLst/>
          </a:prstGeom>
        </p:spPr>
        <p:txBody>
          <a:bodyPr lIns="91439" tIns="45719" rIns="91439" bIns="45719">
            <a:noAutofit/>
          </a:bodyPr>
          <a:lstStyle/>
          <a:p>
            <a:endParaRPr/>
          </a:p>
        </p:txBody>
      </p:sp>
      <p:sp>
        <p:nvSpPr>
          <p:cNvPr id="287" name="Shape 287"/>
          <p:cNvSpPr>
            <a:spLocks noGrp="1"/>
          </p:cNvSpPr>
          <p:nvPr>
            <p:ph type="title"/>
          </p:nvPr>
        </p:nvSpPr>
        <p:spPr>
          <a:xfrm>
            <a:off x="3744531" y="8896583"/>
            <a:ext cx="16894938" cy="2100480"/>
          </a:xfrm>
          <a:prstGeom prst="rect">
            <a:avLst/>
          </a:prstGeom>
        </p:spPr>
        <p:txBody>
          <a:bodyPr/>
          <a:lstStyle/>
          <a:p>
            <a:r>
              <a:t>Title Text</a:t>
            </a:r>
          </a:p>
        </p:txBody>
      </p:sp>
      <p:sp>
        <p:nvSpPr>
          <p:cNvPr id="288" name="Shape 288"/>
          <p:cNvSpPr>
            <a:spLocks noGrp="1"/>
          </p:cNvSpPr>
          <p:nvPr>
            <p:ph type="body" sz="quarter" idx="1"/>
          </p:nvPr>
        </p:nvSpPr>
        <p:spPr>
          <a:xfrm>
            <a:off x="1778000" y="10759681"/>
            <a:ext cx="20828000" cy="2100480"/>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289" name="Shape 289"/>
          <p:cNvSpPr>
            <a:spLocks noGrp="1"/>
          </p:cNvSpPr>
          <p:nvPr>
            <p:ph type="sldNum" sz="quarter" idx="2"/>
          </p:nvPr>
        </p:nvSpPr>
        <p:spPr>
          <a:prstGeom prst="rect">
            <a:avLst/>
          </a:prstGeom>
          <a:solidFill>
            <a:srgbClr val="DCDEE0"/>
          </a:solidFill>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ottom Title Dark 2">
    <p:bg>
      <p:bgPr>
        <a:solidFill>
          <a:srgbClr val="FFFFFF"/>
        </a:solidFill>
        <a:effectLst/>
      </p:bgPr>
    </p:bg>
    <p:spTree>
      <p:nvGrpSpPr>
        <p:cNvPr id="1" name=""/>
        <p:cNvGrpSpPr/>
        <p:nvPr/>
      </p:nvGrpSpPr>
      <p:grpSpPr>
        <a:xfrm>
          <a:off x="0" y="0"/>
          <a:ext cx="0" cy="0"/>
          <a:chOff x="0" y="0"/>
          <a:chExt cx="0" cy="0"/>
        </a:xfrm>
      </p:grpSpPr>
      <p:sp>
        <p:nvSpPr>
          <p:cNvPr id="296" name="Shape 296"/>
          <p:cNvSpPr/>
          <p:nvPr/>
        </p:nvSpPr>
        <p:spPr>
          <a:xfrm>
            <a:off x="0" y="6858000"/>
            <a:ext cx="24384000" cy="6858000"/>
          </a:xfrm>
          <a:prstGeom prst="rect">
            <a:avLst/>
          </a:prstGeom>
          <a:solidFill>
            <a:srgbClr val="000514"/>
          </a:solidFill>
          <a:ln w="12700">
            <a:miter lim="400000"/>
          </a:ln>
        </p:spPr>
        <p:txBody>
          <a:bodyPr lIns="50800" tIns="50800" rIns="50800" bIns="50800" anchor="ctr"/>
          <a:lstStyle/>
          <a:p>
            <a:pPr>
              <a:lnSpc>
                <a:spcPct val="100000"/>
              </a:lnSpc>
              <a:defRPr sz="3200">
                <a:solidFill>
                  <a:srgbClr val="000000"/>
                </a:solidFill>
                <a:latin typeface="Helvetica Light"/>
                <a:ea typeface="Helvetica Light"/>
                <a:cs typeface="Helvetica Light"/>
                <a:sym typeface="Helvetica Light"/>
              </a:defRPr>
            </a:pPr>
            <a:endParaRPr/>
          </a:p>
        </p:txBody>
      </p:sp>
      <p:sp>
        <p:nvSpPr>
          <p:cNvPr id="297" name="Shape 297"/>
          <p:cNvSpPr>
            <a:spLocks noGrp="1"/>
          </p:cNvSpPr>
          <p:nvPr>
            <p:ph type="pic" idx="13"/>
          </p:nvPr>
        </p:nvSpPr>
        <p:spPr>
          <a:xfrm>
            <a:off x="-1" y="6858000"/>
            <a:ext cx="24384000" cy="6858000"/>
          </a:xfrm>
          <a:prstGeom prst="rect">
            <a:avLst/>
          </a:prstGeom>
        </p:spPr>
        <p:txBody>
          <a:bodyPr lIns="91439" tIns="45719" rIns="91439" bIns="45719">
            <a:noAutofit/>
          </a:bodyPr>
          <a:lstStyle/>
          <a:p>
            <a:endParaRPr/>
          </a:p>
        </p:txBody>
      </p:sp>
      <p:sp>
        <p:nvSpPr>
          <p:cNvPr id="298" name="Shape 298"/>
          <p:cNvSpPr>
            <a:spLocks noGrp="1"/>
          </p:cNvSpPr>
          <p:nvPr>
            <p:ph type="title"/>
          </p:nvPr>
        </p:nvSpPr>
        <p:spPr>
          <a:xfrm>
            <a:off x="3744531" y="6616700"/>
            <a:ext cx="16894938" cy="2100480"/>
          </a:xfrm>
          <a:prstGeom prst="rect">
            <a:avLst/>
          </a:prstGeom>
        </p:spPr>
        <p:txBody>
          <a:bodyPr/>
          <a:lstStyle/>
          <a:p>
            <a:r>
              <a:t>Title Text</a:t>
            </a:r>
          </a:p>
        </p:txBody>
      </p:sp>
      <p:sp>
        <p:nvSpPr>
          <p:cNvPr id="299" name="Shape 299"/>
          <p:cNvSpPr>
            <a:spLocks noGrp="1"/>
          </p:cNvSpPr>
          <p:nvPr>
            <p:ph type="body" sz="half" idx="1"/>
          </p:nvPr>
        </p:nvSpPr>
        <p:spPr>
          <a:xfrm>
            <a:off x="1778000" y="8470900"/>
            <a:ext cx="20828000" cy="4188605"/>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prstGeom prst="rect">
            <a:avLst/>
          </a:prstGeom>
          <a:solidFill>
            <a:srgbClr val="DCDEE0"/>
          </a:solidFill>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Center Title">
    <p:bg>
      <p:bgPr>
        <a:solidFill>
          <a:srgbClr val="FFFFFF"/>
        </a:solidFill>
        <a:effectLst/>
      </p:bgPr>
    </p:bg>
    <p:spTree>
      <p:nvGrpSpPr>
        <p:cNvPr id="1" name=""/>
        <p:cNvGrpSpPr/>
        <p:nvPr/>
      </p:nvGrpSpPr>
      <p:grpSpPr>
        <a:xfrm>
          <a:off x="0" y="0"/>
          <a:ext cx="0" cy="0"/>
          <a:chOff x="0" y="0"/>
          <a:chExt cx="0" cy="0"/>
        </a:xfrm>
      </p:grpSpPr>
      <p:sp>
        <p:nvSpPr>
          <p:cNvPr id="25" name="Shape 25"/>
          <p:cNvSpPr>
            <a:spLocks noGrp="1"/>
          </p:cNvSpPr>
          <p:nvPr>
            <p:ph type="pic" idx="13"/>
          </p:nvPr>
        </p:nvSpPr>
        <p:spPr>
          <a:xfrm>
            <a:off x="0" y="0"/>
            <a:ext cx="24383999" cy="13716000"/>
          </a:xfrm>
          <a:prstGeom prst="rect">
            <a:avLst/>
          </a:prstGeom>
        </p:spPr>
        <p:txBody>
          <a:bodyPr lIns="91439" tIns="45719" rIns="91439" bIns="45719">
            <a:noAutofit/>
          </a:bodyPr>
          <a:lstStyle/>
          <a:p>
            <a:endParaRPr/>
          </a:p>
        </p:txBody>
      </p:sp>
      <p:sp>
        <p:nvSpPr>
          <p:cNvPr id="26" name="Shape 26"/>
          <p:cNvSpPr>
            <a:spLocks noGrp="1"/>
          </p:cNvSpPr>
          <p:nvPr>
            <p:ph type="title"/>
          </p:nvPr>
        </p:nvSpPr>
        <p:spPr>
          <a:xfrm>
            <a:off x="3744531" y="3908650"/>
            <a:ext cx="16894938" cy="2879331"/>
          </a:xfrm>
          <a:prstGeom prst="rect">
            <a:avLst/>
          </a:prstGeom>
        </p:spPr>
        <p:txBody>
          <a:bodyPr/>
          <a:lstStyle/>
          <a:p>
            <a:r>
              <a:t>Title Text</a:t>
            </a:r>
          </a:p>
        </p:txBody>
      </p:sp>
      <p:sp>
        <p:nvSpPr>
          <p:cNvPr id="27" name="Shape 27"/>
          <p:cNvSpPr>
            <a:spLocks noGrp="1"/>
          </p:cNvSpPr>
          <p:nvPr>
            <p:ph type="body" sz="quarter" idx="1"/>
          </p:nvPr>
        </p:nvSpPr>
        <p:spPr>
          <a:xfrm>
            <a:off x="3744531" y="7209560"/>
            <a:ext cx="16894938" cy="2879331"/>
          </a:xfrm>
          <a:prstGeom prst="rect">
            <a:avLst/>
          </a:prstGeom>
        </p:spPr>
        <p:txBody>
          <a:bodyPr/>
          <a:lstStyle>
            <a:lvl1pPr algn="ctr">
              <a:defRPr>
                <a:solidFill>
                  <a:srgbClr val="000000"/>
                </a:solidFill>
              </a:defRPr>
            </a:lvl1pPr>
            <a:lvl2pPr algn="ctr">
              <a:defRPr>
                <a:solidFill>
                  <a:srgbClr val="000000"/>
                </a:solidFill>
              </a:defRPr>
            </a:lvl2pPr>
            <a:lvl3pPr algn="ctr">
              <a:defRPr>
                <a:solidFill>
                  <a:srgbClr val="000000"/>
                </a:solidFill>
              </a:defRPr>
            </a:lvl3pPr>
            <a:lvl4pPr algn="ctr">
              <a:defRPr>
                <a:solidFill>
                  <a:srgbClr val="000000"/>
                </a:solidFill>
              </a:defRPr>
            </a:lvl4pPr>
            <a:lvl5pPr algn="ct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 name="Shape 28"/>
          <p:cNvSpPr>
            <a:spLocks noGrp="1"/>
          </p:cNvSpPr>
          <p:nvPr>
            <p:ph type="sldNum" sz="quarter" idx="2"/>
          </p:nvPr>
        </p:nvSpPr>
        <p:spPr>
          <a:prstGeom prst="rect">
            <a:avLst/>
          </a:prstGeom>
        </p:spPr>
        <p:txBody>
          <a:bodyPr/>
          <a:lstStyle/>
          <a:p>
            <a:fld id="{86CB4B4D-7CA3-9044-876B-883B54F8677D}" type="slidenum">
              <a:t>‹#›</a:t>
            </a:fld>
            <a:endParaRPr/>
          </a:p>
        </p:txBody>
      </p:sp>
      <p:sp>
        <p:nvSpPr>
          <p:cNvPr id="29" name="Shape 29"/>
          <p:cNvSpPr/>
          <p:nvPr/>
        </p:nvSpPr>
        <p:spPr>
          <a:xfrm>
            <a:off x="-1" y="6826025"/>
            <a:ext cx="24384001" cy="63950"/>
          </a:xfrm>
          <a:prstGeom prst="rect">
            <a:avLst/>
          </a:prstGeom>
          <a:solidFill>
            <a:schemeClr val="accent1">
              <a:satOff val="-3355"/>
              <a:lumOff val="26614"/>
            </a:schemeClr>
          </a:solidFill>
          <a:ln w="12700">
            <a:miter lim="400000"/>
          </a:ln>
        </p:spPr>
        <p:txBody>
          <a:bodyPr lIns="50800" tIns="50800" rIns="50800" bIns="50800" anchor="ctr"/>
          <a:lstStyle/>
          <a:p>
            <a:pPr>
              <a:defRPr>
                <a:solidFill>
                  <a:srgbClr val="FFFFFF"/>
                </a:solidFill>
              </a:defRPr>
            </a:pPr>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enter Title Full Overlay">
    <p:bg>
      <p:bgPr>
        <a:solidFill>
          <a:srgbClr val="FFFFFF"/>
        </a:solidFill>
        <a:effectLst/>
      </p:bgPr>
    </p:bg>
    <p:spTree>
      <p:nvGrpSpPr>
        <p:cNvPr id="1" name=""/>
        <p:cNvGrpSpPr/>
        <p:nvPr/>
      </p:nvGrpSpPr>
      <p:grpSpPr>
        <a:xfrm>
          <a:off x="0" y="0"/>
          <a:ext cx="0" cy="0"/>
          <a:chOff x="0" y="0"/>
          <a:chExt cx="0" cy="0"/>
        </a:xfrm>
      </p:grpSpPr>
      <p:sp>
        <p:nvSpPr>
          <p:cNvPr id="36" name="Shape 36"/>
          <p:cNvSpPr/>
          <p:nvPr/>
        </p:nvSpPr>
        <p:spPr>
          <a:xfrm>
            <a:off x="0" y="0"/>
            <a:ext cx="24384000" cy="13716000"/>
          </a:xfrm>
          <a:prstGeom prst="rect">
            <a:avLst/>
          </a:prstGeom>
          <a:solidFill>
            <a:srgbClr val="000514"/>
          </a:solidFill>
          <a:ln w="12700">
            <a:miter lim="400000"/>
          </a:ln>
        </p:spPr>
        <p:txBody>
          <a:bodyPr lIns="50800" tIns="50800" rIns="50800" bIns="50800" anchor="ctr"/>
          <a:lstStyle/>
          <a:p>
            <a:pPr>
              <a:lnSpc>
                <a:spcPct val="100000"/>
              </a:lnSpc>
              <a:defRPr sz="3200">
                <a:solidFill>
                  <a:srgbClr val="000000"/>
                </a:solidFill>
                <a:latin typeface="Helvetica Light"/>
                <a:ea typeface="Helvetica Light"/>
                <a:cs typeface="Helvetica Light"/>
                <a:sym typeface="Helvetica Light"/>
              </a:defRPr>
            </a:pPr>
            <a:endParaRPr/>
          </a:p>
        </p:txBody>
      </p:sp>
      <p:sp>
        <p:nvSpPr>
          <p:cNvPr id="37" name="Shape 37"/>
          <p:cNvSpPr>
            <a:spLocks noGrp="1"/>
          </p:cNvSpPr>
          <p:nvPr>
            <p:ph type="pic" idx="13"/>
          </p:nvPr>
        </p:nvSpPr>
        <p:spPr>
          <a:xfrm>
            <a:off x="0" y="0"/>
            <a:ext cx="24383999" cy="13716000"/>
          </a:xfrm>
          <a:prstGeom prst="rect">
            <a:avLst/>
          </a:prstGeom>
        </p:spPr>
        <p:txBody>
          <a:bodyPr lIns="91439" tIns="45719" rIns="91439" bIns="45719">
            <a:noAutofit/>
          </a:bodyPr>
          <a:lstStyle/>
          <a:p>
            <a:endParaRPr/>
          </a:p>
        </p:txBody>
      </p:sp>
      <p:sp>
        <p:nvSpPr>
          <p:cNvPr id="38" name="Shape 38"/>
          <p:cNvSpPr>
            <a:spLocks noGrp="1"/>
          </p:cNvSpPr>
          <p:nvPr>
            <p:ph type="title"/>
          </p:nvPr>
        </p:nvSpPr>
        <p:spPr>
          <a:xfrm>
            <a:off x="3744531" y="3908650"/>
            <a:ext cx="16894938" cy="2879331"/>
          </a:xfrm>
          <a:prstGeom prst="rect">
            <a:avLst/>
          </a:prstGeom>
        </p:spPr>
        <p:txBody>
          <a:bodyPr/>
          <a:lstStyle/>
          <a:p>
            <a:r>
              <a:t>Title Text</a:t>
            </a:r>
          </a:p>
        </p:txBody>
      </p:sp>
      <p:sp>
        <p:nvSpPr>
          <p:cNvPr id="39" name="Shape 39"/>
          <p:cNvSpPr>
            <a:spLocks noGrp="1"/>
          </p:cNvSpPr>
          <p:nvPr>
            <p:ph type="body" sz="quarter" idx="1"/>
          </p:nvPr>
        </p:nvSpPr>
        <p:spPr>
          <a:xfrm>
            <a:off x="3744531" y="7209560"/>
            <a:ext cx="16894938" cy="2879331"/>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
        <p:nvSpPr>
          <p:cNvPr id="41" name="Shape 41"/>
          <p:cNvSpPr/>
          <p:nvPr/>
        </p:nvSpPr>
        <p:spPr>
          <a:xfrm>
            <a:off x="-1" y="6826025"/>
            <a:ext cx="24384001" cy="63950"/>
          </a:xfrm>
          <a:prstGeom prst="rect">
            <a:avLst/>
          </a:prstGeom>
          <a:solidFill>
            <a:schemeClr val="accent1">
              <a:satOff val="-3355"/>
              <a:lumOff val="26614"/>
            </a:schemeClr>
          </a:solidFill>
          <a:ln w="12700">
            <a:miter lim="400000"/>
          </a:ln>
        </p:spPr>
        <p:txBody>
          <a:bodyPr lIns="50800" tIns="50800" rIns="50800" bIns="50800" anchor="ctr"/>
          <a:lstStyle/>
          <a:p>
            <a:pPr>
              <a:defRPr>
                <a:solidFill>
                  <a:srgbClr val="FFFFFF"/>
                </a:solidFill>
              </a:defRPr>
            </a:pPr>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enter Title Full Overlay and Icon">
    <p:bg>
      <p:bgPr>
        <a:solidFill>
          <a:srgbClr val="FFFFFF"/>
        </a:solidFill>
        <a:effectLst/>
      </p:bgPr>
    </p:bg>
    <p:spTree>
      <p:nvGrpSpPr>
        <p:cNvPr id="1" name=""/>
        <p:cNvGrpSpPr/>
        <p:nvPr/>
      </p:nvGrpSpPr>
      <p:grpSpPr>
        <a:xfrm>
          <a:off x="0" y="0"/>
          <a:ext cx="0" cy="0"/>
          <a:chOff x="0" y="0"/>
          <a:chExt cx="0" cy="0"/>
        </a:xfrm>
      </p:grpSpPr>
      <p:sp>
        <p:nvSpPr>
          <p:cNvPr id="48" name="Shape 48"/>
          <p:cNvSpPr/>
          <p:nvPr/>
        </p:nvSpPr>
        <p:spPr>
          <a:xfrm>
            <a:off x="0" y="0"/>
            <a:ext cx="24384000" cy="13716000"/>
          </a:xfrm>
          <a:prstGeom prst="rect">
            <a:avLst/>
          </a:prstGeom>
          <a:solidFill>
            <a:srgbClr val="000514"/>
          </a:solidFill>
          <a:ln w="12700">
            <a:miter lim="400000"/>
          </a:ln>
        </p:spPr>
        <p:txBody>
          <a:bodyPr lIns="50800" tIns="50800" rIns="50800" bIns="50800" anchor="ctr"/>
          <a:lstStyle/>
          <a:p>
            <a:pPr>
              <a:lnSpc>
                <a:spcPct val="100000"/>
              </a:lnSpc>
              <a:defRPr sz="3200">
                <a:solidFill>
                  <a:srgbClr val="000000"/>
                </a:solidFill>
                <a:latin typeface="Helvetica Light"/>
                <a:ea typeface="Helvetica Light"/>
                <a:cs typeface="Helvetica Light"/>
                <a:sym typeface="Helvetica Light"/>
              </a:defRPr>
            </a:pPr>
            <a:endParaRPr/>
          </a:p>
        </p:txBody>
      </p:sp>
      <p:sp>
        <p:nvSpPr>
          <p:cNvPr id="49" name="Shape 49"/>
          <p:cNvSpPr>
            <a:spLocks noGrp="1"/>
          </p:cNvSpPr>
          <p:nvPr>
            <p:ph type="pic" idx="13"/>
          </p:nvPr>
        </p:nvSpPr>
        <p:spPr>
          <a:xfrm>
            <a:off x="0" y="0"/>
            <a:ext cx="24383999" cy="13716000"/>
          </a:xfrm>
          <a:prstGeom prst="rect">
            <a:avLst/>
          </a:prstGeom>
        </p:spPr>
        <p:txBody>
          <a:bodyPr lIns="91439" tIns="45719" rIns="91439" bIns="45719">
            <a:noAutofit/>
          </a:bodyPr>
          <a:lstStyle/>
          <a:p>
            <a:endParaRPr/>
          </a:p>
        </p:txBody>
      </p:sp>
      <p:sp>
        <p:nvSpPr>
          <p:cNvPr id="50" name="Shape 50"/>
          <p:cNvSpPr>
            <a:spLocks noGrp="1"/>
          </p:cNvSpPr>
          <p:nvPr>
            <p:ph type="title"/>
          </p:nvPr>
        </p:nvSpPr>
        <p:spPr>
          <a:xfrm>
            <a:off x="2014966" y="6712599"/>
            <a:ext cx="20354068" cy="1985941"/>
          </a:xfrm>
          <a:prstGeom prst="rect">
            <a:avLst/>
          </a:prstGeom>
        </p:spPr>
        <p:txBody>
          <a:bodyPr/>
          <a:lstStyle/>
          <a:p>
            <a:r>
              <a:t>Title Text</a:t>
            </a:r>
          </a:p>
        </p:txBody>
      </p:sp>
      <p:sp>
        <p:nvSpPr>
          <p:cNvPr id="51" name="Shape 51"/>
          <p:cNvSpPr>
            <a:spLocks noGrp="1"/>
          </p:cNvSpPr>
          <p:nvPr>
            <p:ph type="body" sz="quarter" idx="1"/>
          </p:nvPr>
        </p:nvSpPr>
        <p:spPr>
          <a:xfrm>
            <a:off x="3744531" y="8651239"/>
            <a:ext cx="16894938" cy="2879331"/>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52" name="Shape 52"/>
          <p:cNvSpPr>
            <a:spLocks noGrp="1"/>
          </p:cNvSpPr>
          <p:nvPr>
            <p:ph type="sldNum" sz="quarter" idx="2"/>
          </p:nvPr>
        </p:nvSpPr>
        <p:spPr>
          <a:prstGeom prst="rect">
            <a:avLst/>
          </a:prstGeom>
        </p:spPr>
        <p:txBody>
          <a:bodyPr/>
          <a:lstStyle/>
          <a:p>
            <a:fld id="{86CB4B4D-7CA3-9044-876B-883B54F8677D}" type="slidenum">
              <a:t>‹#›</a:t>
            </a:fld>
            <a:endParaRPr/>
          </a:p>
        </p:txBody>
      </p:sp>
      <p:sp>
        <p:nvSpPr>
          <p:cNvPr id="53" name="Shape 53"/>
          <p:cNvSpPr>
            <a:spLocks noGrp="1"/>
          </p:cNvSpPr>
          <p:nvPr>
            <p:ph type="body" sz="quarter" idx="14"/>
          </p:nvPr>
        </p:nvSpPr>
        <p:spPr>
          <a:xfrm>
            <a:off x="10922000" y="4189736"/>
            <a:ext cx="2540000" cy="2222501"/>
          </a:xfrm>
          <a:prstGeom prst="rect">
            <a:avLst/>
          </a:prstGeom>
          <a:solidFill>
            <a:schemeClr val="accent1">
              <a:satOff val="-3355"/>
              <a:lumOff val="26614"/>
            </a:schemeClr>
          </a:solidFill>
        </p:spPr>
        <p:txBody>
          <a:bodyPr anchor="ctr">
            <a:noAutofit/>
          </a:bodyPr>
          <a:lstStyle>
            <a:lvl1pPr algn="ctr">
              <a:lnSpc>
                <a:spcPct val="70000"/>
              </a:lnSpc>
              <a:defRPr sz="12500">
                <a:latin typeface="Ionicons"/>
                <a:ea typeface="Ionicons"/>
                <a:cs typeface="Ionicons"/>
                <a:sym typeface="Ionicons"/>
              </a:defRPr>
            </a:lvl1pPr>
          </a:lstStyle>
          <a:p>
            <a:r>
              <a:t></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enter Title Full Overlay Section 1">
    <p:bg>
      <p:bgPr>
        <a:solidFill>
          <a:srgbClr val="FFFFFF"/>
        </a:solidFill>
        <a:effectLst/>
      </p:bgPr>
    </p:bg>
    <p:spTree>
      <p:nvGrpSpPr>
        <p:cNvPr id="1" name=""/>
        <p:cNvGrpSpPr/>
        <p:nvPr/>
      </p:nvGrpSpPr>
      <p:grpSpPr>
        <a:xfrm>
          <a:off x="0" y="0"/>
          <a:ext cx="0" cy="0"/>
          <a:chOff x="0" y="0"/>
          <a:chExt cx="0" cy="0"/>
        </a:xfrm>
      </p:grpSpPr>
      <p:sp>
        <p:nvSpPr>
          <p:cNvPr id="60" name="Shape 60"/>
          <p:cNvSpPr/>
          <p:nvPr/>
        </p:nvSpPr>
        <p:spPr>
          <a:xfrm>
            <a:off x="0" y="0"/>
            <a:ext cx="24384000" cy="13716000"/>
          </a:xfrm>
          <a:prstGeom prst="rect">
            <a:avLst/>
          </a:prstGeom>
          <a:solidFill>
            <a:srgbClr val="000514"/>
          </a:solidFill>
          <a:ln w="12700">
            <a:miter lim="400000"/>
          </a:ln>
        </p:spPr>
        <p:txBody>
          <a:bodyPr lIns="50800" tIns="50800" rIns="50800" bIns="50800" anchor="ctr"/>
          <a:lstStyle/>
          <a:p>
            <a:pPr>
              <a:lnSpc>
                <a:spcPct val="100000"/>
              </a:lnSpc>
              <a:defRPr sz="3200">
                <a:solidFill>
                  <a:srgbClr val="000000"/>
                </a:solidFill>
                <a:latin typeface="Helvetica Light"/>
                <a:ea typeface="Helvetica Light"/>
                <a:cs typeface="Helvetica Light"/>
                <a:sym typeface="Helvetica Light"/>
              </a:defRPr>
            </a:pPr>
            <a:endParaRPr/>
          </a:p>
        </p:txBody>
      </p:sp>
      <p:sp>
        <p:nvSpPr>
          <p:cNvPr id="61" name="Shape 61"/>
          <p:cNvSpPr>
            <a:spLocks noGrp="1"/>
          </p:cNvSpPr>
          <p:nvPr>
            <p:ph type="pic" idx="13"/>
          </p:nvPr>
        </p:nvSpPr>
        <p:spPr>
          <a:xfrm>
            <a:off x="0" y="0"/>
            <a:ext cx="24383999" cy="13716000"/>
          </a:xfrm>
          <a:prstGeom prst="rect">
            <a:avLst/>
          </a:prstGeom>
        </p:spPr>
        <p:txBody>
          <a:bodyPr lIns="91439" tIns="45719" rIns="91439" bIns="45719">
            <a:noAutofit/>
          </a:bodyPr>
          <a:lstStyle/>
          <a:p>
            <a:endParaRPr/>
          </a:p>
        </p:txBody>
      </p:sp>
      <p:sp>
        <p:nvSpPr>
          <p:cNvPr id="62" name="Shape 62"/>
          <p:cNvSpPr>
            <a:spLocks noGrp="1"/>
          </p:cNvSpPr>
          <p:nvPr>
            <p:ph type="body" sz="quarter" idx="14"/>
          </p:nvPr>
        </p:nvSpPr>
        <p:spPr>
          <a:xfrm>
            <a:off x="10922000" y="4189736"/>
            <a:ext cx="13462000" cy="2222501"/>
          </a:xfrm>
          <a:prstGeom prst="rect">
            <a:avLst/>
          </a:prstGeom>
          <a:solidFill>
            <a:srgbClr val="FFFFFF">
              <a:alpha val="25000"/>
            </a:srgbClr>
          </a:solidFill>
        </p:spPr>
        <p:txBody>
          <a:bodyPr anchor="ctr">
            <a:noAutofit/>
          </a:bodyPr>
          <a:lstStyle/>
          <a:p>
            <a:pPr algn="ctr">
              <a:lnSpc>
                <a:spcPct val="70000"/>
              </a:lnSpc>
              <a:defRPr sz="7500">
                <a:solidFill>
                  <a:schemeClr val="accent1">
                    <a:satOff val="-3355"/>
                    <a:lumOff val="26614"/>
                  </a:schemeClr>
                </a:solidFill>
                <a:latin typeface="+mn-lt"/>
                <a:ea typeface="+mn-ea"/>
                <a:cs typeface="+mn-cs"/>
                <a:sym typeface="Bebas Neue Bold"/>
              </a:defRPr>
            </a:pPr>
            <a:endParaRPr/>
          </a:p>
        </p:txBody>
      </p:sp>
      <p:sp>
        <p:nvSpPr>
          <p:cNvPr id="63" name="Shape 63"/>
          <p:cNvSpPr>
            <a:spLocks noGrp="1"/>
          </p:cNvSpPr>
          <p:nvPr>
            <p:ph type="title"/>
          </p:nvPr>
        </p:nvSpPr>
        <p:spPr>
          <a:xfrm>
            <a:off x="2014966" y="6712599"/>
            <a:ext cx="20354068" cy="1985941"/>
          </a:xfrm>
          <a:prstGeom prst="rect">
            <a:avLst/>
          </a:prstGeom>
        </p:spPr>
        <p:txBody>
          <a:bodyPr/>
          <a:lstStyle/>
          <a:p>
            <a:r>
              <a:t>Title Text</a:t>
            </a:r>
          </a:p>
        </p:txBody>
      </p:sp>
      <p:sp>
        <p:nvSpPr>
          <p:cNvPr id="64" name="Shape 64"/>
          <p:cNvSpPr>
            <a:spLocks noGrp="1"/>
          </p:cNvSpPr>
          <p:nvPr>
            <p:ph type="body" sz="quarter" idx="1"/>
          </p:nvPr>
        </p:nvSpPr>
        <p:spPr>
          <a:xfrm>
            <a:off x="3744531" y="8651239"/>
            <a:ext cx="16894938" cy="2879331"/>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
        <p:nvSpPr>
          <p:cNvPr id="66" name="Shape 66"/>
          <p:cNvSpPr>
            <a:spLocks noGrp="1"/>
          </p:cNvSpPr>
          <p:nvPr>
            <p:ph type="body" sz="quarter" idx="15"/>
          </p:nvPr>
        </p:nvSpPr>
        <p:spPr>
          <a:xfrm>
            <a:off x="21844000" y="4189736"/>
            <a:ext cx="2540000" cy="2222501"/>
          </a:xfrm>
          <a:prstGeom prst="rect">
            <a:avLst/>
          </a:prstGeom>
          <a:solidFill>
            <a:srgbClr val="FFFFFF"/>
          </a:solidFill>
        </p:spPr>
        <p:txBody>
          <a:bodyPr anchor="ctr">
            <a:noAutofit/>
          </a:bodyPr>
          <a:lstStyle>
            <a:lvl1pPr algn="ctr">
              <a:lnSpc>
                <a:spcPct val="70000"/>
              </a:lnSpc>
              <a:defRPr sz="8500">
                <a:solidFill>
                  <a:srgbClr val="000000"/>
                </a:solidFill>
                <a:latin typeface="Ionicons"/>
                <a:ea typeface="Ionicons"/>
                <a:cs typeface="Ionicons"/>
                <a:sym typeface="Ionicons"/>
              </a:defRPr>
            </a:lvl1pPr>
          </a:lstStyle>
          <a:p>
            <a:r>
              <a:t></a:t>
            </a:r>
          </a:p>
        </p:txBody>
      </p:sp>
      <p:sp>
        <p:nvSpPr>
          <p:cNvPr id="67" name="Shape 67"/>
          <p:cNvSpPr>
            <a:spLocks noGrp="1"/>
          </p:cNvSpPr>
          <p:nvPr>
            <p:ph type="body" sz="quarter" idx="16"/>
          </p:nvPr>
        </p:nvSpPr>
        <p:spPr>
          <a:xfrm>
            <a:off x="10922000" y="4189736"/>
            <a:ext cx="2540000" cy="2222501"/>
          </a:xfrm>
          <a:prstGeom prst="rect">
            <a:avLst/>
          </a:prstGeom>
          <a:solidFill>
            <a:schemeClr val="accent1">
              <a:satOff val="-3355"/>
              <a:lumOff val="26614"/>
            </a:schemeClr>
          </a:solidFill>
        </p:spPr>
        <p:txBody>
          <a:bodyPr anchor="ctr">
            <a:noAutofit/>
          </a:bodyPr>
          <a:lstStyle>
            <a:lvl1pPr algn="ctr">
              <a:lnSpc>
                <a:spcPct val="70000"/>
              </a:lnSpc>
              <a:defRPr sz="12500">
                <a:latin typeface="Ionicons"/>
                <a:ea typeface="Ionicons"/>
                <a:cs typeface="Ionicons"/>
                <a:sym typeface="Ionicons"/>
              </a:defRPr>
            </a:lvl1pPr>
          </a:lstStyle>
          <a:p>
            <a:r>
              <a:t></a:t>
            </a:r>
          </a:p>
        </p:txBody>
      </p:sp>
      <p:sp>
        <p:nvSpPr>
          <p:cNvPr id="68" name="Shape 68"/>
          <p:cNvSpPr>
            <a:spLocks noGrp="1"/>
          </p:cNvSpPr>
          <p:nvPr>
            <p:ph type="body" sz="quarter" idx="17"/>
          </p:nvPr>
        </p:nvSpPr>
        <p:spPr>
          <a:xfrm>
            <a:off x="16383000" y="4189736"/>
            <a:ext cx="2540000" cy="2222501"/>
          </a:xfrm>
          <a:prstGeom prst="rect">
            <a:avLst/>
          </a:prstGeom>
          <a:solidFill>
            <a:srgbClr val="FFFFFF"/>
          </a:solidFill>
        </p:spPr>
        <p:txBody>
          <a:bodyPr anchor="ctr">
            <a:noAutofit/>
          </a:bodyPr>
          <a:lstStyle>
            <a:lvl1pPr algn="ctr">
              <a:lnSpc>
                <a:spcPct val="70000"/>
              </a:lnSpc>
              <a:defRPr sz="8500">
                <a:solidFill>
                  <a:srgbClr val="000000"/>
                </a:solidFill>
                <a:latin typeface="Ionicons"/>
                <a:ea typeface="Ionicons"/>
                <a:cs typeface="Ionicons"/>
                <a:sym typeface="Ionicons"/>
              </a:defRPr>
            </a:lvl1pPr>
          </a:lstStyle>
          <a:p>
            <a:r>
              <a:t></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enter Title Full Overlay Section 2">
    <p:bg>
      <p:bgPr>
        <a:solidFill>
          <a:srgbClr val="FFFFFF"/>
        </a:solidFill>
        <a:effectLst/>
      </p:bgPr>
    </p:bg>
    <p:spTree>
      <p:nvGrpSpPr>
        <p:cNvPr id="1" name=""/>
        <p:cNvGrpSpPr/>
        <p:nvPr/>
      </p:nvGrpSpPr>
      <p:grpSpPr>
        <a:xfrm>
          <a:off x="0" y="0"/>
          <a:ext cx="0" cy="0"/>
          <a:chOff x="0" y="0"/>
          <a:chExt cx="0" cy="0"/>
        </a:xfrm>
      </p:grpSpPr>
      <p:sp>
        <p:nvSpPr>
          <p:cNvPr id="75" name="Shape 75"/>
          <p:cNvSpPr/>
          <p:nvPr/>
        </p:nvSpPr>
        <p:spPr>
          <a:xfrm>
            <a:off x="0" y="0"/>
            <a:ext cx="24384000" cy="13716000"/>
          </a:xfrm>
          <a:prstGeom prst="rect">
            <a:avLst/>
          </a:prstGeom>
          <a:solidFill>
            <a:srgbClr val="000514"/>
          </a:solidFill>
          <a:ln w="12700">
            <a:miter lim="400000"/>
          </a:ln>
        </p:spPr>
        <p:txBody>
          <a:bodyPr lIns="50800" tIns="50800" rIns="50800" bIns="50800" anchor="ctr"/>
          <a:lstStyle/>
          <a:p>
            <a:pPr>
              <a:lnSpc>
                <a:spcPct val="100000"/>
              </a:lnSpc>
              <a:defRPr sz="3200">
                <a:solidFill>
                  <a:srgbClr val="000000"/>
                </a:solidFill>
                <a:latin typeface="Helvetica Light"/>
                <a:ea typeface="Helvetica Light"/>
                <a:cs typeface="Helvetica Light"/>
                <a:sym typeface="Helvetica Light"/>
              </a:defRPr>
            </a:pPr>
            <a:endParaRPr/>
          </a:p>
        </p:txBody>
      </p:sp>
      <p:sp>
        <p:nvSpPr>
          <p:cNvPr id="76" name="Shape 76"/>
          <p:cNvSpPr>
            <a:spLocks noGrp="1"/>
          </p:cNvSpPr>
          <p:nvPr>
            <p:ph type="pic" idx="13"/>
          </p:nvPr>
        </p:nvSpPr>
        <p:spPr>
          <a:xfrm>
            <a:off x="0" y="0"/>
            <a:ext cx="24383999" cy="13716000"/>
          </a:xfrm>
          <a:prstGeom prst="rect">
            <a:avLst/>
          </a:prstGeom>
        </p:spPr>
        <p:txBody>
          <a:bodyPr lIns="91439" tIns="45719" rIns="91439" bIns="45719">
            <a:noAutofit/>
          </a:bodyPr>
          <a:lstStyle/>
          <a:p>
            <a:endParaRPr/>
          </a:p>
        </p:txBody>
      </p:sp>
      <p:sp>
        <p:nvSpPr>
          <p:cNvPr id="77" name="Shape 77"/>
          <p:cNvSpPr>
            <a:spLocks noGrp="1"/>
          </p:cNvSpPr>
          <p:nvPr>
            <p:ph type="body" sz="quarter" idx="14"/>
          </p:nvPr>
        </p:nvSpPr>
        <p:spPr>
          <a:xfrm>
            <a:off x="5461000" y="4189736"/>
            <a:ext cx="18923000" cy="2222501"/>
          </a:xfrm>
          <a:prstGeom prst="rect">
            <a:avLst/>
          </a:prstGeom>
          <a:solidFill>
            <a:srgbClr val="FFFFFF">
              <a:alpha val="25000"/>
            </a:srgbClr>
          </a:solidFill>
        </p:spPr>
        <p:txBody>
          <a:bodyPr anchor="ctr">
            <a:noAutofit/>
          </a:bodyPr>
          <a:lstStyle/>
          <a:p>
            <a:pPr algn="ctr">
              <a:lnSpc>
                <a:spcPct val="70000"/>
              </a:lnSpc>
              <a:defRPr sz="7500">
                <a:solidFill>
                  <a:schemeClr val="accent1">
                    <a:satOff val="-3355"/>
                    <a:lumOff val="26614"/>
                  </a:schemeClr>
                </a:solidFill>
                <a:latin typeface="+mn-lt"/>
                <a:ea typeface="+mn-ea"/>
                <a:cs typeface="+mn-cs"/>
                <a:sym typeface="Bebas Neue Bold"/>
              </a:defRPr>
            </a:pPr>
            <a:endParaRPr/>
          </a:p>
        </p:txBody>
      </p:sp>
      <p:sp>
        <p:nvSpPr>
          <p:cNvPr id="78" name="Shape 78"/>
          <p:cNvSpPr>
            <a:spLocks noGrp="1"/>
          </p:cNvSpPr>
          <p:nvPr>
            <p:ph type="title"/>
          </p:nvPr>
        </p:nvSpPr>
        <p:spPr>
          <a:xfrm>
            <a:off x="2014966" y="6712599"/>
            <a:ext cx="20354068" cy="1985941"/>
          </a:xfrm>
          <a:prstGeom prst="rect">
            <a:avLst/>
          </a:prstGeom>
        </p:spPr>
        <p:txBody>
          <a:bodyPr/>
          <a:lstStyle/>
          <a:p>
            <a:r>
              <a:t>Title Text</a:t>
            </a:r>
          </a:p>
        </p:txBody>
      </p:sp>
      <p:sp>
        <p:nvSpPr>
          <p:cNvPr id="79" name="Shape 79"/>
          <p:cNvSpPr>
            <a:spLocks noGrp="1"/>
          </p:cNvSpPr>
          <p:nvPr>
            <p:ph type="body" sz="quarter" idx="1"/>
          </p:nvPr>
        </p:nvSpPr>
        <p:spPr>
          <a:xfrm>
            <a:off x="3744531" y="8651239"/>
            <a:ext cx="16894938" cy="2879331"/>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80" name="Shape 80"/>
          <p:cNvSpPr>
            <a:spLocks noGrp="1"/>
          </p:cNvSpPr>
          <p:nvPr>
            <p:ph type="sldNum" sz="quarter" idx="2"/>
          </p:nvPr>
        </p:nvSpPr>
        <p:spPr>
          <a:prstGeom prst="rect">
            <a:avLst/>
          </a:prstGeom>
        </p:spPr>
        <p:txBody>
          <a:bodyPr/>
          <a:lstStyle/>
          <a:p>
            <a:fld id="{86CB4B4D-7CA3-9044-876B-883B54F8677D}" type="slidenum">
              <a:t>‹#›</a:t>
            </a:fld>
            <a:endParaRPr/>
          </a:p>
        </p:txBody>
      </p:sp>
      <p:sp>
        <p:nvSpPr>
          <p:cNvPr id="81" name="Shape 81"/>
          <p:cNvSpPr>
            <a:spLocks noGrp="1"/>
          </p:cNvSpPr>
          <p:nvPr>
            <p:ph type="body" sz="quarter" idx="15"/>
          </p:nvPr>
        </p:nvSpPr>
        <p:spPr>
          <a:xfrm>
            <a:off x="21844000" y="4189736"/>
            <a:ext cx="2540000" cy="2222501"/>
          </a:xfrm>
          <a:prstGeom prst="rect">
            <a:avLst/>
          </a:prstGeom>
          <a:solidFill>
            <a:srgbClr val="FFFFFF"/>
          </a:solidFill>
        </p:spPr>
        <p:txBody>
          <a:bodyPr anchor="ctr">
            <a:noAutofit/>
          </a:bodyPr>
          <a:lstStyle>
            <a:lvl1pPr algn="ctr">
              <a:lnSpc>
                <a:spcPct val="70000"/>
              </a:lnSpc>
              <a:defRPr sz="8500">
                <a:solidFill>
                  <a:srgbClr val="000000"/>
                </a:solidFill>
                <a:latin typeface="Ionicons"/>
                <a:ea typeface="Ionicons"/>
                <a:cs typeface="Ionicons"/>
                <a:sym typeface="Ionicons"/>
              </a:defRPr>
            </a:lvl1pPr>
          </a:lstStyle>
          <a:p>
            <a:r>
              <a:t></a:t>
            </a:r>
          </a:p>
        </p:txBody>
      </p:sp>
      <p:sp>
        <p:nvSpPr>
          <p:cNvPr id="82" name="Shape 82"/>
          <p:cNvSpPr>
            <a:spLocks noGrp="1"/>
          </p:cNvSpPr>
          <p:nvPr>
            <p:ph type="body" sz="quarter" idx="16"/>
          </p:nvPr>
        </p:nvSpPr>
        <p:spPr>
          <a:xfrm>
            <a:off x="10922000" y="4189736"/>
            <a:ext cx="2540000" cy="2222501"/>
          </a:xfrm>
          <a:prstGeom prst="rect">
            <a:avLst/>
          </a:prstGeom>
          <a:solidFill>
            <a:schemeClr val="accent1">
              <a:satOff val="-3355"/>
              <a:lumOff val="26614"/>
            </a:schemeClr>
          </a:solidFill>
        </p:spPr>
        <p:txBody>
          <a:bodyPr anchor="ctr">
            <a:noAutofit/>
          </a:bodyPr>
          <a:lstStyle>
            <a:lvl1pPr algn="ctr">
              <a:lnSpc>
                <a:spcPct val="70000"/>
              </a:lnSpc>
              <a:defRPr sz="12500">
                <a:latin typeface="Ionicons"/>
                <a:ea typeface="Ionicons"/>
                <a:cs typeface="Ionicons"/>
                <a:sym typeface="Ionicons"/>
              </a:defRPr>
            </a:lvl1pPr>
          </a:lstStyle>
          <a:p>
            <a:r>
              <a:t></a:t>
            </a:r>
          </a:p>
        </p:txBody>
      </p:sp>
      <p:sp>
        <p:nvSpPr>
          <p:cNvPr id="83" name="Shape 83"/>
          <p:cNvSpPr>
            <a:spLocks noGrp="1"/>
          </p:cNvSpPr>
          <p:nvPr>
            <p:ph type="body" sz="quarter" idx="17"/>
          </p:nvPr>
        </p:nvSpPr>
        <p:spPr>
          <a:xfrm>
            <a:off x="16383000" y="4189736"/>
            <a:ext cx="2540000" cy="2222501"/>
          </a:xfrm>
          <a:prstGeom prst="rect">
            <a:avLst/>
          </a:prstGeom>
          <a:solidFill>
            <a:srgbClr val="FFFFFF"/>
          </a:solidFill>
        </p:spPr>
        <p:txBody>
          <a:bodyPr anchor="ctr">
            <a:noAutofit/>
          </a:bodyPr>
          <a:lstStyle>
            <a:lvl1pPr algn="ctr">
              <a:lnSpc>
                <a:spcPct val="70000"/>
              </a:lnSpc>
              <a:defRPr sz="8500">
                <a:solidFill>
                  <a:srgbClr val="000000"/>
                </a:solidFill>
                <a:latin typeface="Ionicons"/>
                <a:ea typeface="Ionicons"/>
                <a:cs typeface="Ionicons"/>
                <a:sym typeface="Ionicons"/>
              </a:defRPr>
            </a:lvl1pPr>
          </a:lstStyle>
          <a:p>
            <a:r>
              <a:t></a:t>
            </a:r>
          </a:p>
        </p:txBody>
      </p:sp>
      <p:sp>
        <p:nvSpPr>
          <p:cNvPr id="84" name="Shape 84"/>
          <p:cNvSpPr>
            <a:spLocks noGrp="1"/>
          </p:cNvSpPr>
          <p:nvPr>
            <p:ph type="body" sz="quarter" idx="18"/>
          </p:nvPr>
        </p:nvSpPr>
        <p:spPr>
          <a:xfrm>
            <a:off x="5461000" y="4189736"/>
            <a:ext cx="2540000" cy="2222501"/>
          </a:xfrm>
          <a:prstGeom prst="rect">
            <a:avLst/>
          </a:prstGeom>
          <a:solidFill>
            <a:srgbClr val="FFFFFF"/>
          </a:solidFill>
        </p:spPr>
        <p:txBody>
          <a:bodyPr anchor="ctr">
            <a:noAutofit/>
          </a:bodyPr>
          <a:lstStyle>
            <a:lvl1pPr algn="ctr">
              <a:lnSpc>
                <a:spcPct val="70000"/>
              </a:lnSpc>
              <a:defRPr sz="8500">
                <a:solidFill>
                  <a:srgbClr val="000000"/>
                </a:solidFill>
                <a:latin typeface="Ionicons"/>
                <a:ea typeface="Ionicons"/>
                <a:cs typeface="Ionicons"/>
                <a:sym typeface="Ionicons"/>
              </a:defRPr>
            </a:lvl1pPr>
          </a:lstStyle>
          <a:p>
            <a:r>
              <a:t></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enter Title Full Overlay Section 3">
    <p:bg>
      <p:bgPr>
        <a:solidFill>
          <a:srgbClr val="FFFFFF"/>
        </a:solidFill>
        <a:effectLst/>
      </p:bgPr>
    </p:bg>
    <p:spTree>
      <p:nvGrpSpPr>
        <p:cNvPr id="1" name=""/>
        <p:cNvGrpSpPr/>
        <p:nvPr/>
      </p:nvGrpSpPr>
      <p:grpSpPr>
        <a:xfrm>
          <a:off x="0" y="0"/>
          <a:ext cx="0" cy="0"/>
          <a:chOff x="0" y="0"/>
          <a:chExt cx="0" cy="0"/>
        </a:xfrm>
      </p:grpSpPr>
      <p:sp>
        <p:nvSpPr>
          <p:cNvPr id="91" name="Shape 91"/>
          <p:cNvSpPr/>
          <p:nvPr/>
        </p:nvSpPr>
        <p:spPr>
          <a:xfrm>
            <a:off x="0" y="0"/>
            <a:ext cx="24384000" cy="13716000"/>
          </a:xfrm>
          <a:prstGeom prst="rect">
            <a:avLst/>
          </a:prstGeom>
          <a:solidFill>
            <a:srgbClr val="000514"/>
          </a:solidFill>
          <a:ln w="12700">
            <a:miter lim="400000"/>
          </a:ln>
        </p:spPr>
        <p:txBody>
          <a:bodyPr lIns="50800" tIns="50800" rIns="50800" bIns="50800" anchor="ctr"/>
          <a:lstStyle/>
          <a:p>
            <a:pPr>
              <a:lnSpc>
                <a:spcPct val="100000"/>
              </a:lnSpc>
              <a:defRPr sz="3200">
                <a:solidFill>
                  <a:srgbClr val="000000"/>
                </a:solidFill>
                <a:latin typeface="Helvetica Light"/>
                <a:ea typeface="Helvetica Light"/>
                <a:cs typeface="Helvetica Light"/>
                <a:sym typeface="Helvetica Light"/>
              </a:defRPr>
            </a:pPr>
            <a:endParaRPr/>
          </a:p>
        </p:txBody>
      </p:sp>
      <p:sp>
        <p:nvSpPr>
          <p:cNvPr id="92" name="Shape 92"/>
          <p:cNvSpPr>
            <a:spLocks noGrp="1"/>
          </p:cNvSpPr>
          <p:nvPr>
            <p:ph type="pic" idx="13"/>
          </p:nvPr>
        </p:nvSpPr>
        <p:spPr>
          <a:xfrm>
            <a:off x="0" y="0"/>
            <a:ext cx="24383999" cy="13716000"/>
          </a:xfrm>
          <a:prstGeom prst="rect">
            <a:avLst/>
          </a:prstGeom>
        </p:spPr>
        <p:txBody>
          <a:bodyPr lIns="91439" tIns="45719" rIns="91439" bIns="45719">
            <a:noAutofit/>
          </a:bodyPr>
          <a:lstStyle/>
          <a:p>
            <a:endParaRPr/>
          </a:p>
        </p:txBody>
      </p:sp>
      <p:sp>
        <p:nvSpPr>
          <p:cNvPr id="93" name="Shape 93"/>
          <p:cNvSpPr>
            <a:spLocks noGrp="1"/>
          </p:cNvSpPr>
          <p:nvPr>
            <p:ph type="body" sz="quarter" idx="14"/>
          </p:nvPr>
        </p:nvSpPr>
        <p:spPr>
          <a:xfrm>
            <a:off x="0" y="4189736"/>
            <a:ext cx="24384000" cy="2222501"/>
          </a:xfrm>
          <a:prstGeom prst="rect">
            <a:avLst/>
          </a:prstGeom>
          <a:solidFill>
            <a:srgbClr val="FFFFFF">
              <a:alpha val="25000"/>
            </a:srgbClr>
          </a:solidFill>
        </p:spPr>
        <p:txBody>
          <a:bodyPr anchor="ctr">
            <a:noAutofit/>
          </a:bodyPr>
          <a:lstStyle/>
          <a:p>
            <a:pPr algn="ctr">
              <a:lnSpc>
                <a:spcPct val="70000"/>
              </a:lnSpc>
              <a:defRPr sz="7500">
                <a:solidFill>
                  <a:schemeClr val="accent1">
                    <a:satOff val="-3355"/>
                    <a:lumOff val="26614"/>
                  </a:schemeClr>
                </a:solidFill>
                <a:latin typeface="+mn-lt"/>
                <a:ea typeface="+mn-ea"/>
                <a:cs typeface="+mn-cs"/>
                <a:sym typeface="Bebas Neue Bold"/>
              </a:defRPr>
            </a:pPr>
            <a:endParaRPr/>
          </a:p>
        </p:txBody>
      </p:sp>
      <p:sp>
        <p:nvSpPr>
          <p:cNvPr id="94" name="Shape 94"/>
          <p:cNvSpPr>
            <a:spLocks noGrp="1"/>
          </p:cNvSpPr>
          <p:nvPr>
            <p:ph type="title"/>
          </p:nvPr>
        </p:nvSpPr>
        <p:spPr>
          <a:xfrm>
            <a:off x="2014966" y="6712599"/>
            <a:ext cx="20354068" cy="1985941"/>
          </a:xfrm>
          <a:prstGeom prst="rect">
            <a:avLst/>
          </a:prstGeom>
        </p:spPr>
        <p:txBody>
          <a:bodyPr/>
          <a:lstStyle/>
          <a:p>
            <a:r>
              <a:t>Title Text</a:t>
            </a:r>
          </a:p>
        </p:txBody>
      </p:sp>
      <p:sp>
        <p:nvSpPr>
          <p:cNvPr id="95" name="Shape 95"/>
          <p:cNvSpPr>
            <a:spLocks noGrp="1"/>
          </p:cNvSpPr>
          <p:nvPr>
            <p:ph type="body" sz="quarter" idx="1"/>
          </p:nvPr>
        </p:nvSpPr>
        <p:spPr>
          <a:xfrm>
            <a:off x="3744531" y="8651239"/>
            <a:ext cx="16894938" cy="2879331"/>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96" name="Shape 96"/>
          <p:cNvSpPr>
            <a:spLocks noGrp="1"/>
          </p:cNvSpPr>
          <p:nvPr>
            <p:ph type="sldNum" sz="quarter" idx="2"/>
          </p:nvPr>
        </p:nvSpPr>
        <p:spPr>
          <a:prstGeom prst="rect">
            <a:avLst/>
          </a:prstGeom>
        </p:spPr>
        <p:txBody>
          <a:bodyPr/>
          <a:lstStyle/>
          <a:p>
            <a:fld id="{86CB4B4D-7CA3-9044-876B-883B54F8677D}" type="slidenum">
              <a:t>‹#›</a:t>
            </a:fld>
            <a:endParaRPr/>
          </a:p>
        </p:txBody>
      </p:sp>
      <p:sp>
        <p:nvSpPr>
          <p:cNvPr id="97" name="Shape 97"/>
          <p:cNvSpPr>
            <a:spLocks noGrp="1"/>
          </p:cNvSpPr>
          <p:nvPr>
            <p:ph type="body" sz="quarter" idx="15"/>
          </p:nvPr>
        </p:nvSpPr>
        <p:spPr>
          <a:xfrm>
            <a:off x="21844000" y="4189736"/>
            <a:ext cx="2540000" cy="2222501"/>
          </a:xfrm>
          <a:prstGeom prst="rect">
            <a:avLst/>
          </a:prstGeom>
          <a:solidFill>
            <a:srgbClr val="FFFFFF"/>
          </a:solidFill>
        </p:spPr>
        <p:txBody>
          <a:bodyPr anchor="ctr">
            <a:noAutofit/>
          </a:bodyPr>
          <a:lstStyle>
            <a:lvl1pPr algn="ctr">
              <a:lnSpc>
                <a:spcPct val="70000"/>
              </a:lnSpc>
              <a:defRPr sz="8500">
                <a:solidFill>
                  <a:srgbClr val="000000"/>
                </a:solidFill>
                <a:latin typeface="Ionicons"/>
                <a:ea typeface="Ionicons"/>
                <a:cs typeface="Ionicons"/>
                <a:sym typeface="Ionicons"/>
              </a:defRPr>
            </a:lvl1pPr>
          </a:lstStyle>
          <a:p>
            <a:r>
              <a:t></a:t>
            </a:r>
          </a:p>
        </p:txBody>
      </p:sp>
      <p:sp>
        <p:nvSpPr>
          <p:cNvPr id="98" name="Shape 98"/>
          <p:cNvSpPr>
            <a:spLocks noGrp="1"/>
          </p:cNvSpPr>
          <p:nvPr>
            <p:ph type="body" sz="quarter" idx="16"/>
          </p:nvPr>
        </p:nvSpPr>
        <p:spPr>
          <a:xfrm>
            <a:off x="10922000" y="4189736"/>
            <a:ext cx="2540000" cy="2222501"/>
          </a:xfrm>
          <a:prstGeom prst="rect">
            <a:avLst/>
          </a:prstGeom>
          <a:solidFill>
            <a:schemeClr val="accent1">
              <a:satOff val="-3355"/>
              <a:lumOff val="26614"/>
            </a:schemeClr>
          </a:solidFill>
        </p:spPr>
        <p:txBody>
          <a:bodyPr anchor="ctr">
            <a:noAutofit/>
          </a:bodyPr>
          <a:lstStyle>
            <a:lvl1pPr algn="ctr">
              <a:lnSpc>
                <a:spcPct val="70000"/>
              </a:lnSpc>
              <a:defRPr sz="12500">
                <a:latin typeface="Ionicons"/>
                <a:ea typeface="Ionicons"/>
                <a:cs typeface="Ionicons"/>
                <a:sym typeface="Ionicons"/>
              </a:defRPr>
            </a:lvl1pPr>
          </a:lstStyle>
          <a:p>
            <a:r>
              <a:t></a:t>
            </a:r>
          </a:p>
        </p:txBody>
      </p:sp>
      <p:sp>
        <p:nvSpPr>
          <p:cNvPr id="99" name="Shape 99"/>
          <p:cNvSpPr>
            <a:spLocks noGrp="1"/>
          </p:cNvSpPr>
          <p:nvPr>
            <p:ph type="body" sz="quarter" idx="17"/>
          </p:nvPr>
        </p:nvSpPr>
        <p:spPr>
          <a:xfrm>
            <a:off x="16383000" y="4189736"/>
            <a:ext cx="2540000" cy="2222501"/>
          </a:xfrm>
          <a:prstGeom prst="rect">
            <a:avLst/>
          </a:prstGeom>
          <a:solidFill>
            <a:srgbClr val="FFFFFF"/>
          </a:solidFill>
        </p:spPr>
        <p:txBody>
          <a:bodyPr anchor="ctr">
            <a:noAutofit/>
          </a:bodyPr>
          <a:lstStyle>
            <a:lvl1pPr algn="ctr">
              <a:lnSpc>
                <a:spcPct val="70000"/>
              </a:lnSpc>
              <a:defRPr sz="8500">
                <a:solidFill>
                  <a:srgbClr val="000000"/>
                </a:solidFill>
                <a:latin typeface="Ionicons"/>
                <a:ea typeface="Ionicons"/>
                <a:cs typeface="Ionicons"/>
                <a:sym typeface="Ionicons"/>
              </a:defRPr>
            </a:lvl1pPr>
          </a:lstStyle>
          <a:p>
            <a:r>
              <a:t></a:t>
            </a:r>
          </a:p>
        </p:txBody>
      </p:sp>
      <p:sp>
        <p:nvSpPr>
          <p:cNvPr id="100" name="Shape 100"/>
          <p:cNvSpPr>
            <a:spLocks noGrp="1"/>
          </p:cNvSpPr>
          <p:nvPr>
            <p:ph type="body" sz="quarter" idx="18"/>
          </p:nvPr>
        </p:nvSpPr>
        <p:spPr>
          <a:xfrm>
            <a:off x="5461000" y="4189736"/>
            <a:ext cx="2540000" cy="2222501"/>
          </a:xfrm>
          <a:prstGeom prst="rect">
            <a:avLst/>
          </a:prstGeom>
          <a:solidFill>
            <a:srgbClr val="FFFFFF"/>
          </a:solidFill>
        </p:spPr>
        <p:txBody>
          <a:bodyPr anchor="ctr">
            <a:noAutofit/>
          </a:bodyPr>
          <a:lstStyle>
            <a:lvl1pPr algn="ctr">
              <a:lnSpc>
                <a:spcPct val="70000"/>
              </a:lnSpc>
              <a:defRPr sz="8500">
                <a:solidFill>
                  <a:srgbClr val="000000"/>
                </a:solidFill>
                <a:latin typeface="Ionicons"/>
                <a:ea typeface="Ionicons"/>
                <a:cs typeface="Ionicons"/>
                <a:sym typeface="Ionicons"/>
              </a:defRPr>
            </a:lvl1pPr>
          </a:lstStyle>
          <a:p>
            <a:r>
              <a:t></a:t>
            </a:r>
          </a:p>
        </p:txBody>
      </p:sp>
      <p:sp>
        <p:nvSpPr>
          <p:cNvPr id="101" name="Shape 101"/>
          <p:cNvSpPr>
            <a:spLocks noGrp="1"/>
          </p:cNvSpPr>
          <p:nvPr>
            <p:ph type="body" sz="quarter" idx="19"/>
          </p:nvPr>
        </p:nvSpPr>
        <p:spPr>
          <a:xfrm>
            <a:off x="0" y="4189736"/>
            <a:ext cx="2540001" cy="2222501"/>
          </a:xfrm>
          <a:prstGeom prst="rect">
            <a:avLst/>
          </a:prstGeom>
          <a:solidFill>
            <a:srgbClr val="FFFFFF"/>
          </a:solidFill>
        </p:spPr>
        <p:txBody>
          <a:bodyPr anchor="ctr">
            <a:noAutofit/>
          </a:bodyPr>
          <a:lstStyle>
            <a:lvl1pPr algn="ctr">
              <a:lnSpc>
                <a:spcPct val="70000"/>
              </a:lnSpc>
              <a:defRPr sz="8500">
                <a:solidFill>
                  <a:srgbClr val="000000"/>
                </a:solidFill>
                <a:latin typeface="Ionicons"/>
                <a:ea typeface="Ionicons"/>
                <a:cs typeface="Ionicons"/>
                <a:sym typeface="Ionicons"/>
              </a:defRPr>
            </a:lvl1pPr>
          </a:lstStyle>
          <a:p>
            <a:r>
              <a:t></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enter Title Full Overlay Section 4">
    <p:bg>
      <p:bgPr>
        <a:solidFill>
          <a:srgbClr val="FFFFFF"/>
        </a:solidFill>
        <a:effectLst/>
      </p:bgPr>
    </p:bg>
    <p:spTree>
      <p:nvGrpSpPr>
        <p:cNvPr id="1" name=""/>
        <p:cNvGrpSpPr/>
        <p:nvPr/>
      </p:nvGrpSpPr>
      <p:grpSpPr>
        <a:xfrm>
          <a:off x="0" y="0"/>
          <a:ext cx="0" cy="0"/>
          <a:chOff x="0" y="0"/>
          <a:chExt cx="0" cy="0"/>
        </a:xfrm>
      </p:grpSpPr>
      <p:sp>
        <p:nvSpPr>
          <p:cNvPr id="108" name="Shape 108"/>
          <p:cNvSpPr/>
          <p:nvPr/>
        </p:nvSpPr>
        <p:spPr>
          <a:xfrm>
            <a:off x="0" y="0"/>
            <a:ext cx="24384000" cy="13716000"/>
          </a:xfrm>
          <a:prstGeom prst="rect">
            <a:avLst/>
          </a:prstGeom>
          <a:solidFill>
            <a:srgbClr val="000514"/>
          </a:solidFill>
          <a:ln w="12700">
            <a:miter lim="400000"/>
          </a:ln>
        </p:spPr>
        <p:txBody>
          <a:bodyPr lIns="50800" tIns="50800" rIns="50800" bIns="50800" anchor="ctr"/>
          <a:lstStyle/>
          <a:p>
            <a:pPr>
              <a:lnSpc>
                <a:spcPct val="100000"/>
              </a:lnSpc>
              <a:defRPr sz="3200">
                <a:solidFill>
                  <a:srgbClr val="000000"/>
                </a:solidFill>
                <a:latin typeface="Helvetica Light"/>
                <a:ea typeface="Helvetica Light"/>
                <a:cs typeface="Helvetica Light"/>
                <a:sym typeface="Helvetica Light"/>
              </a:defRPr>
            </a:pPr>
            <a:endParaRPr/>
          </a:p>
        </p:txBody>
      </p:sp>
      <p:sp>
        <p:nvSpPr>
          <p:cNvPr id="109" name="Shape 109"/>
          <p:cNvSpPr>
            <a:spLocks noGrp="1"/>
          </p:cNvSpPr>
          <p:nvPr>
            <p:ph type="pic" idx="13"/>
          </p:nvPr>
        </p:nvSpPr>
        <p:spPr>
          <a:xfrm>
            <a:off x="0" y="0"/>
            <a:ext cx="24383999" cy="13716000"/>
          </a:xfrm>
          <a:prstGeom prst="rect">
            <a:avLst/>
          </a:prstGeom>
        </p:spPr>
        <p:txBody>
          <a:bodyPr lIns="91439" tIns="45719" rIns="91439" bIns="45719">
            <a:noAutofit/>
          </a:bodyPr>
          <a:lstStyle/>
          <a:p>
            <a:endParaRPr/>
          </a:p>
        </p:txBody>
      </p:sp>
      <p:sp>
        <p:nvSpPr>
          <p:cNvPr id="110" name="Shape 110"/>
          <p:cNvSpPr>
            <a:spLocks noGrp="1"/>
          </p:cNvSpPr>
          <p:nvPr>
            <p:ph type="body" sz="quarter" idx="14"/>
          </p:nvPr>
        </p:nvSpPr>
        <p:spPr>
          <a:xfrm>
            <a:off x="0" y="4189736"/>
            <a:ext cx="18923000" cy="2222501"/>
          </a:xfrm>
          <a:prstGeom prst="rect">
            <a:avLst/>
          </a:prstGeom>
          <a:solidFill>
            <a:srgbClr val="FFFFFF">
              <a:alpha val="25000"/>
            </a:srgbClr>
          </a:solidFill>
        </p:spPr>
        <p:txBody>
          <a:bodyPr anchor="ctr">
            <a:noAutofit/>
          </a:bodyPr>
          <a:lstStyle/>
          <a:p>
            <a:pPr algn="ctr">
              <a:lnSpc>
                <a:spcPct val="70000"/>
              </a:lnSpc>
              <a:defRPr sz="7500">
                <a:solidFill>
                  <a:schemeClr val="accent1">
                    <a:satOff val="-3355"/>
                    <a:lumOff val="26614"/>
                  </a:schemeClr>
                </a:solidFill>
                <a:latin typeface="+mn-lt"/>
                <a:ea typeface="+mn-ea"/>
                <a:cs typeface="+mn-cs"/>
                <a:sym typeface="Bebas Neue Bold"/>
              </a:defRPr>
            </a:pPr>
            <a:endParaRPr/>
          </a:p>
        </p:txBody>
      </p:sp>
      <p:sp>
        <p:nvSpPr>
          <p:cNvPr id="111" name="Shape 111"/>
          <p:cNvSpPr>
            <a:spLocks noGrp="1"/>
          </p:cNvSpPr>
          <p:nvPr>
            <p:ph type="title"/>
          </p:nvPr>
        </p:nvSpPr>
        <p:spPr>
          <a:xfrm>
            <a:off x="2014966" y="6712599"/>
            <a:ext cx="20354068" cy="1985941"/>
          </a:xfrm>
          <a:prstGeom prst="rect">
            <a:avLst/>
          </a:prstGeom>
        </p:spPr>
        <p:txBody>
          <a:bodyPr/>
          <a:lstStyle/>
          <a:p>
            <a:r>
              <a:t>Title Text</a:t>
            </a:r>
          </a:p>
        </p:txBody>
      </p:sp>
      <p:sp>
        <p:nvSpPr>
          <p:cNvPr id="112" name="Shape 112"/>
          <p:cNvSpPr>
            <a:spLocks noGrp="1"/>
          </p:cNvSpPr>
          <p:nvPr>
            <p:ph type="body" sz="quarter" idx="1"/>
          </p:nvPr>
        </p:nvSpPr>
        <p:spPr>
          <a:xfrm>
            <a:off x="3744531" y="8651239"/>
            <a:ext cx="16894938" cy="2879331"/>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113" name="Shape 113"/>
          <p:cNvSpPr>
            <a:spLocks noGrp="1"/>
          </p:cNvSpPr>
          <p:nvPr>
            <p:ph type="sldNum" sz="quarter" idx="2"/>
          </p:nvPr>
        </p:nvSpPr>
        <p:spPr>
          <a:prstGeom prst="rect">
            <a:avLst/>
          </a:prstGeom>
        </p:spPr>
        <p:txBody>
          <a:bodyPr/>
          <a:lstStyle/>
          <a:p>
            <a:fld id="{86CB4B4D-7CA3-9044-876B-883B54F8677D}" type="slidenum">
              <a:t>‹#›</a:t>
            </a:fld>
            <a:endParaRPr/>
          </a:p>
        </p:txBody>
      </p:sp>
      <p:sp>
        <p:nvSpPr>
          <p:cNvPr id="114" name="Shape 114"/>
          <p:cNvSpPr>
            <a:spLocks noGrp="1"/>
          </p:cNvSpPr>
          <p:nvPr>
            <p:ph type="body" sz="quarter" idx="15"/>
          </p:nvPr>
        </p:nvSpPr>
        <p:spPr>
          <a:xfrm>
            <a:off x="10922000" y="4189736"/>
            <a:ext cx="2540000" cy="2222501"/>
          </a:xfrm>
          <a:prstGeom prst="rect">
            <a:avLst/>
          </a:prstGeom>
          <a:solidFill>
            <a:schemeClr val="accent1">
              <a:satOff val="-3355"/>
              <a:lumOff val="26614"/>
            </a:schemeClr>
          </a:solidFill>
        </p:spPr>
        <p:txBody>
          <a:bodyPr anchor="ctr">
            <a:noAutofit/>
          </a:bodyPr>
          <a:lstStyle>
            <a:lvl1pPr algn="ctr">
              <a:lnSpc>
                <a:spcPct val="70000"/>
              </a:lnSpc>
              <a:defRPr sz="12500">
                <a:latin typeface="Ionicons"/>
                <a:ea typeface="Ionicons"/>
                <a:cs typeface="Ionicons"/>
                <a:sym typeface="Ionicons"/>
              </a:defRPr>
            </a:lvl1pPr>
          </a:lstStyle>
          <a:p>
            <a:r>
              <a:t></a:t>
            </a:r>
          </a:p>
        </p:txBody>
      </p:sp>
      <p:sp>
        <p:nvSpPr>
          <p:cNvPr id="115" name="Shape 115"/>
          <p:cNvSpPr>
            <a:spLocks noGrp="1"/>
          </p:cNvSpPr>
          <p:nvPr>
            <p:ph type="body" sz="quarter" idx="16"/>
          </p:nvPr>
        </p:nvSpPr>
        <p:spPr>
          <a:xfrm>
            <a:off x="16383000" y="4189736"/>
            <a:ext cx="2540000" cy="2222501"/>
          </a:xfrm>
          <a:prstGeom prst="rect">
            <a:avLst/>
          </a:prstGeom>
          <a:solidFill>
            <a:srgbClr val="FFFFFF"/>
          </a:solidFill>
        </p:spPr>
        <p:txBody>
          <a:bodyPr anchor="ctr">
            <a:noAutofit/>
          </a:bodyPr>
          <a:lstStyle>
            <a:lvl1pPr algn="ctr">
              <a:lnSpc>
                <a:spcPct val="70000"/>
              </a:lnSpc>
              <a:defRPr sz="8500">
                <a:solidFill>
                  <a:srgbClr val="000000"/>
                </a:solidFill>
                <a:latin typeface="Ionicons"/>
                <a:ea typeface="Ionicons"/>
                <a:cs typeface="Ionicons"/>
                <a:sym typeface="Ionicons"/>
              </a:defRPr>
            </a:lvl1pPr>
          </a:lstStyle>
          <a:p>
            <a:r>
              <a:t></a:t>
            </a:r>
          </a:p>
        </p:txBody>
      </p:sp>
      <p:sp>
        <p:nvSpPr>
          <p:cNvPr id="116" name="Shape 116"/>
          <p:cNvSpPr>
            <a:spLocks noGrp="1"/>
          </p:cNvSpPr>
          <p:nvPr>
            <p:ph type="body" sz="quarter" idx="17"/>
          </p:nvPr>
        </p:nvSpPr>
        <p:spPr>
          <a:xfrm>
            <a:off x="5461000" y="4189736"/>
            <a:ext cx="2540000" cy="2222501"/>
          </a:xfrm>
          <a:prstGeom prst="rect">
            <a:avLst/>
          </a:prstGeom>
          <a:solidFill>
            <a:srgbClr val="FFFFFF"/>
          </a:solidFill>
        </p:spPr>
        <p:txBody>
          <a:bodyPr anchor="ctr">
            <a:noAutofit/>
          </a:bodyPr>
          <a:lstStyle>
            <a:lvl1pPr algn="ctr">
              <a:lnSpc>
                <a:spcPct val="70000"/>
              </a:lnSpc>
              <a:defRPr sz="8500">
                <a:solidFill>
                  <a:srgbClr val="000000"/>
                </a:solidFill>
                <a:latin typeface="Ionicons"/>
                <a:ea typeface="Ionicons"/>
                <a:cs typeface="Ionicons"/>
                <a:sym typeface="Ionicons"/>
              </a:defRPr>
            </a:lvl1pPr>
          </a:lstStyle>
          <a:p>
            <a:r>
              <a:t></a:t>
            </a:r>
          </a:p>
        </p:txBody>
      </p:sp>
      <p:sp>
        <p:nvSpPr>
          <p:cNvPr id="117" name="Shape 117"/>
          <p:cNvSpPr>
            <a:spLocks noGrp="1"/>
          </p:cNvSpPr>
          <p:nvPr>
            <p:ph type="body" sz="quarter" idx="18"/>
          </p:nvPr>
        </p:nvSpPr>
        <p:spPr>
          <a:xfrm>
            <a:off x="0" y="4189736"/>
            <a:ext cx="2540001" cy="2222501"/>
          </a:xfrm>
          <a:prstGeom prst="rect">
            <a:avLst/>
          </a:prstGeom>
          <a:solidFill>
            <a:srgbClr val="FFFFFF"/>
          </a:solidFill>
        </p:spPr>
        <p:txBody>
          <a:bodyPr anchor="ctr">
            <a:noAutofit/>
          </a:bodyPr>
          <a:lstStyle>
            <a:lvl1pPr algn="ctr">
              <a:lnSpc>
                <a:spcPct val="70000"/>
              </a:lnSpc>
              <a:defRPr sz="8500">
                <a:solidFill>
                  <a:srgbClr val="000000"/>
                </a:solidFill>
                <a:latin typeface="Ionicons"/>
                <a:ea typeface="Ionicons"/>
                <a:cs typeface="Ionicons"/>
                <a:sym typeface="Ionicons"/>
              </a:defRPr>
            </a:lvl1pPr>
          </a:lstStyle>
          <a:p>
            <a:r>
              <a:t></a:t>
            </a: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514"/>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778000" y="2298700"/>
            <a:ext cx="20828000" cy="464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p>
            <a:r>
              <a:t>Title Text</a:t>
            </a:r>
          </a:p>
        </p:txBody>
      </p:sp>
      <p:sp>
        <p:nvSpPr>
          <p:cNvPr id="3" name="Shape 3"/>
          <p:cNvSpPr>
            <a:spLocks noGrp="1"/>
          </p:cNvSpPr>
          <p:nvPr>
            <p:ph type="body" idx="1"/>
          </p:nvPr>
        </p:nvSpPr>
        <p:spPr>
          <a:xfrm>
            <a:off x="1778000" y="7073900"/>
            <a:ext cx="20828000" cy="158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22542500" y="635000"/>
            <a:ext cx="1270000" cy="876300"/>
          </a:xfrm>
          <a:prstGeom prst="rect">
            <a:avLst/>
          </a:prstGeom>
          <a:solidFill>
            <a:srgbClr val="53585F"/>
          </a:solidFill>
          <a:ln w="12700">
            <a:miter lim="400000"/>
          </a:ln>
        </p:spPr>
        <p:txBody>
          <a:bodyPr lIns="50800" tIns="50800" rIns="50800" bIns="50800">
            <a:spAutoFit/>
          </a:bodyPr>
          <a:lstStyle>
            <a:lvl1pPr>
              <a:defRPr sz="5000">
                <a:solidFill>
                  <a:srgbClr val="FFFFFF"/>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transition xmlns:p14="http://schemas.microsoft.com/office/powerpoint/2010/main" spd="med"/>
  <p:txStyles>
    <p:titleStyle>
      <a:lvl1pPr marL="0" marR="0" indent="0" algn="ctr" defTabSz="825500" rtl="0" latinLnBrk="0">
        <a:lnSpc>
          <a:spcPct val="70000"/>
        </a:lnSpc>
        <a:spcBef>
          <a:spcPts val="0"/>
        </a:spcBef>
        <a:spcAft>
          <a:spcPts val="0"/>
        </a:spcAft>
        <a:buClrTx/>
        <a:buSzTx/>
        <a:buFontTx/>
        <a:buNone/>
        <a:tabLst/>
        <a:defRPr sz="11500" b="0" i="0" u="none" strike="noStrike" cap="none" spc="0" baseline="0">
          <a:ln>
            <a:noFill/>
          </a:ln>
          <a:solidFill>
            <a:schemeClr val="accent1">
              <a:satOff val="-3355"/>
              <a:lumOff val="26614"/>
            </a:schemeClr>
          </a:solidFill>
          <a:uFillTx/>
          <a:latin typeface="+mn-lt"/>
          <a:ea typeface="+mn-ea"/>
          <a:cs typeface="+mn-cs"/>
          <a:sym typeface="Bebas Neue Bold"/>
        </a:defRPr>
      </a:lvl1pPr>
      <a:lvl2pPr marL="0" marR="0" indent="228600" algn="ctr" defTabSz="825500" rtl="0" latinLnBrk="0">
        <a:lnSpc>
          <a:spcPct val="70000"/>
        </a:lnSpc>
        <a:spcBef>
          <a:spcPts val="0"/>
        </a:spcBef>
        <a:spcAft>
          <a:spcPts val="0"/>
        </a:spcAft>
        <a:buClrTx/>
        <a:buSzTx/>
        <a:buFontTx/>
        <a:buNone/>
        <a:tabLst/>
        <a:defRPr sz="11500" b="0" i="0" u="none" strike="noStrike" cap="none" spc="0" baseline="0">
          <a:ln>
            <a:noFill/>
          </a:ln>
          <a:solidFill>
            <a:schemeClr val="accent1">
              <a:satOff val="-3355"/>
              <a:lumOff val="26614"/>
            </a:schemeClr>
          </a:solidFill>
          <a:uFillTx/>
          <a:latin typeface="+mn-lt"/>
          <a:ea typeface="+mn-ea"/>
          <a:cs typeface="+mn-cs"/>
          <a:sym typeface="Bebas Neue Bold"/>
        </a:defRPr>
      </a:lvl2pPr>
      <a:lvl3pPr marL="0" marR="0" indent="457200" algn="ctr" defTabSz="825500" rtl="0" latinLnBrk="0">
        <a:lnSpc>
          <a:spcPct val="70000"/>
        </a:lnSpc>
        <a:spcBef>
          <a:spcPts val="0"/>
        </a:spcBef>
        <a:spcAft>
          <a:spcPts val="0"/>
        </a:spcAft>
        <a:buClrTx/>
        <a:buSzTx/>
        <a:buFontTx/>
        <a:buNone/>
        <a:tabLst/>
        <a:defRPr sz="11500" b="0" i="0" u="none" strike="noStrike" cap="none" spc="0" baseline="0">
          <a:ln>
            <a:noFill/>
          </a:ln>
          <a:solidFill>
            <a:schemeClr val="accent1">
              <a:satOff val="-3355"/>
              <a:lumOff val="26614"/>
            </a:schemeClr>
          </a:solidFill>
          <a:uFillTx/>
          <a:latin typeface="+mn-lt"/>
          <a:ea typeface="+mn-ea"/>
          <a:cs typeface="+mn-cs"/>
          <a:sym typeface="Bebas Neue Bold"/>
        </a:defRPr>
      </a:lvl3pPr>
      <a:lvl4pPr marL="0" marR="0" indent="685800" algn="ctr" defTabSz="825500" rtl="0" latinLnBrk="0">
        <a:lnSpc>
          <a:spcPct val="70000"/>
        </a:lnSpc>
        <a:spcBef>
          <a:spcPts val="0"/>
        </a:spcBef>
        <a:spcAft>
          <a:spcPts val="0"/>
        </a:spcAft>
        <a:buClrTx/>
        <a:buSzTx/>
        <a:buFontTx/>
        <a:buNone/>
        <a:tabLst/>
        <a:defRPr sz="11500" b="0" i="0" u="none" strike="noStrike" cap="none" spc="0" baseline="0">
          <a:ln>
            <a:noFill/>
          </a:ln>
          <a:solidFill>
            <a:schemeClr val="accent1">
              <a:satOff val="-3355"/>
              <a:lumOff val="26614"/>
            </a:schemeClr>
          </a:solidFill>
          <a:uFillTx/>
          <a:latin typeface="+mn-lt"/>
          <a:ea typeface="+mn-ea"/>
          <a:cs typeface="+mn-cs"/>
          <a:sym typeface="Bebas Neue Bold"/>
        </a:defRPr>
      </a:lvl4pPr>
      <a:lvl5pPr marL="0" marR="0" indent="914400" algn="ctr" defTabSz="825500" rtl="0" latinLnBrk="0">
        <a:lnSpc>
          <a:spcPct val="70000"/>
        </a:lnSpc>
        <a:spcBef>
          <a:spcPts val="0"/>
        </a:spcBef>
        <a:spcAft>
          <a:spcPts val="0"/>
        </a:spcAft>
        <a:buClrTx/>
        <a:buSzTx/>
        <a:buFontTx/>
        <a:buNone/>
        <a:tabLst/>
        <a:defRPr sz="11500" b="0" i="0" u="none" strike="noStrike" cap="none" spc="0" baseline="0">
          <a:ln>
            <a:noFill/>
          </a:ln>
          <a:solidFill>
            <a:schemeClr val="accent1">
              <a:satOff val="-3355"/>
              <a:lumOff val="26614"/>
            </a:schemeClr>
          </a:solidFill>
          <a:uFillTx/>
          <a:latin typeface="+mn-lt"/>
          <a:ea typeface="+mn-ea"/>
          <a:cs typeface="+mn-cs"/>
          <a:sym typeface="Bebas Neue Bold"/>
        </a:defRPr>
      </a:lvl5pPr>
      <a:lvl6pPr marL="0" marR="0" indent="1143000" algn="ctr" defTabSz="825500" rtl="0" latinLnBrk="0">
        <a:lnSpc>
          <a:spcPct val="70000"/>
        </a:lnSpc>
        <a:spcBef>
          <a:spcPts val="0"/>
        </a:spcBef>
        <a:spcAft>
          <a:spcPts val="0"/>
        </a:spcAft>
        <a:buClrTx/>
        <a:buSzTx/>
        <a:buFontTx/>
        <a:buNone/>
        <a:tabLst/>
        <a:defRPr sz="11500" b="0" i="0" u="none" strike="noStrike" cap="none" spc="0" baseline="0">
          <a:ln>
            <a:noFill/>
          </a:ln>
          <a:solidFill>
            <a:schemeClr val="accent1">
              <a:satOff val="-3355"/>
              <a:lumOff val="26614"/>
            </a:schemeClr>
          </a:solidFill>
          <a:uFillTx/>
          <a:latin typeface="+mn-lt"/>
          <a:ea typeface="+mn-ea"/>
          <a:cs typeface="+mn-cs"/>
          <a:sym typeface="Bebas Neue Bold"/>
        </a:defRPr>
      </a:lvl6pPr>
      <a:lvl7pPr marL="0" marR="0" indent="1371600" algn="ctr" defTabSz="825500" rtl="0" latinLnBrk="0">
        <a:lnSpc>
          <a:spcPct val="70000"/>
        </a:lnSpc>
        <a:spcBef>
          <a:spcPts val="0"/>
        </a:spcBef>
        <a:spcAft>
          <a:spcPts val="0"/>
        </a:spcAft>
        <a:buClrTx/>
        <a:buSzTx/>
        <a:buFontTx/>
        <a:buNone/>
        <a:tabLst/>
        <a:defRPr sz="11500" b="0" i="0" u="none" strike="noStrike" cap="none" spc="0" baseline="0">
          <a:ln>
            <a:noFill/>
          </a:ln>
          <a:solidFill>
            <a:schemeClr val="accent1">
              <a:satOff val="-3355"/>
              <a:lumOff val="26614"/>
            </a:schemeClr>
          </a:solidFill>
          <a:uFillTx/>
          <a:latin typeface="+mn-lt"/>
          <a:ea typeface="+mn-ea"/>
          <a:cs typeface="+mn-cs"/>
          <a:sym typeface="Bebas Neue Bold"/>
        </a:defRPr>
      </a:lvl7pPr>
      <a:lvl8pPr marL="0" marR="0" indent="1600200" algn="ctr" defTabSz="825500" rtl="0" latinLnBrk="0">
        <a:lnSpc>
          <a:spcPct val="70000"/>
        </a:lnSpc>
        <a:spcBef>
          <a:spcPts val="0"/>
        </a:spcBef>
        <a:spcAft>
          <a:spcPts val="0"/>
        </a:spcAft>
        <a:buClrTx/>
        <a:buSzTx/>
        <a:buFontTx/>
        <a:buNone/>
        <a:tabLst/>
        <a:defRPr sz="11500" b="0" i="0" u="none" strike="noStrike" cap="none" spc="0" baseline="0">
          <a:ln>
            <a:noFill/>
          </a:ln>
          <a:solidFill>
            <a:schemeClr val="accent1">
              <a:satOff val="-3355"/>
              <a:lumOff val="26614"/>
            </a:schemeClr>
          </a:solidFill>
          <a:uFillTx/>
          <a:latin typeface="+mn-lt"/>
          <a:ea typeface="+mn-ea"/>
          <a:cs typeface="+mn-cs"/>
          <a:sym typeface="Bebas Neue Bold"/>
        </a:defRPr>
      </a:lvl8pPr>
      <a:lvl9pPr marL="0" marR="0" indent="1828800" algn="ctr" defTabSz="825500" rtl="0" latinLnBrk="0">
        <a:lnSpc>
          <a:spcPct val="70000"/>
        </a:lnSpc>
        <a:spcBef>
          <a:spcPts val="0"/>
        </a:spcBef>
        <a:spcAft>
          <a:spcPts val="0"/>
        </a:spcAft>
        <a:buClrTx/>
        <a:buSzTx/>
        <a:buFontTx/>
        <a:buNone/>
        <a:tabLst/>
        <a:defRPr sz="11500" b="0" i="0" u="none" strike="noStrike" cap="none" spc="0" baseline="0">
          <a:ln>
            <a:noFill/>
          </a:ln>
          <a:solidFill>
            <a:schemeClr val="accent1">
              <a:satOff val="-3355"/>
              <a:lumOff val="26614"/>
            </a:schemeClr>
          </a:solidFill>
          <a:uFillTx/>
          <a:latin typeface="+mn-lt"/>
          <a:ea typeface="+mn-ea"/>
          <a:cs typeface="+mn-cs"/>
          <a:sym typeface="Bebas Neue Bold"/>
        </a:defRPr>
      </a:lvl9pPr>
    </p:titleStyle>
    <p:bodyStyle>
      <a:lvl1pPr marL="0" marR="0" indent="0" algn="l" defTabSz="82550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Source Sans Pro"/>
          <a:ea typeface="Source Sans Pro"/>
          <a:cs typeface="Source Sans Pro"/>
          <a:sym typeface="Source Sans Pro"/>
        </a:defRPr>
      </a:lvl1pPr>
      <a:lvl2pPr marL="0" marR="0" indent="228600" algn="l" defTabSz="82550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Source Sans Pro"/>
          <a:ea typeface="Source Sans Pro"/>
          <a:cs typeface="Source Sans Pro"/>
          <a:sym typeface="Source Sans Pro"/>
        </a:defRPr>
      </a:lvl2pPr>
      <a:lvl3pPr marL="0" marR="0" indent="457200" algn="l" defTabSz="82550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Source Sans Pro"/>
          <a:ea typeface="Source Sans Pro"/>
          <a:cs typeface="Source Sans Pro"/>
          <a:sym typeface="Source Sans Pro"/>
        </a:defRPr>
      </a:lvl3pPr>
      <a:lvl4pPr marL="0" marR="0" indent="685800" algn="l" defTabSz="82550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Source Sans Pro"/>
          <a:ea typeface="Source Sans Pro"/>
          <a:cs typeface="Source Sans Pro"/>
          <a:sym typeface="Source Sans Pro"/>
        </a:defRPr>
      </a:lvl4pPr>
      <a:lvl5pPr marL="0" marR="0" indent="914400" algn="l" defTabSz="82550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Source Sans Pro"/>
          <a:ea typeface="Source Sans Pro"/>
          <a:cs typeface="Source Sans Pro"/>
          <a:sym typeface="Source Sans Pro"/>
        </a:defRPr>
      </a:lvl5pPr>
      <a:lvl6pPr marL="0" marR="0" indent="1143000" algn="l" defTabSz="82550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Source Sans Pro"/>
          <a:ea typeface="Source Sans Pro"/>
          <a:cs typeface="Source Sans Pro"/>
          <a:sym typeface="Source Sans Pro"/>
        </a:defRPr>
      </a:lvl6pPr>
      <a:lvl7pPr marL="0" marR="0" indent="1371600" algn="l" defTabSz="82550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Source Sans Pro"/>
          <a:ea typeface="Source Sans Pro"/>
          <a:cs typeface="Source Sans Pro"/>
          <a:sym typeface="Source Sans Pro"/>
        </a:defRPr>
      </a:lvl7pPr>
      <a:lvl8pPr marL="0" marR="0" indent="1600200" algn="l" defTabSz="82550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Source Sans Pro"/>
          <a:ea typeface="Source Sans Pro"/>
          <a:cs typeface="Source Sans Pro"/>
          <a:sym typeface="Source Sans Pro"/>
        </a:defRPr>
      </a:lvl8pPr>
      <a:lvl9pPr marL="0" marR="0" indent="1828800" algn="l" defTabSz="82550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Source Sans Pro"/>
          <a:ea typeface="Source Sans Pro"/>
          <a:cs typeface="Source Sans Pro"/>
          <a:sym typeface="Source Sans Pro"/>
        </a:defRPr>
      </a:lvl9pPr>
    </p:bodyStyle>
    <p:otherStyle>
      <a:lvl1pPr marL="0" marR="0" indent="0" algn="ctr" defTabSz="825500" rtl="0" latinLnBrk="0">
        <a:lnSpc>
          <a:spcPct val="70000"/>
        </a:lnSpc>
        <a:spcBef>
          <a:spcPts val="0"/>
        </a:spcBef>
        <a:spcAft>
          <a:spcPts val="0"/>
        </a:spcAft>
        <a:buClrTx/>
        <a:buSzTx/>
        <a:buFontTx/>
        <a:buNone/>
        <a:tabLst/>
        <a:defRPr sz="5000" b="0" i="0" u="none" strike="noStrike" cap="none" spc="0" baseline="0">
          <a:ln>
            <a:noFill/>
          </a:ln>
          <a:solidFill>
            <a:schemeClr val="tx1"/>
          </a:solidFill>
          <a:uFillTx/>
          <a:latin typeface="+mn-lt"/>
          <a:ea typeface="+mn-ea"/>
          <a:cs typeface="+mn-cs"/>
          <a:sym typeface="Bebas Neue Bold"/>
        </a:defRPr>
      </a:lvl1pPr>
      <a:lvl2pPr marL="0" marR="0" indent="228600" algn="ctr" defTabSz="825500" rtl="0" latinLnBrk="0">
        <a:lnSpc>
          <a:spcPct val="70000"/>
        </a:lnSpc>
        <a:spcBef>
          <a:spcPts val="0"/>
        </a:spcBef>
        <a:spcAft>
          <a:spcPts val="0"/>
        </a:spcAft>
        <a:buClrTx/>
        <a:buSzTx/>
        <a:buFontTx/>
        <a:buNone/>
        <a:tabLst/>
        <a:defRPr sz="5000" b="0" i="0" u="none" strike="noStrike" cap="none" spc="0" baseline="0">
          <a:ln>
            <a:noFill/>
          </a:ln>
          <a:solidFill>
            <a:schemeClr val="tx1"/>
          </a:solidFill>
          <a:uFillTx/>
          <a:latin typeface="+mn-lt"/>
          <a:ea typeface="+mn-ea"/>
          <a:cs typeface="+mn-cs"/>
          <a:sym typeface="Bebas Neue Bold"/>
        </a:defRPr>
      </a:lvl2pPr>
      <a:lvl3pPr marL="0" marR="0" indent="457200" algn="ctr" defTabSz="825500" rtl="0" latinLnBrk="0">
        <a:lnSpc>
          <a:spcPct val="70000"/>
        </a:lnSpc>
        <a:spcBef>
          <a:spcPts val="0"/>
        </a:spcBef>
        <a:spcAft>
          <a:spcPts val="0"/>
        </a:spcAft>
        <a:buClrTx/>
        <a:buSzTx/>
        <a:buFontTx/>
        <a:buNone/>
        <a:tabLst/>
        <a:defRPr sz="5000" b="0" i="0" u="none" strike="noStrike" cap="none" spc="0" baseline="0">
          <a:ln>
            <a:noFill/>
          </a:ln>
          <a:solidFill>
            <a:schemeClr val="tx1"/>
          </a:solidFill>
          <a:uFillTx/>
          <a:latin typeface="+mn-lt"/>
          <a:ea typeface="+mn-ea"/>
          <a:cs typeface="+mn-cs"/>
          <a:sym typeface="Bebas Neue Bold"/>
        </a:defRPr>
      </a:lvl3pPr>
      <a:lvl4pPr marL="0" marR="0" indent="685800" algn="ctr" defTabSz="825500" rtl="0" latinLnBrk="0">
        <a:lnSpc>
          <a:spcPct val="70000"/>
        </a:lnSpc>
        <a:spcBef>
          <a:spcPts val="0"/>
        </a:spcBef>
        <a:spcAft>
          <a:spcPts val="0"/>
        </a:spcAft>
        <a:buClrTx/>
        <a:buSzTx/>
        <a:buFontTx/>
        <a:buNone/>
        <a:tabLst/>
        <a:defRPr sz="5000" b="0" i="0" u="none" strike="noStrike" cap="none" spc="0" baseline="0">
          <a:ln>
            <a:noFill/>
          </a:ln>
          <a:solidFill>
            <a:schemeClr val="tx1"/>
          </a:solidFill>
          <a:uFillTx/>
          <a:latin typeface="+mn-lt"/>
          <a:ea typeface="+mn-ea"/>
          <a:cs typeface="+mn-cs"/>
          <a:sym typeface="Bebas Neue Bold"/>
        </a:defRPr>
      </a:lvl4pPr>
      <a:lvl5pPr marL="0" marR="0" indent="914400" algn="ctr" defTabSz="825500" rtl="0" latinLnBrk="0">
        <a:lnSpc>
          <a:spcPct val="70000"/>
        </a:lnSpc>
        <a:spcBef>
          <a:spcPts val="0"/>
        </a:spcBef>
        <a:spcAft>
          <a:spcPts val="0"/>
        </a:spcAft>
        <a:buClrTx/>
        <a:buSzTx/>
        <a:buFontTx/>
        <a:buNone/>
        <a:tabLst/>
        <a:defRPr sz="5000" b="0" i="0" u="none" strike="noStrike" cap="none" spc="0" baseline="0">
          <a:ln>
            <a:noFill/>
          </a:ln>
          <a:solidFill>
            <a:schemeClr val="tx1"/>
          </a:solidFill>
          <a:uFillTx/>
          <a:latin typeface="+mn-lt"/>
          <a:ea typeface="+mn-ea"/>
          <a:cs typeface="+mn-cs"/>
          <a:sym typeface="Bebas Neue Bold"/>
        </a:defRPr>
      </a:lvl5pPr>
      <a:lvl6pPr marL="0" marR="0" indent="1143000" algn="ctr" defTabSz="825500" rtl="0" latinLnBrk="0">
        <a:lnSpc>
          <a:spcPct val="70000"/>
        </a:lnSpc>
        <a:spcBef>
          <a:spcPts val="0"/>
        </a:spcBef>
        <a:spcAft>
          <a:spcPts val="0"/>
        </a:spcAft>
        <a:buClrTx/>
        <a:buSzTx/>
        <a:buFontTx/>
        <a:buNone/>
        <a:tabLst/>
        <a:defRPr sz="5000" b="0" i="0" u="none" strike="noStrike" cap="none" spc="0" baseline="0">
          <a:ln>
            <a:noFill/>
          </a:ln>
          <a:solidFill>
            <a:schemeClr val="tx1"/>
          </a:solidFill>
          <a:uFillTx/>
          <a:latin typeface="+mn-lt"/>
          <a:ea typeface="+mn-ea"/>
          <a:cs typeface="+mn-cs"/>
          <a:sym typeface="Bebas Neue Bold"/>
        </a:defRPr>
      </a:lvl6pPr>
      <a:lvl7pPr marL="0" marR="0" indent="1371600" algn="ctr" defTabSz="825500" rtl="0" latinLnBrk="0">
        <a:lnSpc>
          <a:spcPct val="70000"/>
        </a:lnSpc>
        <a:spcBef>
          <a:spcPts val="0"/>
        </a:spcBef>
        <a:spcAft>
          <a:spcPts val="0"/>
        </a:spcAft>
        <a:buClrTx/>
        <a:buSzTx/>
        <a:buFontTx/>
        <a:buNone/>
        <a:tabLst/>
        <a:defRPr sz="5000" b="0" i="0" u="none" strike="noStrike" cap="none" spc="0" baseline="0">
          <a:ln>
            <a:noFill/>
          </a:ln>
          <a:solidFill>
            <a:schemeClr val="tx1"/>
          </a:solidFill>
          <a:uFillTx/>
          <a:latin typeface="+mn-lt"/>
          <a:ea typeface="+mn-ea"/>
          <a:cs typeface="+mn-cs"/>
          <a:sym typeface="Bebas Neue Bold"/>
        </a:defRPr>
      </a:lvl7pPr>
      <a:lvl8pPr marL="0" marR="0" indent="1600200" algn="ctr" defTabSz="825500" rtl="0" latinLnBrk="0">
        <a:lnSpc>
          <a:spcPct val="70000"/>
        </a:lnSpc>
        <a:spcBef>
          <a:spcPts val="0"/>
        </a:spcBef>
        <a:spcAft>
          <a:spcPts val="0"/>
        </a:spcAft>
        <a:buClrTx/>
        <a:buSzTx/>
        <a:buFontTx/>
        <a:buNone/>
        <a:tabLst/>
        <a:defRPr sz="5000" b="0" i="0" u="none" strike="noStrike" cap="none" spc="0" baseline="0">
          <a:ln>
            <a:noFill/>
          </a:ln>
          <a:solidFill>
            <a:schemeClr val="tx1"/>
          </a:solidFill>
          <a:uFillTx/>
          <a:latin typeface="+mn-lt"/>
          <a:ea typeface="+mn-ea"/>
          <a:cs typeface="+mn-cs"/>
          <a:sym typeface="Bebas Neue Bold"/>
        </a:defRPr>
      </a:lvl8pPr>
      <a:lvl9pPr marL="0" marR="0" indent="1828800" algn="ctr" defTabSz="825500" rtl="0" latinLnBrk="0">
        <a:lnSpc>
          <a:spcPct val="70000"/>
        </a:lnSpc>
        <a:spcBef>
          <a:spcPts val="0"/>
        </a:spcBef>
        <a:spcAft>
          <a:spcPts val="0"/>
        </a:spcAft>
        <a:buClrTx/>
        <a:buSzTx/>
        <a:buFontTx/>
        <a:buNone/>
        <a:tabLst/>
        <a:defRPr sz="5000" b="0" i="0" u="none" strike="noStrike" cap="none" spc="0" baseline="0">
          <a:ln>
            <a:noFill/>
          </a:ln>
          <a:solidFill>
            <a:schemeClr val="tx1"/>
          </a:solidFill>
          <a:uFillTx/>
          <a:latin typeface="+mn-lt"/>
          <a:ea typeface="+mn-ea"/>
          <a:cs typeface="+mn-cs"/>
          <a:sym typeface="Bebas Neue Bold"/>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jpeg"/><Relationship Id="rId1" Type="http://schemas.openxmlformats.org/officeDocument/2006/relationships/slideLayout" Target="../slideLayouts/slideLayout24.xml"/><Relationship Id="rId2"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1.jpeg"/><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9.jpeg"/><Relationship Id="rId3" Type="http://schemas.openxmlformats.org/officeDocument/2006/relationships/image" Target="../media/image3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p:nvPr/>
        </p:nvSpPr>
        <p:spPr>
          <a:xfrm>
            <a:off x="6444710" y="10659140"/>
            <a:ext cx="5665661"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lnSpc>
                <a:spcPct val="100000"/>
              </a:lnSpc>
              <a:defRPr sz="3500">
                <a:solidFill>
                  <a:srgbClr val="000000"/>
                </a:solidFill>
                <a:latin typeface="Source Sans Pro Semibold"/>
                <a:ea typeface="Source Sans Pro Semibold"/>
                <a:cs typeface="Source Sans Pro Semibold"/>
                <a:sym typeface="Source Sans Pro Semibold"/>
              </a:defRPr>
            </a:lvl1pPr>
          </a:lstStyle>
          <a:p>
            <a:r>
              <a:t>The little detector that could.</a:t>
            </a:r>
          </a:p>
        </p:txBody>
      </p:sp>
      <p:pic>
        <p:nvPicPr>
          <p:cNvPr id="310" name="Fermilab Presentation.png"/>
          <p:cNvPicPr>
            <a:picLocks noChangeAspect="1"/>
          </p:cNvPicPr>
          <p:nvPr/>
        </p:nvPicPr>
        <p:blipFill>
          <a:blip r:embed="rId2">
            <a:extLst/>
          </a:blip>
          <a:srcRect l="22222" r="22222"/>
          <a:stretch>
            <a:fillRect/>
          </a:stretch>
        </p:blipFill>
        <p:spPr>
          <a:xfrm>
            <a:off x="0" y="0"/>
            <a:ext cx="6096000" cy="13716001"/>
          </a:xfrm>
          <a:prstGeom prst="rect">
            <a:avLst/>
          </a:prstGeom>
          <a:ln w="12700">
            <a:miter lim="400000"/>
          </a:ln>
        </p:spPr>
      </p:pic>
      <p:sp>
        <p:nvSpPr>
          <p:cNvPr id="311" name="Shape 311"/>
          <p:cNvSpPr/>
          <p:nvPr/>
        </p:nvSpPr>
        <p:spPr>
          <a:xfrm>
            <a:off x="-1" y="10413408"/>
            <a:ext cx="24384001" cy="63950"/>
          </a:xfrm>
          <a:prstGeom prst="rect">
            <a:avLst/>
          </a:prstGeom>
          <a:solidFill>
            <a:schemeClr val="accent1">
              <a:satOff val="-3355"/>
              <a:lumOff val="26614"/>
            </a:schemeClr>
          </a:solidFill>
          <a:ln w="12700">
            <a:miter lim="400000"/>
          </a:ln>
        </p:spPr>
        <p:txBody>
          <a:bodyPr lIns="50800" tIns="50800" rIns="50800" bIns="50800" anchor="ctr"/>
          <a:lstStyle/>
          <a:p>
            <a:pPr>
              <a:defRPr>
                <a:solidFill>
                  <a:srgbClr val="FFFFFF"/>
                </a:solidFill>
              </a:defRPr>
            </a:pPr>
            <a:endParaRPr/>
          </a:p>
        </p:txBody>
      </p:sp>
      <p:sp>
        <p:nvSpPr>
          <p:cNvPr id="312" name="Shape 312"/>
          <p:cNvSpPr/>
          <p:nvPr/>
        </p:nvSpPr>
        <p:spPr>
          <a:xfrm>
            <a:off x="6253820" y="6198104"/>
            <a:ext cx="17385463" cy="40335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b">
            <a:spAutoFit/>
          </a:bodyPr>
          <a:lstStyle/>
          <a:p>
            <a:pPr algn="l">
              <a:lnSpc>
                <a:spcPct val="80000"/>
              </a:lnSpc>
              <a:defRPr sz="14200"/>
            </a:pPr>
            <a:r>
              <a:rPr>
                <a:solidFill>
                  <a:srgbClr val="000000"/>
                </a:solidFill>
              </a:rPr>
              <a:t>Liquid </a:t>
            </a:r>
            <a:r>
              <a:t>Argon </a:t>
            </a:r>
            <a:r>
              <a:rPr>
                <a:solidFill>
                  <a:srgbClr val="000000"/>
                </a:solidFill>
              </a:rPr>
              <a:t>Time Projection</a:t>
            </a:r>
          </a:p>
          <a:p>
            <a:pPr algn="l">
              <a:lnSpc>
                <a:spcPct val="80000"/>
              </a:lnSpc>
              <a:defRPr sz="14200"/>
            </a:pPr>
            <a:r>
              <a:rPr>
                <a:solidFill>
                  <a:srgbClr val="000000"/>
                </a:solidFill>
              </a:rPr>
              <a:t>Chamber In a testbeam</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12"/>
                                        </p:tgtEl>
                                        <p:attrNameLst>
                                          <p:attrName>style.visibility</p:attrName>
                                        </p:attrNameLst>
                                      </p:cBhvr>
                                      <p:to>
                                        <p:strVal val="visible"/>
                                      </p:to>
                                    </p:set>
                                    <p:animEffect transition="in" filter="dissolve">
                                      <p:cBhvr>
                                        <p:cTn id="7" dur="750"/>
                                        <p:tgtEl>
                                          <p:spTgt spid="312"/>
                                        </p:tgtEl>
                                      </p:cBhvr>
                                    </p:animEffect>
                                  </p:childTnLst>
                                </p:cTn>
                              </p:par>
                            </p:childTnLst>
                          </p:cTn>
                        </p:par>
                        <p:par>
                          <p:cTn id="8" fill="hold">
                            <p:stCondLst>
                              <p:cond delay="750"/>
                            </p:stCondLst>
                            <p:childTnLst>
                              <p:par>
                                <p:cTn id="9" presetID="2" presetClass="entr" presetSubtype="8" fill="hold" grpId="2" nodeType="afterEffect">
                                  <p:stCondLst>
                                    <p:cond delay="0"/>
                                  </p:stCondLst>
                                  <p:iterate>
                                    <p:tmAbs val="0"/>
                                  </p:iterate>
                                  <p:childTnLst>
                                    <p:set>
                                      <p:cBhvr>
                                        <p:cTn id="10" fill="hold"/>
                                        <p:tgtEl>
                                          <p:spTgt spid="310"/>
                                        </p:tgtEl>
                                        <p:attrNameLst>
                                          <p:attrName>style.visibility</p:attrName>
                                        </p:attrNameLst>
                                      </p:cBhvr>
                                      <p:to>
                                        <p:strVal val="visible"/>
                                      </p:to>
                                    </p:set>
                                    <p:anim calcmode="lin" valueType="num">
                                      <p:cBhvr>
                                        <p:cTn id="11" dur="750" fill="hold"/>
                                        <p:tgtEl>
                                          <p:spTgt spid="310"/>
                                        </p:tgtEl>
                                        <p:attrNameLst>
                                          <p:attrName>ppt_x</p:attrName>
                                        </p:attrNameLst>
                                      </p:cBhvr>
                                      <p:tavLst>
                                        <p:tav tm="0">
                                          <p:val>
                                            <p:strVal val="0-#ppt_w/2"/>
                                          </p:val>
                                        </p:tav>
                                        <p:tav tm="100000">
                                          <p:val>
                                            <p:strVal val="#ppt_x"/>
                                          </p:val>
                                        </p:tav>
                                      </p:tavLst>
                                    </p:anim>
                                    <p:anim calcmode="lin" valueType="num">
                                      <p:cBhvr>
                                        <p:cTn id="12" dur="750" fill="hold"/>
                                        <p:tgtEl>
                                          <p:spTgt spid="310"/>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9" presetClass="entr" fill="hold" grpId="3" nodeType="afterEffect">
                                  <p:stCondLst>
                                    <p:cond delay="300"/>
                                  </p:stCondLst>
                                  <p:iterate>
                                    <p:tmAbs val="0"/>
                                  </p:iterate>
                                  <p:childTnLst>
                                    <p:set>
                                      <p:cBhvr>
                                        <p:cTn id="15" fill="hold"/>
                                        <p:tgtEl>
                                          <p:spTgt spid="309"/>
                                        </p:tgtEl>
                                        <p:attrNameLst>
                                          <p:attrName>style.visibility</p:attrName>
                                        </p:attrNameLst>
                                      </p:cBhvr>
                                      <p:to>
                                        <p:strVal val="visible"/>
                                      </p:to>
                                    </p:set>
                                    <p:animEffect transition="in" filter="dissolve">
                                      <p:cBhvr>
                                        <p:cTn id="16" dur="750"/>
                                        <p:tgtEl>
                                          <p:spTgt spid="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3" animBg="1" advAuto="0"/>
      <p:bldP spid="310" grpId="2" animBg="1" advAuto="0"/>
      <p:bldP spid="312"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 name="Screenshot-125.png"/>
          <p:cNvPicPr>
            <a:picLocks noGrp="1" noChangeAspect="1"/>
          </p:cNvPicPr>
          <p:nvPr>
            <p:ph type="pic" idx="13"/>
          </p:nvPr>
        </p:nvPicPr>
        <p:blipFill>
          <a:blip r:embed="rId2">
            <a:alphaModFix amt="20000"/>
            <a:extLst/>
          </a:blip>
          <a:srcRect t="2527" b="2527"/>
          <a:stretch>
            <a:fillRect/>
          </a:stretch>
        </p:blipFill>
        <p:spPr>
          <a:prstGeom prst="rect">
            <a:avLst/>
          </a:prstGeom>
        </p:spPr>
      </p:pic>
      <p:sp>
        <p:nvSpPr>
          <p:cNvPr id="401" name="Shape 401"/>
          <p:cNvSpPr>
            <a:spLocks noGrp="1"/>
          </p:cNvSpPr>
          <p:nvPr>
            <p:ph type="title"/>
          </p:nvPr>
        </p:nvSpPr>
        <p:spPr>
          <a:xfrm>
            <a:off x="2642280" y="3948184"/>
            <a:ext cx="19099441" cy="2879331"/>
          </a:xfrm>
          <a:prstGeom prst="rect">
            <a:avLst/>
          </a:prstGeom>
        </p:spPr>
        <p:txBody>
          <a:bodyPr/>
          <a:lstStyle>
            <a:lvl1pPr defTabSz="792479">
              <a:defRPr sz="11039"/>
            </a:lvl1pPr>
          </a:lstStyle>
          <a:p>
            <a:r>
              <a:t>Current particle identification methods</a:t>
            </a:r>
          </a:p>
        </p:txBody>
      </p:sp>
      <p:sp>
        <p:nvSpPr>
          <p:cNvPr id="402" name="Shape 40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10</a:t>
            </a:fld>
            <a:endParaRPr/>
          </a:p>
        </p:txBody>
      </p:sp>
    </p:spTree>
  </p:cSld>
  <p:clrMapOvr>
    <a:masterClrMapping/>
  </p:clrMapOvr>
  <mc:AlternateContent xmlns:mc="http://schemas.openxmlformats.org/markup-compatibility/2006" xmlns:p14="http://schemas.microsoft.com/office/powerpoint/2010/main">
    <mc:Choice Requires="p14">
      <p:transition spd="med">
        <p:push dir="r"/>
      </p:transition>
    </mc:Choice>
    <mc:Fallback xmlns="">
      <p:transition spd="fast">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p:nvPr/>
        </p:nvSpPr>
        <p:spPr>
          <a:xfrm>
            <a:off x="18351500" y="-1"/>
            <a:ext cx="6096000" cy="13716001"/>
          </a:xfrm>
          <a:prstGeom prst="rect">
            <a:avLst/>
          </a:prstGeom>
          <a:solidFill>
            <a:srgbClr val="000000">
              <a:alpha val="75000"/>
            </a:srgbClr>
          </a:solidFill>
          <a:ln w="12700">
            <a:miter lim="400000"/>
          </a:ln>
        </p:spPr>
        <p:txBody>
          <a:bodyPr lIns="50800" tIns="50800" rIns="50800" bIns="50800" anchor="ctr"/>
          <a:lstStyle/>
          <a:p>
            <a:pPr lvl="2">
              <a:defRPr sz="7500">
                <a:solidFill>
                  <a:srgbClr val="FFFFFF"/>
                </a:solidFill>
              </a:defRPr>
            </a:pPr>
            <a:endParaRPr/>
          </a:p>
        </p:txBody>
      </p:sp>
      <p:sp>
        <p:nvSpPr>
          <p:cNvPr id="405" name="Shape 40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11</a:t>
            </a:fld>
            <a:endParaRPr/>
          </a:p>
        </p:txBody>
      </p:sp>
      <p:sp>
        <p:nvSpPr>
          <p:cNvPr id="406" name="Shape 406"/>
          <p:cNvSpPr/>
          <p:nvPr/>
        </p:nvSpPr>
        <p:spPr>
          <a:xfrm>
            <a:off x="19068358" y="1494076"/>
            <a:ext cx="4826001" cy="698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p>
            <a:pPr algn="l">
              <a:defRPr sz="9000"/>
            </a:pPr>
            <a:r>
              <a:t>Liquid </a:t>
            </a:r>
          </a:p>
          <a:p>
            <a:pPr algn="l">
              <a:defRPr sz="9000"/>
            </a:pPr>
            <a:r>
              <a:t>Argon</a:t>
            </a:r>
          </a:p>
          <a:p>
            <a:pPr algn="l">
              <a:defRPr sz="9000"/>
            </a:pPr>
            <a:r>
              <a:t>In</a:t>
            </a:r>
          </a:p>
          <a:p>
            <a:pPr algn="l">
              <a:defRPr sz="9000"/>
            </a:pPr>
            <a:r>
              <a:t>a</a:t>
            </a:r>
          </a:p>
          <a:p>
            <a:pPr algn="l">
              <a:defRPr sz="9000"/>
            </a:pPr>
            <a:r>
              <a:t>testbeam</a:t>
            </a:r>
          </a:p>
        </p:txBody>
      </p:sp>
      <p:pic>
        <p:nvPicPr>
          <p:cNvPr id="407" name="Screen Shot 2016-08-02 at 8.39.43 AM.png"/>
          <p:cNvPicPr>
            <a:picLocks noChangeAspect="1"/>
          </p:cNvPicPr>
          <p:nvPr/>
        </p:nvPicPr>
        <p:blipFill>
          <a:blip r:embed="rId2">
            <a:extLst/>
          </a:blip>
          <a:stretch>
            <a:fillRect/>
          </a:stretch>
        </p:blipFill>
        <p:spPr>
          <a:xfrm>
            <a:off x="139582" y="3106787"/>
            <a:ext cx="18191724" cy="750242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pull dir="u"/>
      </p:transition>
    </mc:Choice>
    <mc:Fallback xmlns="">
      <p:transition spd="fast">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p:nvPr/>
        </p:nvSpPr>
        <p:spPr>
          <a:xfrm>
            <a:off x="18351500" y="-1"/>
            <a:ext cx="6096000" cy="13716001"/>
          </a:xfrm>
          <a:prstGeom prst="rect">
            <a:avLst/>
          </a:prstGeom>
          <a:solidFill>
            <a:srgbClr val="000000">
              <a:alpha val="75000"/>
            </a:srgbClr>
          </a:solidFill>
          <a:ln w="12700">
            <a:miter lim="400000"/>
          </a:ln>
        </p:spPr>
        <p:txBody>
          <a:bodyPr lIns="50800" tIns="50800" rIns="50800" bIns="50800" anchor="ctr"/>
          <a:lstStyle/>
          <a:p>
            <a:pPr lvl="2">
              <a:defRPr sz="7500">
                <a:solidFill>
                  <a:srgbClr val="FFFFFF"/>
                </a:solidFill>
              </a:defRPr>
            </a:pPr>
            <a:endParaRPr/>
          </a:p>
        </p:txBody>
      </p:sp>
      <p:sp>
        <p:nvSpPr>
          <p:cNvPr id="410" name="Shape 41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12</a:t>
            </a:fld>
            <a:endParaRPr/>
          </a:p>
        </p:txBody>
      </p:sp>
      <p:sp>
        <p:nvSpPr>
          <p:cNvPr id="411" name="Shape 411"/>
          <p:cNvSpPr/>
          <p:nvPr/>
        </p:nvSpPr>
        <p:spPr>
          <a:xfrm>
            <a:off x="19068358" y="1494076"/>
            <a:ext cx="4826001" cy="698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p>
            <a:pPr algn="l">
              <a:defRPr sz="9000"/>
            </a:pPr>
            <a:r>
              <a:t>Liquid </a:t>
            </a:r>
          </a:p>
          <a:p>
            <a:pPr algn="l">
              <a:defRPr sz="9000"/>
            </a:pPr>
            <a:r>
              <a:t>Argon</a:t>
            </a:r>
          </a:p>
          <a:p>
            <a:pPr algn="l">
              <a:defRPr sz="9000"/>
            </a:pPr>
            <a:r>
              <a:t>In</a:t>
            </a:r>
          </a:p>
          <a:p>
            <a:pPr algn="l">
              <a:defRPr sz="9000"/>
            </a:pPr>
            <a:r>
              <a:t>a</a:t>
            </a:r>
          </a:p>
          <a:p>
            <a:pPr algn="l">
              <a:defRPr sz="9000"/>
            </a:pPr>
            <a:r>
              <a:t>testbeam</a:t>
            </a:r>
          </a:p>
        </p:txBody>
      </p:sp>
      <p:pic>
        <p:nvPicPr>
          <p:cNvPr id="412" name="Screen Shot 2016-08-02 at 11.03.31 AM.png"/>
          <p:cNvPicPr>
            <a:picLocks noChangeAspect="1"/>
          </p:cNvPicPr>
          <p:nvPr/>
        </p:nvPicPr>
        <p:blipFill>
          <a:blip r:embed="rId2">
            <a:extLst/>
          </a:blip>
          <a:stretch>
            <a:fillRect/>
          </a:stretch>
        </p:blipFill>
        <p:spPr>
          <a:xfrm>
            <a:off x="381307" y="716027"/>
            <a:ext cx="17540055" cy="1228394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push dir="r"/>
      </p:transition>
    </mc:Choice>
    <mc:Fallback xmlns="">
      <p:transition spd="fast">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 name="340.jpg"/>
          <p:cNvPicPr>
            <a:picLocks noGrp="1" noChangeAspect="1"/>
          </p:cNvPicPr>
          <p:nvPr>
            <p:ph type="pic" idx="13"/>
          </p:nvPr>
        </p:nvPicPr>
        <p:blipFill>
          <a:blip r:embed="rId2">
            <a:alphaModFix amt="20000"/>
            <a:extLst/>
          </a:blip>
          <a:srcRect t="7804" b="7804"/>
          <a:stretch>
            <a:fillRect/>
          </a:stretch>
        </p:blipFill>
        <p:spPr>
          <a:prstGeom prst="rect">
            <a:avLst/>
          </a:prstGeom>
        </p:spPr>
      </p:pic>
      <p:sp>
        <p:nvSpPr>
          <p:cNvPr id="415" name="Shape 415"/>
          <p:cNvSpPr>
            <a:spLocks noGrp="1"/>
          </p:cNvSpPr>
          <p:nvPr>
            <p:ph type="title"/>
          </p:nvPr>
        </p:nvSpPr>
        <p:spPr>
          <a:prstGeom prst="rect">
            <a:avLst/>
          </a:prstGeom>
        </p:spPr>
        <p:txBody>
          <a:bodyPr/>
          <a:lstStyle/>
          <a:p>
            <a:r>
              <a:t>Deep Learning</a:t>
            </a:r>
          </a:p>
        </p:txBody>
      </p:sp>
      <p:sp>
        <p:nvSpPr>
          <p:cNvPr id="416" name="Shape 41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13</a:t>
            </a:fld>
            <a:endParaRPr/>
          </a:p>
        </p:txBody>
      </p:sp>
    </p:spTree>
  </p:cSld>
  <p:clrMapOvr>
    <a:masterClrMapping/>
  </p:clrMapOvr>
  <mc:AlternateContent xmlns:mc="http://schemas.openxmlformats.org/markup-compatibility/2006" xmlns:p14="http://schemas.microsoft.com/office/powerpoint/2010/main">
    <mc:Choice Requires="p14">
      <p:transition spd="med">
        <p:push dir="r"/>
      </p:transition>
    </mc:Choice>
    <mc:Fallback xmlns="">
      <p:transition spd="fast">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Shape 418"/>
          <p:cNvSpPr/>
          <p:nvPr/>
        </p:nvSpPr>
        <p:spPr>
          <a:xfrm>
            <a:off x="7974938" y="-13393"/>
            <a:ext cx="8545640" cy="9170786"/>
          </a:xfrm>
          <a:prstGeom prst="rect">
            <a:avLst/>
          </a:prstGeom>
          <a:solidFill>
            <a:srgbClr val="000000"/>
          </a:solidFill>
          <a:ln w="12700">
            <a:miter lim="400000"/>
          </a:ln>
        </p:spPr>
        <p:txBody>
          <a:bodyPr lIns="50800" tIns="50800" rIns="50800" bIns="50800" anchor="ctr"/>
          <a:lstStyle/>
          <a:p>
            <a:pPr>
              <a:defRPr>
                <a:solidFill>
                  <a:srgbClr val="FFFFFF"/>
                </a:solidFill>
              </a:defRPr>
            </a:pPr>
            <a:endParaRPr/>
          </a:p>
        </p:txBody>
      </p:sp>
      <p:sp>
        <p:nvSpPr>
          <p:cNvPr id="419" name="Shape 419"/>
          <p:cNvSpPr>
            <a:spLocks noGrp="1"/>
          </p:cNvSpPr>
          <p:nvPr>
            <p:ph type="title"/>
          </p:nvPr>
        </p:nvSpPr>
        <p:spPr>
          <a:xfrm>
            <a:off x="3744531" y="9728779"/>
            <a:ext cx="16894938" cy="2100481"/>
          </a:xfrm>
          <a:prstGeom prst="rect">
            <a:avLst/>
          </a:prstGeom>
        </p:spPr>
        <p:txBody>
          <a:bodyPr/>
          <a:lstStyle/>
          <a:p>
            <a:r>
              <a:t>Pattern Recognition</a:t>
            </a:r>
          </a:p>
        </p:txBody>
      </p:sp>
      <p:sp>
        <p:nvSpPr>
          <p:cNvPr id="420" name="Shape 42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14</a:t>
            </a:fld>
            <a:endParaRPr/>
          </a:p>
        </p:txBody>
      </p:sp>
      <p:sp>
        <p:nvSpPr>
          <p:cNvPr id="421" name="Shape 421"/>
          <p:cNvSpPr/>
          <p:nvPr/>
        </p:nvSpPr>
        <p:spPr>
          <a:xfrm>
            <a:off x="-84639" y="-13080"/>
            <a:ext cx="8064192" cy="9170160"/>
          </a:xfrm>
          <a:prstGeom prst="rect">
            <a:avLst/>
          </a:prstGeom>
          <a:solidFill>
            <a:srgbClr val="A7AAA8"/>
          </a:solidFill>
          <a:ln w="12700">
            <a:miter lim="400000"/>
          </a:ln>
        </p:spPr>
        <p:txBody>
          <a:bodyPr lIns="50800" tIns="50800" rIns="50800" bIns="50800" anchor="ctr"/>
          <a:lstStyle/>
          <a:p>
            <a:pPr>
              <a:defRPr>
                <a:solidFill>
                  <a:srgbClr val="FFFFFF"/>
                </a:solidFill>
              </a:defRPr>
            </a:pPr>
            <a:endParaRPr/>
          </a:p>
        </p:txBody>
      </p:sp>
      <p:sp>
        <p:nvSpPr>
          <p:cNvPr id="422" name="Shape 422"/>
          <p:cNvSpPr/>
          <p:nvPr/>
        </p:nvSpPr>
        <p:spPr>
          <a:xfrm>
            <a:off x="16420786" y="-13080"/>
            <a:ext cx="7966670" cy="9170160"/>
          </a:xfrm>
          <a:prstGeom prst="rect">
            <a:avLst/>
          </a:prstGeom>
          <a:solidFill>
            <a:srgbClr val="A7AAA8"/>
          </a:solidFill>
          <a:ln w="12700">
            <a:miter lim="400000"/>
          </a:ln>
        </p:spPr>
        <p:txBody>
          <a:bodyPr lIns="50800" tIns="50800" rIns="50800" bIns="50800" anchor="ctr"/>
          <a:lstStyle/>
          <a:p>
            <a:pPr>
              <a:defRPr>
                <a:solidFill>
                  <a:srgbClr val="FFFFFF"/>
                </a:solidFill>
              </a:defRPr>
            </a:pPr>
            <a:endParaRPr/>
          </a:p>
        </p:txBody>
      </p:sp>
      <p:sp>
        <p:nvSpPr>
          <p:cNvPr id="423" name="Shape 423"/>
          <p:cNvSpPr/>
          <p:nvPr/>
        </p:nvSpPr>
        <p:spPr>
          <a:xfrm>
            <a:off x="968046" y="2059799"/>
            <a:ext cx="6056345" cy="221518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000000"/>
                </a:solidFill>
              </a:defRPr>
            </a:pPr>
            <a:r>
              <a:t>A </a:t>
            </a:r>
            <a:r>
              <a:rPr>
                <a:latin typeface="Bernard MT Condensed"/>
                <a:ea typeface="Bernard MT Condensed"/>
                <a:cs typeface="Bernard MT Condensed"/>
                <a:sym typeface="Bernard MT Condensed"/>
              </a:rPr>
              <a:t>A</a:t>
            </a:r>
            <a:r>
              <a:rPr>
                <a:latin typeface="A DAY WITHOUT SUN"/>
                <a:ea typeface="A DAY WITHOUT SUN"/>
                <a:cs typeface="A DAY WITHOUT SUN"/>
                <a:sym typeface="A DAY WITHOUT SUN"/>
              </a:rPr>
              <a:t> A </a:t>
            </a:r>
            <a:r>
              <a:rPr>
                <a:latin typeface="Alex Brush"/>
                <a:ea typeface="Alex Brush"/>
                <a:cs typeface="Alex Brush"/>
                <a:sym typeface="Alex Brush"/>
              </a:rPr>
              <a:t>A </a:t>
            </a:r>
            <a:r>
              <a:rPr>
                <a:latin typeface="Matura MT Script Capitals"/>
                <a:ea typeface="Matura MT Script Capitals"/>
                <a:cs typeface="Matura MT Script Capitals"/>
                <a:sym typeface="Matura MT Script Capitals"/>
              </a:rPr>
              <a:t>A</a:t>
            </a:r>
          </a:p>
        </p:txBody>
      </p:sp>
      <p:sp>
        <p:nvSpPr>
          <p:cNvPr id="424" name="Shape 424"/>
          <p:cNvSpPr/>
          <p:nvPr/>
        </p:nvSpPr>
        <p:spPr>
          <a:xfrm>
            <a:off x="1298719" y="7232996"/>
            <a:ext cx="5394999"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100000"/>
              </a:lnSpc>
              <a:defRPr sz="5100">
                <a:solidFill>
                  <a:srgbClr val="000000"/>
                </a:solidFill>
                <a:latin typeface="Source Sans Pro"/>
                <a:ea typeface="Source Sans Pro"/>
                <a:cs typeface="Source Sans Pro"/>
                <a:sym typeface="Source Sans Pro"/>
              </a:defRPr>
            </a:lvl1pPr>
          </a:lstStyle>
          <a:p>
            <a:r>
              <a:t>Template Matching </a:t>
            </a:r>
          </a:p>
        </p:txBody>
      </p:sp>
      <p:sp>
        <p:nvSpPr>
          <p:cNvPr id="425" name="Shape 425"/>
          <p:cNvSpPr/>
          <p:nvPr/>
        </p:nvSpPr>
        <p:spPr>
          <a:xfrm>
            <a:off x="9729639" y="7239346"/>
            <a:ext cx="5302886"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100000"/>
              </a:lnSpc>
              <a:defRPr sz="5000">
                <a:solidFill>
                  <a:srgbClr val="FFFFFF"/>
                </a:solidFill>
                <a:latin typeface="Source Sans Pro"/>
                <a:ea typeface="Source Sans Pro"/>
                <a:cs typeface="Source Sans Pro"/>
                <a:sym typeface="Source Sans Pro"/>
              </a:defRPr>
            </a:lvl1pPr>
          </a:lstStyle>
          <a:p>
            <a:r>
              <a:t>Prototype Matching</a:t>
            </a:r>
          </a:p>
        </p:txBody>
      </p:sp>
      <p:sp>
        <p:nvSpPr>
          <p:cNvPr id="426" name="Shape 426"/>
          <p:cNvSpPr/>
          <p:nvPr/>
        </p:nvSpPr>
        <p:spPr>
          <a:xfrm>
            <a:off x="18198131" y="7239346"/>
            <a:ext cx="4411981"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100000"/>
              </a:lnSpc>
              <a:defRPr sz="5000">
                <a:solidFill>
                  <a:srgbClr val="000000"/>
                </a:solidFill>
                <a:latin typeface="Source Sans Pro"/>
                <a:ea typeface="Source Sans Pro"/>
                <a:cs typeface="Source Sans Pro"/>
                <a:sym typeface="Source Sans Pro"/>
              </a:defRPr>
            </a:lvl1pPr>
          </a:lstStyle>
          <a:p>
            <a:r>
              <a:t>Feature Analysis</a:t>
            </a:r>
          </a:p>
        </p:txBody>
      </p:sp>
      <p:pic>
        <p:nvPicPr>
          <p:cNvPr id="427" name="maps_troy.jpg"/>
          <p:cNvPicPr>
            <a:picLocks noChangeAspect="1"/>
          </p:cNvPicPr>
          <p:nvPr/>
        </p:nvPicPr>
        <p:blipFill>
          <a:blip r:embed="rId2">
            <a:extLst/>
          </a:blip>
          <a:stretch>
            <a:fillRect/>
          </a:stretch>
        </p:blipFill>
        <p:spPr>
          <a:xfrm>
            <a:off x="16420786" y="1253665"/>
            <a:ext cx="7966670" cy="5149602"/>
          </a:xfrm>
          <a:prstGeom prst="rect">
            <a:avLst/>
          </a:prstGeom>
          <a:ln w="12700">
            <a:miter lim="400000"/>
          </a:ln>
        </p:spPr>
      </p:pic>
      <p:pic>
        <p:nvPicPr>
          <p:cNvPr id="428" name="Ostrich_male_RWD.jpg"/>
          <p:cNvPicPr>
            <a:picLocks noChangeAspect="1"/>
          </p:cNvPicPr>
          <p:nvPr/>
        </p:nvPicPr>
        <p:blipFill>
          <a:blip r:embed="rId3">
            <a:extLst/>
          </a:blip>
          <a:stretch>
            <a:fillRect/>
          </a:stretch>
        </p:blipFill>
        <p:spPr>
          <a:xfrm>
            <a:off x="12055216" y="648885"/>
            <a:ext cx="4214746" cy="3179581"/>
          </a:xfrm>
          <a:prstGeom prst="rect">
            <a:avLst/>
          </a:prstGeom>
          <a:ln w="12700">
            <a:miter lim="400000"/>
          </a:ln>
        </p:spPr>
      </p:pic>
      <p:pic>
        <p:nvPicPr>
          <p:cNvPr id="429" name="chicken_PNG2145.png"/>
          <p:cNvPicPr>
            <a:picLocks noChangeAspect="1"/>
          </p:cNvPicPr>
          <p:nvPr/>
        </p:nvPicPr>
        <p:blipFill>
          <a:blip r:embed="rId4">
            <a:extLst/>
          </a:blip>
          <a:stretch>
            <a:fillRect/>
          </a:stretch>
        </p:blipFill>
        <p:spPr>
          <a:xfrm>
            <a:off x="12953065" y="4059625"/>
            <a:ext cx="3076030" cy="2937089"/>
          </a:xfrm>
          <a:prstGeom prst="rect">
            <a:avLst/>
          </a:prstGeom>
          <a:ln w="12700">
            <a:miter lim="400000"/>
          </a:ln>
        </p:spPr>
      </p:pic>
      <p:pic>
        <p:nvPicPr>
          <p:cNvPr id="430" name="eagle-009.jpg"/>
          <p:cNvPicPr>
            <a:picLocks noChangeAspect="1"/>
          </p:cNvPicPr>
          <p:nvPr/>
        </p:nvPicPr>
        <p:blipFill>
          <a:blip r:embed="rId5">
            <a:extLst/>
          </a:blip>
          <a:stretch>
            <a:fillRect/>
          </a:stretch>
        </p:blipFill>
        <p:spPr>
          <a:xfrm>
            <a:off x="8029064" y="423473"/>
            <a:ext cx="3976641" cy="397664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pull dir="u"/>
      </p:transition>
    </mc:Choice>
    <mc:Fallback xmlns="">
      <p:transition spd="fast">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Shape 432"/>
          <p:cNvSpPr/>
          <p:nvPr/>
        </p:nvSpPr>
        <p:spPr>
          <a:xfrm>
            <a:off x="-29180" y="-1"/>
            <a:ext cx="24442359" cy="3152849"/>
          </a:xfrm>
          <a:prstGeom prst="rect">
            <a:avLst/>
          </a:prstGeom>
          <a:solidFill>
            <a:srgbClr val="000000">
              <a:alpha val="75000"/>
            </a:srgbClr>
          </a:solidFill>
          <a:ln w="12700">
            <a:miter lim="400000"/>
          </a:ln>
        </p:spPr>
        <p:txBody>
          <a:bodyPr lIns="50800" tIns="50800" rIns="50800" bIns="50800" anchor="ctr"/>
          <a:lstStyle/>
          <a:p>
            <a:pPr lvl="2">
              <a:defRPr sz="7500">
                <a:solidFill>
                  <a:srgbClr val="FFFFFF"/>
                </a:solidFill>
              </a:defRPr>
            </a:pPr>
            <a:endParaRPr/>
          </a:p>
        </p:txBody>
      </p:sp>
      <p:sp>
        <p:nvSpPr>
          <p:cNvPr id="433" name="Shape 433"/>
          <p:cNvSpPr>
            <a:spLocks noGrp="1"/>
          </p:cNvSpPr>
          <p:nvPr>
            <p:ph type="title"/>
          </p:nvPr>
        </p:nvSpPr>
        <p:spPr>
          <a:xfrm>
            <a:off x="3744531" y="582961"/>
            <a:ext cx="16894938" cy="1986925"/>
          </a:xfrm>
          <a:prstGeom prst="rect">
            <a:avLst/>
          </a:prstGeom>
        </p:spPr>
        <p:txBody>
          <a:bodyPr/>
          <a:lstStyle/>
          <a:p>
            <a:r>
              <a:t>Two kinds of machine learning</a:t>
            </a:r>
          </a:p>
        </p:txBody>
      </p:sp>
      <p:sp>
        <p:nvSpPr>
          <p:cNvPr id="434" name="Shape 43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15</a:t>
            </a:fld>
            <a:endParaRPr/>
          </a:p>
        </p:txBody>
      </p:sp>
      <p:pic>
        <p:nvPicPr>
          <p:cNvPr id="435" name="100850.jpg"/>
          <p:cNvPicPr>
            <a:picLocks noChangeAspect="1"/>
          </p:cNvPicPr>
          <p:nvPr/>
        </p:nvPicPr>
        <p:blipFill>
          <a:blip r:embed="rId2">
            <a:extLst/>
          </a:blip>
          <a:stretch>
            <a:fillRect/>
          </a:stretch>
        </p:blipFill>
        <p:spPr>
          <a:xfrm>
            <a:off x="1225055" y="3479610"/>
            <a:ext cx="9263567" cy="9263567"/>
          </a:xfrm>
          <a:prstGeom prst="rect">
            <a:avLst/>
          </a:prstGeom>
          <a:ln w="12700">
            <a:miter lim="400000"/>
          </a:ln>
        </p:spPr>
      </p:pic>
      <p:pic>
        <p:nvPicPr>
          <p:cNvPr id="436" name="545975.png"/>
          <p:cNvPicPr>
            <a:picLocks noChangeAspect="1"/>
          </p:cNvPicPr>
          <p:nvPr/>
        </p:nvPicPr>
        <p:blipFill>
          <a:blip r:embed="rId3">
            <a:extLst/>
          </a:blip>
          <a:stretch>
            <a:fillRect/>
          </a:stretch>
        </p:blipFill>
        <p:spPr>
          <a:xfrm>
            <a:off x="11737516" y="4719565"/>
            <a:ext cx="11900772" cy="761649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pull dir="d"/>
      </p:transition>
    </mc:Choice>
    <mc:Fallback xmlns="">
      <p:transition spd="fast">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 name="pyramidal-neurons-scene_3d_model_max_46103680-0eb0-4a02-b1bc-5133784b762b.jpg"/>
          <p:cNvPicPr>
            <a:picLocks noGrp="1" noChangeAspect="1"/>
          </p:cNvPicPr>
          <p:nvPr>
            <p:ph type="pic" idx="13"/>
          </p:nvPr>
        </p:nvPicPr>
        <p:blipFill>
          <a:blip r:embed="rId2">
            <a:extLst/>
          </a:blip>
          <a:srcRect t="19999" b="19999"/>
          <a:stretch>
            <a:fillRect/>
          </a:stretch>
        </p:blipFill>
        <p:spPr>
          <a:xfrm>
            <a:off x="-75758" y="7104770"/>
            <a:ext cx="24535514" cy="9200819"/>
          </a:xfrm>
          <a:prstGeom prst="rect">
            <a:avLst/>
          </a:prstGeom>
        </p:spPr>
      </p:pic>
      <p:sp>
        <p:nvSpPr>
          <p:cNvPr id="439" name="Shape 439"/>
          <p:cNvSpPr/>
          <p:nvPr/>
        </p:nvSpPr>
        <p:spPr>
          <a:xfrm>
            <a:off x="0" y="2510590"/>
            <a:ext cx="8128000" cy="7323562"/>
          </a:xfrm>
          <a:prstGeom prst="rect">
            <a:avLst/>
          </a:prstGeom>
          <a:solidFill>
            <a:srgbClr val="EAEBEF"/>
          </a:solidFill>
          <a:ln w="12700">
            <a:miter lim="400000"/>
          </a:ln>
        </p:spPr>
        <p:txBody>
          <a:bodyPr lIns="50800" tIns="50800" rIns="50800" bIns="50800" anchor="ctr"/>
          <a:lstStyle/>
          <a:p>
            <a:pPr>
              <a:defRPr sz="7500"/>
            </a:pPr>
            <a:endParaRPr/>
          </a:p>
        </p:txBody>
      </p:sp>
      <p:sp>
        <p:nvSpPr>
          <p:cNvPr id="440" name="Shape 440"/>
          <p:cNvSpPr/>
          <p:nvPr/>
        </p:nvSpPr>
        <p:spPr>
          <a:xfrm>
            <a:off x="16256000" y="2510590"/>
            <a:ext cx="8128000" cy="7323562"/>
          </a:xfrm>
          <a:prstGeom prst="rect">
            <a:avLst/>
          </a:prstGeom>
          <a:solidFill>
            <a:srgbClr val="CED5D4"/>
          </a:solidFill>
          <a:ln w="12700">
            <a:miter lim="400000"/>
          </a:ln>
        </p:spPr>
        <p:txBody>
          <a:bodyPr lIns="50800" tIns="50800" rIns="50800" bIns="50800" anchor="ctr"/>
          <a:lstStyle/>
          <a:p>
            <a:pPr>
              <a:defRPr sz="7500"/>
            </a:pPr>
            <a:endParaRPr/>
          </a:p>
        </p:txBody>
      </p:sp>
      <p:sp>
        <p:nvSpPr>
          <p:cNvPr id="441" name="Shape 441"/>
          <p:cNvSpPr/>
          <p:nvPr/>
        </p:nvSpPr>
        <p:spPr>
          <a:xfrm>
            <a:off x="8128000" y="2510590"/>
            <a:ext cx="8128000" cy="7323562"/>
          </a:xfrm>
          <a:prstGeom prst="rect">
            <a:avLst/>
          </a:prstGeom>
          <a:solidFill>
            <a:srgbClr val="E0E1E5"/>
          </a:solidFill>
          <a:ln w="12700">
            <a:miter lim="400000"/>
          </a:ln>
        </p:spPr>
        <p:txBody>
          <a:bodyPr lIns="50800" tIns="50800" rIns="50800" bIns="50800" anchor="ctr"/>
          <a:lstStyle/>
          <a:p>
            <a:pPr>
              <a:defRPr sz="7500"/>
            </a:pPr>
            <a:endParaRPr/>
          </a:p>
        </p:txBody>
      </p:sp>
      <p:sp>
        <p:nvSpPr>
          <p:cNvPr id="442" name="Shape 442"/>
          <p:cNvSpPr>
            <a:spLocks noGrp="1"/>
          </p:cNvSpPr>
          <p:nvPr>
            <p:ph type="title"/>
          </p:nvPr>
        </p:nvSpPr>
        <p:spPr>
          <a:xfrm>
            <a:off x="3744531" y="141735"/>
            <a:ext cx="16894938" cy="1862830"/>
          </a:xfrm>
          <a:prstGeom prst="rect">
            <a:avLst/>
          </a:prstGeom>
        </p:spPr>
        <p:txBody>
          <a:bodyPr/>
          <a:lstStyle/>
          <a:p>
            <a:r>
              <a:t>Supervised Learning</a:t>
            </a:r>
          </a:p>
        </p:txBody>
      </p:sp>
      <p:sp>
        <p:nvSpPr>
          <p:cNvPr id="443" name="Shape 44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16</a:t>
            </a:fld>
            <a:endParaRPr/>
          </a:p>
        </p:txBody>
      </p:sp>
      <p:sp>
        <p:nvSpPr>
          <p:cNvPr id="444" name="Shape 444"/>
          <p:cNvSpPr/>
          <p:nvPr/>
        </p:nvSpPr>
        <p:spPr>
          <a:xfrm>
            <a:off x="568829" y="2850557"/>
            <a:ext cx="6990341" cy="389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7500"/>
            </a:pPr>
            <a:r>
              <a:t>output relationship</a:t>
            </a:r>
          </a:p>
          <a:p>
            <a:pPr>
              <a:lnSpc>
                <a:spcPct val="100000"/>
              </a:lnSpc>
              <a:defRPr sz="2800">
                <a:solidFill>
                  <a:srgbClr val="000000"/>
                </a:solidFill>
                <a:latin typeface="Source Sans Pro"/>
                <a:ea typeface="Source Sans Pro"/>
                <a:cs typeface="Source Sans Pro"/>
                <a:sym typeface="Source Sans Pro"/>
              </a:defRPr>
            </a:pPr>
            <a:endParaRPr/>
          </a:p>
          <a:p>
            <a:pPr>
              <a:lnSpc>
                <a:spcPct val="100000"/>
              </a:lnSpc>
              <a:defRPr sz="4000">
                <a:solidFill>
                  <a:srgbClr val="000000"/>
                </a:solidFill>
                <a:latin typeface="Source Sans Pro"/>
                <a:ea typeface="Source Sans Pro"/>
                <a:cs typeface="Source Sans Pro"/>
                <a:sym typeface="Source Sans Pro"/>
              </a:defRPr>
            </a:pPr>
            <a:r>
              <a:t>In supervised learning, we are given a data set and already know what the correct output should look like.</a:t>
            </a:r>
          </a:p>
        </p:txBody>
      </p:sp>
      <p:sp>
        <p:nvSpPr>
          <p:cNvPr id="445" name="Shape 445"/>
          <p:cNvSpPr/>
          <p:nvPr/>
        </p:nvSpPr>
        <p:spPr>
          <a:xfrm>
            <a:off x="16824830" y="2942785"/>
            <a:ext cx="6990341" cy="643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7500"/>
            </a:pPr>
            <a:r>
              <a:t>Classification</a:t>
            </a:r>
          </a:p>
          <a:p>
            <a:pPr>
              <a:lnSpc>
                <a:spcPct val="100000"/>
              </a:lnSpc>
              <a:defRPr sz="2800">
                <a:solidFill>
                  <a:srgbClr val="000000"/>
                </a:solidFill>
                <a:latin typeface="Source Sans Pro"/>
                <a:ea typeface="Source Sans Pro"/>
                <a:cs typeface="Source Sans Pro"/>
                <a:sym typeface="Source Sans Pro"/>
              </a:defRPr>
            </a:pPr>
            <a:endParaRPr/>
          </a:p>
          <a:p>
            <a:pPr>
              <a:lnSpc>
                <a:spcPct val="100000"/>
              </a:lnSpc>
              <a:defRPr sz="4000">
                <a:solidFill>
                  <a:srgbClr val="000000"/>
                </a:solidFill>
                <a:latin typeface="Source Sans Pro"/>
                <a:ea typeface="Source Sans Pro"/>
                <a:cs typeface="Source Sans Pro"/>
                <a:sym typeface="Source Sans Pro"/>
              </a:defRPr>
            </a:pPr>
            <a:r>
              <a:t>In classification problems, we are trying to predict results with a discrete output.</a:t>
            </a:r>
          </a:p>
          <a:p>
            <a:pPr>
              <a:lnSpc>
                <a:spcPct val="100000"/>
              </a:lnSpc>
              <a:defRPr sz="4000">
                <a:solidFill>
                  <a:srgbClr val="000000"/>
                </a:solidFill>
                <a:latin typeface="Source Sans Pro"/>
                <a:ea typeface="Source Sans Pro"/>
                <a:cs typeface="Source Sans Pro"/>
                <a:sym typeface="Source Sans Pro"/>
              </a:defRPr>
            </a:pPr>
            <a:endParaRPr/>
          </a:p>
          <a:p>
            <a:pPr>
              <a:lnSpc>
                <a:spcPct val="100000"/>
              </a:lnSpc>
              <a:defRPr sz="4000">
                <a:solidFill>
                  <a:srgbClr val="000000"/>
                </a:solidFill>
                <a:latin typeface="Source Sans Pro"/>
                <a:ea typeface="Source Sans Pro"/>
                <a:cs typeface="Source Sans Pro"/>
                <a:sym typeface="Source Sans Pro"/>
              </a:defRPr>
            </a:pPr>
            <a:r>
              <a:t>Example: An output to determine whether a house will sell for more or less than the asking price.</a:t>
            </a:r>
          </a:p>
        </p:txBody>
      </p:sp>
      <p:sp>
        <p:nvSpPr>
          <p:cNvPr id="446" name="Shape 446"/>
          <p:cNvSpPr/>
          <p:nvPr/>
        </p:nvSpPr>
        <p:spPr>
          <a:xfrm>
            <a:off x="8659234" y="2850557"/>
            <a:ext cx="7065531" cy="580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7500"/>
            </a:pPr>
            <a:r>
              <a:t>Regression</a:t>
            </a:r>
          </a:p>
          <a:p>
            <a:pPr>
              <a:lnSpc>
                <a:spcPct val="100000"/>
              </a:lnSpc>
              <a:defRPr sz="2800">
                <a:solidFill>
                  <a:srgbClr val="000000"/>
                </a:solidFill>
                <a:latin typeface="Source Sans Pro"/>
                <a:ea typeface="Source Sans Pro"/>
                <a:cs typeface="Source Sans Pro"/>
                <a:sym typeface="Source Sans Pro"/>
              </a:defRPr>
            </a:pPr>
            <a:endParaRPr/>
          </a:p>
          <a:p>
            <a:pPr>
              <a:lnSpc>
                <a:spcPct val="100000"/>
              </a:lnSpc>
              <a:defRPr sz="4000">
                <a:solidFill>
                  <a:srgbClr val="000000"/>
                </a:solidFill>
                <a:latin typeface="Source Sans Pro"/>
                <a:ea typeface="Source Sans Pro"/>
                <a:cs typeface="Source Sans Pro"/>
                <a:sym typeface="Source Sans Pro"/>
              </a:defRPr>
            </a:pPr>
            <a:r>
              <a:t>In regression problems, we are trying to predict results within a continuous output.</a:t>
            </a:r>
          </a:p>
          <a:p>
            <a:pPr>
              <a:lnSpc>
                <a:spcPct val="100000"/>
              </a:lnSpc>
              <a:defRPr sz="4000">
                <a:solidFill>
                  <a:srgbClr val="000000"/>
                </a:solidFill>
                <a:latin typeface="Source Sans Pro"/>
                <a:ea typeface="Source Sans Pro"/>
                <a:cs typeface="Source Sans Pro"/>
                <a:sym typeface="Source Sans Pro"/>
              </a:defRPr>
            </a:pPr>
            <a:endParaRPr/>
          </a:p>
          <a:p>
            <a:pPr>
              <a:lnSpc>
                <a:spcPct val="100000"/>
              </a:lnSpc>
              <a:defRPr sz="4000">
                <a:solidFill>
                  <a:srgbClr val="000000"/>
                </a:solidFill>
                <a:latin typeface="Source Sans Pro"/>
                <a:ea typeface="Source Sans Pro"/>
                <a:cs typeface="Source Sans Pro"/>
                <a:sym typeface="Source Sans Pro"/>
              </a:defRPr>
            </a:pPr>
            <a:r>
              <a:t>Example: An output trying to predict the price of houses based on the real estate market</a:t>
            </a:r>
          </a:p>
        </p:txBody>
      </p:sp>
    </p:spTree>
  </p:cSld>
  <p:clrMapOvr>
    <a:masterClrMapping/>
  </p:clrMapOvr>
  <mc:AlternateContent xmlns:mc="http://schemas.openxmlformats.org/markup-compatibility/2006" xmlns:p14="http://schemas.microsoft.com/office/powerpoint/2010/main">
    <mc:Choice Requires="p14">
      <p:transition spd="med">
        <p:push/>
      </p:transition>
    </mc:Choice>
    <mc:Fallback xmlns="">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100"/>
                                  </p:stCondLst>
                                  <p:childTnLst>
                                    <p:set>
                                      <p:cBhvr>
                                        <p:cTn id="6" dur="1" fill="hold">
                                          <p:stCondLst>
                                            <p:cond delay="0"/>
                                          </p:stCondLst>
                                        </p:cTn>
                                        <p:tgtEl>
                                          <p:spTgt spid="444"/>
                                        </p:tgtEl>
                                        <p:attrNameLst>
                                          <p:attrName>style.visibility</p:attrName>
                                        </p:attrNameLst>
                                      </p:cBhvr>
                                      <p:to>
                                        <p:strVal val="visible"/>
                                      </p:to>
                                    </p:set>
                                    <p:anim calcmode="lin" valueType="num">
                                      <p:cBhvr additive="base">
                                        <p:cTn id="7" dur="500" fill="hold"/>
                                        <p:tgtEl>
                                          <p:spTgt spid="444"/>
                                        </p:tgtEl>
                                        <p:attrNameLst>
                                          <p:attrName>ppt_x</p:attrName>
                                        </p:attrNameLst>
                                      </p:cBhvr>
                                      <p:tavLst>
                                        <p:tav tm="0">
                                          <p:val>
                                            <p:strVal val="#ppt_x"/>
                                          </p:val>
                                        </p:tav>
                                        <p:tav tm="100000">
                                          <p:val>
                                            <p:strVal val="#ppt_x"/>
                                          </p:val>
                                        </p:tav>
                                      </p:tavLst>
                                    </p:anim>
                                    <p:anim calcmode="lin" valueType="num">
                                      <p:cBhvr additive="base">
                                        <p:cTn id="8" dur="500" fill="hold"/>
                                        <p:tgtEl>
                                          <p:spTgt spid="444"/>
                                        </p:tgtEl>
                                        <p:attrNameLst>
                                          <p:attrName>ppt_y</p:attrName>
                                        </p:attrNameLst>
                                      </p:cBhvr>
                                      <p:tavLst>
                                        <p:tav tm="0">
                                          <p:val>
                                            <p:strVal val="1+#ppt_h/2"/>
                                          </p:val>
                                        </p:tav>
                                        <p:tav tm="100000">
                                          <p:val>
                                            <p:strVal val="#ppt_y"/>
                                          </p:val>
                                        </p:tav>
                                      </p:tavLst>
                                    </p:anim>
                                  </p:childTnLst>
                                </p:cTn>
                              </p:par>
                              <p:par>
                                <p:cTn id="9" presetID="2" presetClass="entr" presetSubtype="4" fill="hold" grpId="2" nodeType="withEffect">
                                  <p:stCondLst>
                                    <p:cond delay="100"/>
                                  </p:stCondLst>
                                  <p:childTnLst>
                                    <p:set>
                                      <p:cBhvr>
                                        <p:cTn id="10" dur="1" fill="hold">
                                          <p:stCondLst>
                                            <p:cond delay="0"/>
                                          </p:stCondLst>
                                        </p:cTn>
                                        <p:tgtEl>
                                          <p:spTgt spid="439"/>
                                        </p:tgtEl>
                                        <p:attrNameLst>
                                          <p:attrName>style.visibility</p:attrName>
                                        </p:attrNameLst>
                                      </p:cBhvr>
                                      <p:to>
                                        <p:strVal val="visible"/>
                                      </p:to>
                                    </p:set>
                                    <p:anim calcmode="lin" valueType="num">
                                      <p:cBhvr additive="base">
                                        <p:cTn id="11" dur="500" fill="hold"/>
                                        <p:tgtEl>
                                          <p:spTgt spid="439"/>
                                        </p:tgtEl>
                                        <p:attrNameLst>
                                          <p:attrName>ppt_x</p:attrName>
                                        </p:attrNameLst>
                                      </p:cBhvr>
                                      <p:tavLst>
                                        <p:tav tm="0">
                                          <p:val>
                                            <p:strVal val="#ppt_x"/>
                                          </p:val>
                                        </p:tav>
                                        <p:tav tm="100000">
                                          <p:val>
                                            <p:strVal val="#ppt_x"/>
                                          </p:val>
                                        </p:tav>
                                      </p:tavLst>
                                    </p:anim>
                                    <p:anim calcmode="lin" valueType="num">
                                      <p:cBhvr additive="base">
                                        <p:cTn id="12" dur="500" fill="hold"/>
                                        <p:tgtEl>
                                          <p:spTgt spid="439"/>
                                        </p:tgtEl>
                                        <p:attrNameLst>
                                          <p:attrName>ppt_y</p:attrName>
                                        </p:attrNameLst>
                                      </p:cBhvr>
                                      <p:tavLst>
                                        <p:tav tm="0">
                                          <p:val>
                                            <p:strVal val="1+#ppt_h/2"/>
                                          </p:val>
                                        </p:tav>
                                        <p:tav tm="100000">
                                          <p:val>
                                            <p:strVal val="#ppt_y"/>
                                          </p:val>
                                        </p:tav>
                                      </p:tavLst>
                                    </p:anim>
                                  </p:childTnLst>
                                </p:cTn>
                              </p:par>
                            </p:childTnLst>
                          </p:cTn>
                        </p:par>
                        <p:par>
                          <p:cTn id="13" fill="hold">
                            <p:stCondLst>
                              <p:cond delay="600"/>
                            </p:stCondLst>
                            <p:childTnLst>
                              <p:par>
                                <p:cTn id="14" presetID="2" presetClass="entr" presetSubtype="4" fill="hold" grpId="3" nodeType="afterEffect">
                                  <p:stCondLst>
                                    <p:cond delay="100"/>
                                  </p:stCondLst>
                                  <p:childTnLst>
                                    <p:set>
                                      <p:cBhvr>
                                        <p:cTn id="15" dur="1" fill="hold">
                                          <p:stCondLst>
                                            <p:cond delay="0"/>
                                          </p:stCondLst>
                                        </p:cTn>
                                        <p:tgtEl>
                                          <p:spTgt spid="446"/>
                                        </p:tgtEl>
                                        <p:attrNameLst>
                                          <p:attrName>style.visibility</p:attrName>
                                        </p:attrNameLst>
                                      </p:cBhvr>
                                      <p:to>
                                        <p:strVal val="visible"/>
                                      </p:to>
                                    </p:set>
                                    <p:anim calcmode="lin" valueType="num">
                                      <p:cBhvr additive="base">
                                        <p:cTn id="16" dur="500" fill="hold"/>
                                        <p:tgtEl>
                                          <p:spTgt spid="446"/>
                                        </p:tgtEl>
                                        <p:attrNameLst>
                                          <p:attrName>ppt_x</p:attrName>
                                        </p:attrNameLst>
                                      </p:cBhvr>
                                      <p:tavLst>
                                        <p:tav tm="0">
                                          <p:val>
                                            <p:strVal val="#ppt_x"/>
                                          </p:val>
                                        </p:tav>
                                        <p:tav tm="100000">
                                          <p:val>
                                            <p:strVal val="#ppt_x"/>
                                          </p:val>
                                        </p:tav>
                                      </p:tavLst>
                                    </p:anim>
                                    <p:anim calcmode="lin" valueType="num">
                                      <p:cBhvr additive="base">
                                        <p:cTn id="17" dur="500" fill="hold"/>
                                        <p:tgtEl>
                                          <p:spTgt spid="446"/>
                                        </p:tgtEl>
                                        <p:attrNameLst>
                                          <p:attrName>ppt_y</p:attrName>
                                        </p:attrNameLst>
                                      </p:cBhvr>
                                      <p:tavLst>
                                        <p:tav tm="0">
                                          <p:val>
                                            <p:strVal val="1+#ppt_h/2"/>
                                          </p:val>
                                        </p:tav>
                                        <p:tav tm="100000">
                                          <p:val>
                                            <p:strVal val="#ppt_y"/>
                                          </p:val>
                                        </p:tav>
                                      </p:tavLst>
                                    </p:anim>
                                  </p:childTnLst>
                                </p:cTn>
                              </p:par>
                              <p:par>
                                <p:cTn id="18" presetID="2" presetClass="entr" presetSubtype="4" fill="hold" grpId="4" nodeType="withEffect">
                                  <p:stCondLst>
                                    <p:cond delay="100"/>
                                  </p:stCondLst>
                                  <p:childTnLst>
                                    <p:set>
                                      <p:cBhvr>
                                        <p:cTn id="19" dur="1" fill="hold">
                                          <p:stCondLst>
                                            <p:cond delay="0"/>
                                          </p:stCondLst>
                                        </p:cTn>
                                        <p:tgtEl>
                                          <p:spTgt spid="441"/>
                                        </p:tgtEl>
                                        <p:attrNameLst>
                                          <p:attrName>style.visibility</p:attrName>
                                        </p:attrNameLst>
                                      </p:cBhvr>
                                      <p:to>
                                        <p:strVal val="visible"/>
                                      </p:to>
                                    </p:set>
                                    <p:anim calcmode="lin" valueType="num">
                                      <p:cBhvr additive="base">
                                        <p:cTn id="20" dur="500" fill="hold"/>
                                        <p:tgtEl>
                                          <p:spTgt spid="441"/>
                                        </p:tgtEl>
                                        <p:attrNameLst>
                                          <p:attrName>ppt_x</p:attrName>
                                        </p:attrNameLst>
                                      </p:cBhvr>
                                      <p:tavLst>
                                        <p:tav tm="0">
                                          <p:val>
                                            <p:strVal val="#ppt_x"/>
                                          </p:val>
                                        </p:tav>
                                        <p:tav tm="100000">
                                          <p:val>
                                            <p:strVal val="#ppt_x"/>
                                          </p:val>
                                        </p:tav>
                                      </p:tavLst>
                                    </p:anim>
                                    <p:anim calcmode="lin" valueType="num">
                                      <p:cBhvr additive="base">
                                        <p:cTn id="21" dur="500" fill="hold"/>
                                        <p:tgtEl>
                                          <p:spTgt spid="441"/>
                                        </p:tgtEl>
                                        <p:attrNameLst>
                                          <p:attrName>ppt_y</p:attrName>
                                        </p:attrNameLst>
                                      </p:cBhvr>
                                      <p:tavLst>
                                        <p:tav tm="0">
                                          <p:val>
                                            <p:strVal val="1+#ppt_h/2"/>
                                          </p:val>
                                        </p:tav>
                                        <p:tav tm="100000">
                                          <p:val>
                                            <p:strVal val="#ppt_y"/>
                                          </p:val>
                                        </p:tav>
                                      </p:tavLst>
                                    </p:anim>
                                  </p:childTnLst>
                                </p:cTn>
                              </p:par>
                            </p:childTnLst>
                          </p:cTn>
                        </p:par>
                        <p:par>
                          <p:cTn id="22" fill="hold">
                            <p:stCondLst>
                              <p:cond delay="1200"/>
                            </p:stCondLst>
                            <p:childTnLst>
                              <p:par>
                                <p:cTn id="23" presetID="2" presetClass="entr" presetSubtype="4" fill="hold" grpId="5" nodeType="afterEffect">
                                  <p:stCondLst>
                                    <p:cond delay="100"/>
                                  </p:stCondLst>
                                  <p:childTnLst>
                                    <p:set>
                                      <p:cBhvr>
                                        <p:cTn id="24" dur="1" fill="hold">
                                          <p:stCondLst>
                                            <p:cond delay="0"/>
                                          </p:stCondLst>
                                        </p:cTn>
                                        <p:tgtEl>
                                          <p:spTgt spid="445"/>
                                        </p:tgtEl>
                                        <p:attrNameLst>
                                          <p:attrName>style.visibility</p:attrName>
                                        </p:attrNameLst>
                                      </p:cBhvr>
                                      <p:to>
                                        <p:strVal val="visible"/>
                                      </p:to>
                                    </p:set>
                                    <p:anim calcmode="lin" valueType="num">
                                      <p:cBhvr additive="base">
                                        <p:cTn id="25" dur="500" fill="hold"/>
                                        <p:tgtEl>
                                          <p:spTgt spid="445"/>
                                        </p:tgtEl>
                                        <p:attrNameLst>
                                          <p:attrName>ppt_x</p:attrName>
                                        </p:attrNameLst>
                                      </p:cBhvr>
                                      <p:tavLst>
                                        <p:tav tm="0">
                                          <p:val>
                                            <p:strVal val="#ppt_x"/>
                                          </p:val>
                                        </p:tav>
                                        <p:tav tm="100000">
                                          <p:val>
                                            <p:strVal val="#ppt_x"/>
                                          </p:val>
                                        </p:tav>
                                      </p:tavLst>
                                    </p:anim>
                                    <p:anim calcmode="lin" valueType="num">
                                      <p:cBhvr additive="base">
                                        <p:cTn id="26" dur="500" fill="hold"/>
                                        <p:tgtEl>
                                          <p:spTgt spid="445"/>
                                        </p:tgtEl>
                                        <p:attrNameLst>
                                          <p:attrName>ppt_y</p:attrName>
                                        </p:attrNameLst>
                                      </p:cBhvr>
                                      <p:tavLst>
                                        <p:tav tm="0">
                                          <p:val>
                                            <p:strVal val="1+#ppt_h/2"/>
                                          </p:val>
                                        </p:tav>
                                        <p:tav tm="100000">
                                          <p:val>
                                            <p:strVal val="#ppt_y"/>
                                          </p:val>
                                        </p:tav>
                                      </p:tavLst>
                                    </p:anim>
                                  </p:childTnLst>
                                </p:cTn>
                              </p:par>
                              <p:par>
                                <p:cTn id="27" presetID="2" presetClass="entr" presetSubtype="4" fill="hold" grpId="6" nodeType="withEffect">
                                  <p:stCondLst>
                                    <p:cond delay="100"/>
                                  </p:stCondLst>
                                  <p:childTnLst>
                                    <p:set>
                                      <p:cBhvr>
                                        <p:cTn id="28" dur="1" fill="hold">
                                          <p:stCondLst>
                                            <p:cond delay="0"/>
                                          </p:stCondLst>
                                        </p:cTn>
                                        <p:tgtEl>
                                          <p:spTgt spid="440"/>
                                        </p:tgtEl>
                                        <p:attrNameLst>
                                          <p:attrName>style.visibility</p:attrName>
                                        </p:attrNameLst>
                                      </p:cBhvr>
                                      <p:to>
                                        <p:strVal val="visible"/>
                                      </p:to>
                                    </p:set>
                                    <p:anim calcmode="lin" valueType="num">
                                      <p:cBhvr additive="base">
                                        <p:cTn id="29" dur="500" fill="hold"/>
                                        <p:tgtEl>
                                          <p:spTgt spid="440"/>
                                        </p:tgtEl>
                                        <p:attrNameLst>
                                          <p:attrName>ppt_x</p:attrName>
                                        </p:attrNameLst>
                                      </p:cBhvr>
                                      <p:tavLst>
                                        <p:tav tm="0">
                                          <p:val>
                                            <p:strVal val="#ppt_x"/>
                                          </p:val>
                                        </p:tav>
                                        <p:tav tm="100000">
                                          <p:val>
                                            <p:strVal val="#ppt_x"/>
                                          </p:val>
                                        </p:tav>
                                      </p:tavLst>
                                    </p:anim>
                                    <p:anim calcmode="lin" valueType="num">
                                      <p:cBhvr additive="base">
                                        <p:cTn id="30" dur="500" fill="hold"/>
                                        <p:tgtEl>
                                          <p:spTgt spid="4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2" animBg="1" advAuto="0"/>
      <p:bldP spid="440" grpId="6" animBg="1" advAuto="0"/>
      <p:bldP spid="441" grpId="4" animBg="1" advAuto="0"/>
      <p:bldP spid="444" grpId="1" animBg="1" advAuto="0"/>
      <p:bldP spid="445" grpId="5" animBg="1" advAuto="0"/>
      <p:bldP spid="446" grpId="3"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pyramidal-neurons-scene_3d_model_max_46103680-0eb0-4a02-b1bc-5133784b762b.jpg"/>
          <p:cNvPicPr>
            <a:picLocks noGrp="1" noChangeAspect="1"/>
          </p:cNvPicPr>
          <p:nvPr>
            <p:ph type="pic" idx="13"/>
          </p:nvPr>
        </p:nvPicPr>
        <p:blipFill>
          <a:blip r:embed="rId2">
            <a:extLst/>
          </a:blip>
          <a:srcRect t="19999" b="19999"/>
          <a:stretch>
            <a:fillRect/>
          </a:stretch>
        </p:blipFill>
        <p:spPr>
          <a:xfrm>
            <a:off x="-75758" y="7104770"/>
            <a:ext cx="24535514" cy="9200819"/>
          </a:xfrm>
          <a:prstGeom prst="rect">
            <a:avLst/>
          </a:prstGeom>
        </p:spPr>
      </p:pic>
      <p:sp>
        <p:nvSpPr>
          <p:cNvPr id="449" name="Shape 449"/>
          <p:cNvSpPr/>
          <p:nvPr/>
        </p:nvSpPr>
        <p:spPr>
          <a:xfrm>
            <a:off x="0" y="2510590"/>
            <a:ext cx="12101850" cy="7323562"/>
          </a:xfrm>
          <a:prstGeom prst="rect">
            <a:avLst/>
          </a:prstGeom>
          <a:solidFill>
            <a:srgbClr val="EAEBEF"/>
          </a:solidFill>
          <a:ln w="12700">
            <a:miter lim="400000"/>
          </a:ln>
        </p:spPr>
        <p:txBody>
          <a:bodyPr lIns="50800" tIns="50800" rIns="50800" bIns="50800" anchor="ctr"/>
          <a:lstStyle/>
          <a:p>
            <a:pPr>
              <a:defRPr sz="7500"/>
            </a:pPr>
            <a:endParaRPr/>
          </a:p>
        </p:txBody>
      </p:sp>
      <p:sp>
        <p:nvSpPr>
          <p:cNvPr id="450" name="Shape 450"/>
          <p:cNvSpPr/>
          <p:nvPr/>
        </p:nvSpPr>
        <p:spPr>
          <a:xfrm>
            <a:off x="12111273" y="2510590"/>
            <a:ext cx="12272727" cy="7323562"/>
          </a:xfrm>
          <a:prstGeom prst="rect">
            <a:avLst/>
          </a:prstGeom>
          <a:solidFill>
            <a:srgbClr val="DCDEE0"/>
          </a:solidFill>
          <a:ln w="12700">
            <a:miter lim="400000"/>
          </a:ln>
        </p:spPr>
        <p:txBody>
          <a:bodyPr lIns="50800" tIns="50800" rIns="50800" bIns="50800" anchor="ctr"/>
          <a:lstStyle/>
          <a:p>
            <a:pPr>
              <a:defRPr sz="7500"/>
            </a:pPr>
            <a:endParaRPr/>
          </a:p>
        </p:txBody>
      </p:sp>
      <p:sp>
        <p:nvSpPr>
          <p:cNvPr id="451" name="Shape 451"/>
          <p:cNvSpPr>
            <a:spLocks noGrp="1"/>
          </p:cNvSpPr>
          <p:nvPr>
            <p:ph type="title"/>
          </p:nvPr>
        </p:nvSpPr>
        <p:spPr>
          <a:xfrm>
            <a:off x="3744531" y="141735"/>
            <a:ext cx="16894938" cy="1862830"/>
          </a:xfrm>
          <a:prstGeom prst="rect">
            <a:avLst/>
          </a:prstGeom>
        </p:spPr>
        <p:txBody>
          <a:bodyPr/>
          <a:lstStyle/>
          <a:p>
            <a:r>
              <a:t>UnSupervised Learning</a:t>
            </a:r>
          </a:p>
        </p:txBody>
      </p:sp>
      <p:sp>
        <p:nvSpPr>
          <p:cNvPr id="452" name="Shape 45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17</a:t>
            </a:fld>
            <a:endParaRPr/>
          </a:p>
        </p:txBody>
      </p:sp>
      <p:sp>
        <p:nvSpPr>
          <p:cNvPr id="453" name="Shape 453"/>
          <p:cNvSpPr/>
          <p:nvPr/>
        </p:nvSpPr>
        <p:spPr>
          <a:xfrm>
            <a:off x="1619393" y="2952920"/>
            <a:ext cx="8863064" cy="516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7500"/>
            </a:pPr>
            <a:r>
              <a:t>No desired output</a:t>
            </a:r>
          </a:p>
          <a:p>
            <a:pPr>
              <a:lnSpc>
                <a:spcPct val="100000"/>
              </a:lnSpc>
              <a:defRPr sz="2800">
                <a:solidFill>
                  <a:srgbClr val="000000"/>
                </a:solidFill>
                <a:latin typeface="Source Sans Pro"/>
                <a:ea typeface="Source Sans Pro"/>
                <a:cs typeface="Source Sans Pro"/>
                <a:sym typeface="Source Sans Pro"/>
              </a:defRPr>
            </a:pPr>
            <a:endParaRPr/>
          </a:p>
          <a:p>
            <a:pPr>
              <a:lnSpc>
                <a:spcPct val="100000"/>
              </a:lnSpc>
              <a:defRPr sz="4000">
                <a:solidFill>
                  <a:srgbClr val="000000"/>
                </a:solidFill>
                <a:latin typeface="Source Sans Pro"/>
                <a:ea typeface="Source Sans Pro"/>
                <a:cs typeface="Source Sans Pro"/>
                <a:sym typeface="Source Sans Pro"/>
              </a:defRPr>
            </a:pPr>
            <a:r>
              <a:t>In unsupervised learning, we can approach problems with no particular idea of what our results will look like. </a:t>
            </a:r>
          </a:p>
          <a:p>
            <a:pPr>
              <a:lnSpc>
                <a:spcPct val="100000"/>
              </a:lnSpc>
              <a:defRPr sz="4000">
                <a:solidFill>
                  <a:srgbClr val="000000"/>
                </a:solidFill>
                <a:latin typeface="Source Sans Pro"/>
                <a:ea typeface="Source Sans Pro"/>
                <a:cs typeface="Source Sans Pro"/>
                <a:sym typeface="Source Sans Pro"/>
              </a:defRPr>
            </a:pPr>
            <a:r>
              <a:t>Our structure will cluster data based on undefined variables to find patterns and relationships.</a:t>
            </a:r>
          </a:p>
        </p:txBody>
      </p:sp>
      <p:sp>
        <p:nvSpPr>
          <p:cNvPr id="454" name="Shape 454"/>
          <p:cNvSpPr/>
          <p:nvPr/>
        </p:nvSpPr>
        <p:spPr>
          <a:xfrm>
            <a:off x="13754834" y="2952920"/>
            <a:ext cx="8985604" cy="516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7500"/>
            </a:pPr>
            <a:r>
              <a:t>clustering</a:t>
            </a:r>
          </a:p>
          <a:p>
            <a:pPr>
              <a:lnSpc>
                <a:spcPct val="100000"/>
              </a:lnSpc>
              <a:defRPr sz="2800">
                <a:solidFill>
                  <a:srgbClr val="000000"/>
                </a:solidFill>
                <a:latin typeface="Source Sans Pro"/>
                <a:ea typeface="Source Sans Pro"/>
                <a:cs typeface="Source Sans Pro"/>
                <a:sym typeface="Source Sans Pro"/>
              </a:defRPr>
            </a:pPr>
            <a:endParaRPr/>
          </a:p>
          <a:p>
            <a:pPr>
              <a:lnSpc>
                <a:spcPct val="100000"/>
              </a:lnSpc>
              <a:defRPr sz="4000">
                <a:solidFill>
                  <a:srgbClr val="000000"/>
                </a:solidFill>
                <a:latin typeface="Source Sans Pro"/>
                <a:ea typeface="Source Sans Pro"/>
                <a:cs typeface="Source Sans Pro"/>
                <a:sym typeface="Source Sans Pro"/>
              </a:defRPr>
            </a:pPr>
            <a:r>
              <a:t>Say you were handed a stack of note cards with pictures and words on them. You could feed them into an unsupervised learning software and it will try to find a way to group these notecards based on features it sees.</a:t>
            </a:r>
          </a:p>
        </p:txBody>
      </p:sp>
    </p:spTree>
  </p:cSld>
  <p:clrMapOvr>
    <a:masterClrMapping/>
  </p:clrMapOvr>
  <mc:AlternateContent xmlns:mc="http://schemas.openxmlformats.org/markup-compatibility/2006" xmlns:p14="http://schemas.microsoft.com/office/powerpoint/2010/main">
    <mc:Choice Requires="p14">
      <p:transition spd="med">
        <p:pull dir="d"/>
      </p:transition>
    </mc:Choice>
    <mc:Fallback xmlns="">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50"/>
                                  </p:stCondLst>
                                  <p:childTnLst>
                                    <p:set>
                                      <p:cBhvr>
                                        <p:cTn id="6" dur="1" fill="hold">
                                          <p:stCondLst>
                                            <p:cond delay="0"/>
                                          </p:stCondLst>
                                        </p:cTn>
                                        <p:tgtEl>
                                          <p:spTgt spid="453"/>
                                        </p:tgtEl>
                                        <p:attrNameLst>
                                          <p:attrName>style.visibility</p:attrName>
                                        </p:attrNameLst>
                                      </p:cBhvr>
                                      <p:to>
                                        <p:strVal val="visible"/>
                                      </p:to>
                                    </p:set>
                                    <p:anim calcmode="lin" valueType="num">
                                      <p:cBhvr additive="base">
                                        <p:cTn id="7" dur="500" fill="hold"/>
                                        <p:tgtEl>
                                          <p:spTgt spid="453"/>
                                        </p:tgtEl>
                                        <p:attrNameLst>
                                          <p:attrName>ppt_x</p:attrName>
                                        </p:attrNameLst>
                                      </p:cBhvr>
                                      <p:tavLst>
                                        <p:tav tm="0">
                                          <p:val>
                                            <p:strVal val="#ppt_x"/>
                                          </p:val>
                                        </p:tav>
                                        <p:tav tm="100000">
                                          <p:val>
                                            <p:strVal val="#ppt_x"/>
                                          </p:val>
                                        </p:tav>
                                      </p:tavLst>
                                    </p:anim>
                                    <p:anim calcmode="lin" valueType="num">
                                      <p:cBhvr additive="base">
                                        <p:cTn id="8" dur="500" fill="hold"/>
                                        <p:tgtEl>
                                          <p:spTgt spid="453"/>
                                        </p:tgtEl>
                                        <p:attrNameLst>
                                          <p:attrName>ppt_y</p:attrName>
                                        </p:attrNameLst>
                                      </p:cBhvr>
                                      <p:tavLst>
                                        <p:tav tm="0">
                                          <p:val>
                                            <p:strVal val="1+#ppt_h/2"/>
                                          </p:val>
                                        </p:tav>
                                        <p:tav tm="100000">
                                          <p:val>
                                            <p:strVal val="#ppt_y"/>
                                          </p:val>
                                        </p:tav>
                                      </p:tavLst>
                                    </p:anim>
                                  </p:childTnLst>
                                </p:cTn>
                              </p:par>
                              <p:par>
                                <p:cTn id="9" presetID="2" presetClass="entr" presetSubtype="4" fill="hold" grpId="2" nodeType="withEffect">
                                  <p:stCondLst>
                                    <p:cond delay="0"/>
                                  </p:stCondLst>
                                  <p:childTnLst>
                                    <p:set>
                                      <p:cBhvr>
                                        <p:cTn id="10" dur="1" fill="hold">
                                          <p:stCondLst>
                                            <p:cond delay="0"/>
                                          </p:stCondLst>
                                        </p:cTn>
                                        <p:tgtEl>
                                          <p:spTgt spid="449"/>
                                        </p:tgtEl>
                                        <p:attrNameLst>
                                          <p:attrName>style.visibility</p:attrName>
                                        </p:attrNameLst>
                                      </p:cBhvr>
                                      <p:to>
                                        <p:strVal val="visible"/>
                                      </p:to>
                                    </p:set>
                                    <p:anim calcmode="lin" valueType="num">
                                      <p:cBhvr additive="base">
                                        <p:cTn id="11" dur="500" fill="hold"/>
                                        <p:tgtEl>
                                          <p:spTgt spid="449"/>
                                        </p:tgtEl>
                                        <p:attrNameLst>
                                          <p:attrName>ppt_x</p:attrName>
                                        </p:attrNameLst>
                                      </p:cBhvr>
                                      <p:tavLst>
                                        <p:tav tm="0">
                                          <p:val>
                                            <p:strVal val="#ppt_x"/>
                                          </p:val>
                                        </p:tav>
                                        <p:tav tm="100000">
                                          <p:val>
                                            <p:strVal val="#ppt_x"/>
                                          </p:val>
                                        </p:tav>
                                      </p:tavLst>
                                    </p:anim>
                                    <p:anim calcmode="lin" valueType="num">
                                      <p:cBhvr additive="base">
                                        <p:cTn id="12" dur="500" fill="hold"/>
                                        <p:tgtEl>
                                          <p:spTgt spid="449"/>
                                        </p:tgtEl>
                                        <p:attrNameLst>
                                          <p:attrName>ppt_y</p:attrName>
                                        </p:attrNameLst>
                                      </p:cBhvr>
                                      <p:tavLst>
                                        <p:tav tm="0">
                                          <p:val>
                                            <p:strVal val="1+#ppt_h/2"/>
                                          </p:val>
                                        </p:tav>
                                        <p:tav tm="100000">
                                          <p:val>
                                            <p:strVal val="#ppt_y"/>
                                          </p:val>
                                        </p:tav>
                                      </p:tavLst>
                                    </p:anim>
                                  </p:childTnLst>
                                </p:cTn>
                              </p:par>
                            </p:childTnLst>
                          </p:cTn>
                        </p:par>
                        <p:par>
                          <p:cTn id="13" fill="hold">
                            <p:stCondLst>
                              <p:cond delay="550"/>
                            </p:stCondLst>
                            <p:childTnLst>
                              <p:par>
                                <p:cTn id="14" presetID="2" presetClass="entr" presetSubtype="4" fill="hold" grpId="3" nodeType="afterEffect">
                                  <p:stCondLst>
                                    <p:cond delay="50"/>
                                  </p:stCondLst>
                                  <p:childTnLst>
                                    <p:set>
                                      <p:cBhvr>
                                        <p:cTn id="15" dur="1" fill="hold">
                                          <p:stCondLst>
                                            <p:cond delay="0"/>
                                          </p:stCondLst>
                                        </p:cTn>
                                        <p:tgtEl>
                                          <p:spTgt spid="454"/>
                                        </p:tgtEl>
                                        <p:attrNameLst>
                                          <p:attrName>style.visibility</p:attrName>
                                        </p:attrNameLst>
                                      </p:cBhvr>
                                      <p:to>
                                        <p:strVal val="visible"/>
                                      </p:to>
                                    </p:set>
                                    <p:anim calcmode="lin" valueType="num">
                                      <p:cBhvr additive="base">
                                        <p:cTn id="16" dur="500" fill="hold"/>
                                        <p:tgtEl>
                                          <p:spTgt spid="454"/>
                                        </p:tgtEl>
                                        <p:attrNameLst>
                                          <p:attrName>ppt_x</p:attrName>
                                        </p:attrNameLst>
                                      </p:cBhvr>
                                      <p:tavLst>
                                        <p:tav tm="0">
                                          <p:val>
                                            <p:strVal val="#ppt_x"/>
                                          </p:val>
                                        </p:tav>
                                        <p:tav tm="100000">
                                          <p:val>
                                            <p:strVal val="#ppt_x"/>
                                          </p:val>
                                        </p:tav>
                                      </p:tavLst>
                                    </p:anim>
                                    <p:anim calcmode="lin" valueType="num">
                                      <p:cBhvr additive="base">
                                        <p:cTn id="17" dur="500" fill="hold"/>
                                        <p:tgtEl>
                                          <p:spTgt spid="454"/>
                                        </p:tgtEl>
                                        <p:attrNameLst>
                                          <p:attrName>ppt_y</p:attrName>
                                        </p:attrNameLst>
                                      </p:cBhvr>
                                      <p:tavLst>
                                        <p:tav tm="0">
                                          <p:val>
                                            <p:strVal val="1+#ppt_h/2"/>
                                          </p:val>
                                        </p:tav>
                                        <p:tav tm="100000">
                                          <p:val>
                                            <p:strVal val="#ppt_y"/>
                                          </p:val>
                                        </p:tav>
                                      </p:tavLst>
                                    </p:anim>
                                  </p:childTnLst>
                                </p:cTn>
                              </p:par>
                              <p:par>
                                <p:cTn id="18" presetID="2" presetClass="entr" presetSubtype="4" fill="hold" grpId="4" nodeType="withEffect">
                                  <p:stCondLst>
                                    <p:cond delay="0"/>
                                  </p:stCondLst>
                                  <p:childTnLst>
                                    <p:set>
                                      <p:cBhvr>
                                        <p:cTn id="19" dur="1" fill="hold">
                                          <p:stCondLst>
                                            <p:cond delay="0"/>
                                          </p:stCondLst>
                                        </p:cTn>
                                        <p:tgtEl>
                                          <p:spTgt spid="450"/>
                                        </p:tgtEl>
                                        <p:attrNameLst>
                                          <p:attrName>style.visibility</p:attrName>
                                        </p:attrNameLst>
                                      </p:cBhvr>
                                      <p:to>
                                        <p:strVal val="visible"/>
                                      </p:to>
                                    </p:set>
                                    <p:anim calcmode="lin" valueType="num">
                                      <p:cBhvr additive="base">
                                        <p:cTn id="20" dur="500" fill="hold"/>
                                        <p:tgtEl>
                                          <p:spTgt spid="450"/>
                                        </p:tgtEl>
                                        <p:attrNameLst>
                                          <p:attrName>ppt_x</p:attrName>
                                        </p:attrNameLst>
                                      </p:cBhvr>
                                      <p:tavLst>
                                        <p:tav tm="0">
                                          <p:val>
                                            <p:strVal val="#ppt_x"/>
                                          </p:val>
                                        </p:tav>
                                        <p:tav tm="100000">
                                          <p:val>
                                            <p:strVal val="#ppt_x"/>
                                          </p:val>
                                        </p:tav>
                                      </p:tavLst>
                                    </p:anim>
                                    <p:anim calcmode="lin" valueType="num">
                                      <p:cBhvr additive="base">
                                        <p:cTn id="21" dur="500" fill="hold"/>
                                        <p:tgtEl>
                                          <p:spTgt spid="4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 grpId="2" animBg="1" advAuto="0"/>
      <p:bldP spid="450" grpId="4" animBg="1" advAuto="0"/>
      <p:bldP spid="453" grpId="1" animBg="1" advAuto="0"/>
      <p:bldP spid="454" grpId="3"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p:nvPr/>
        </p:nvSpPr>
        <p:spPr>
          <a:xfrm>
            <a:off x="0" y="0"/>
            <a:ext cx="6096000" cy="13716000"/>
          </a:xfrm>
          <a:prstGeom prst="rect">
            <a:avLst/>
          </a:prstGeom>
          <a:solidFill>
            <a:srgbClr val="000000">
              <a:alpha val="75000"/>
            </a:srgbClr>
          </a:solidFill>
          <a:ln w="12700">
            <a:miter lim="400000"/>
          </a:ln>
        </p:spPr>
        <p:txBody>
          <a:bodyPr lIns="50800" tIns="50800" rIns="50800" bIns="50800" anchor="ctr"/>
          <a:lstStyle/>
          <a:p>
            <a:pPr lvl="2">
              <a:defRPr sz="7500">
                <a:solidFill>
                  <a:srgbClr val="FFFFFF"/>
                </a:solidFill>
              </a:defRPr>
            </a:pPr>
            <a:endParaRPr/>
          </a:p>
        </p:txBody>
      </p:sp>
      <p:sp>
        <p:nvSpPr>
          <p:cNvPr id="457" name="Shape 457"/>
          <p:cNvSpPr>
            <a:spLocks noGrp="1"/>
          </p:cNvSpPr>
          <p:nvPr>
            <p:ph type="title"/>
          </p:nvPr>
        </p:nvSpPr>
        <p:spPr>
          <a:prstGeom prst="rect">
            <a:avLst/>
          </a:prstGeom>
        </p:spPr>
        <p:txBody>
          <a:bodyPr/>
          <a:lstStyle/>
          <a:p>
            <a:r>
              <a:t>Our Problem</a:t>
            </a:r>
          </a:p>
        </p:txBody>
      </p:sp>
      <p:sp>
        <p:nvSpPr>
          <p:cNvPr id="458" name="Shape 45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18</a:t>
            </a:fld>
            <a:endParaRPr/>
          </a:p>
        </p:txBody>
      </p:sp>
      <p:sp>
        <p:nvSpPr>
          <p:cNvPr id="459" name="Shape 459"/>
          <p:cNvSpPr/>
          <p:nvPr/>
        </p:nvSpPr>
        <p:spPr>
          <a:xfrm>
            <a:off x="17653000" y="0"/>
            <a:ext cx="635000" cy="13716001"/>
          </a:xfrm>
          <a:prstGeom prst="rect">
            <a:avLst/>
          </a:prstGeom>
          <a:solidFill>
            <a:schemeClr val="accent1">
              <a:satOff val="-3355"/>
              <a:lumOff val="26614"/>
            </a:schemeClr>
          </a:solidFill>
          <a:ln w="12700">
            <a:miter lim="400000"/>
          </a:ln>
        </p:spPr>
        <p:txBody>
          <a:bodyPr lIns="50800" tIns="50800" rIns="50800" bIns="50800" anchor="ctr"/>
          <a:lstStyle/>
          <a:p>
            <a:pPr>
              <a:defRPr>
                <a:solidFill>
                  <a:srgbClr val="FFFFFF"/>
                </a:solidFill>
              </a:defRPr>
            </a:pPr>
            <a:endParaRPr/>
          </a:p>
        </p:txBody>
      </p:sp>
      <p:sp>
        <p:nvSpPr>
          <p:cNvPr id="460" name="Shape 460"/>
          <p:cNvSpPr/>
          <p:nvPr/>
        </p:nvSpPr>
        <p:spPr>
          <a:xfrm>
            <a:off x="3246829" y="1490345"/>
            <a:ext cx="11794342" cy="2501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nSpc>
                <a:spcPct val="100000"/>
              </a:lnSpc>
              <a:defRPr sz="5000">
                <a:solidFill>
                  <a:srgbClr val="FFFFFF"/>
                </a:solidFill>
                <a:latin typeface="Source Sans Pro"/>
                <a:ea typeface="Source Sans Pro"/>
                <a:cs typeface="Source Sans Pro"/>
                <a:sym typeface="Source Sans Pro"/>
              </a:defRPr>
            </a:lvl1pPr>
          </a:lstStyle>
          <a:p>
            <a:r>
              <a:t>I want to be able to feed our event display images into a neural network who will then classify the tracks into specific particles. </a:t>
            </a:r>
          </a:p>
        </p:txBody>
      </p:sp>
      <p:pic>
        <p:nvPicPr>
          <p:cNvPr id="461" name="smallEMshower (cut).png"/>
          <p:cNvPicPr>
            <a:picLocks noChangeAspect="1"/>
          </p:cNvPicPr>
          <p:nvPr/>
        </p:nvPicPr>
        <p:blipFill>
          <a:blip r:embed="rId2">
            <a:extLst/>
          </a:blip>
          <a:stretch>
            <a:fillRect/>
          </a:stretch>
        </p:blipFill>
        <p:spPr>
          <a:xfrm>
            <a:off x="105949" y="4860649"/>
            <a:ext cx="17515518" cy="52451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pull dir="d"/>
      </p:transition>
    </mc:Choice>
    <mc:Fallback xmlns="">
      <p:transition spd="fast">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 name="Ateles_chamek_SP_Zoo.jpg"/>
          <p:cNvPicPr>
            <a:picLocks/>
          </p:cNvPicPr>
          <p:nvPr/>
        </p:nvPicPr>
        <p:blipFill>
          <a:blip r:embed="rId2">
            <a:extLst/>
          </a:blip>
          <a:srcRect t="3339" b="3339"/>
          <a:stretch>
            <a:fillRect/>
          </a:stretch>
        </p:blipFill>
        <p:spPr>
          <a:xfrm>
            <a:off x="-1483" y="0"/>
            <a:ext cx="11558470" cy="8089787"/>
          </a:xfrm>
          <a:prstGeom prst="rect">
            <a:avLst/>
          </a:prstGeom>
          <a:ln w="12700">
            <a:miter lim="400000"/>
          </a:ln>
        </p:spPr>
      </p:pic>
      <p:sp>
        <p:nvSpPr>
          <p:cNvPr id="464" name="Shape 464"/>
          <p:cNvSpPr/>
          <p:nvPr/>
        </p:nvSpPr>
        <p:spPr>
          <a:xfrm>
            <a:off x="12192000" y="8089900"/>
            <a:ext cx="12192000" cy="5626100"/>
          </a:xfrm>
          <a:prstGeom prst="rect">
            <a:avLst/>
          </a:prstGeom>
          <a:solidFill>
            <a:srgbClr val="FFFFFF">
              <a:alpha val="80000"/>
            </a:srgbClr>
          </a:solidFill>
          <a:ln w="12700">
            <a:miter lim="400000"/>
          </a:ln>
        </p:spPr>
        <p:txBody>
          <a:bodyPr lIns="50800" tIns="50800" rIns="50800" bIns="50800" anchor="ctr"/>
          <a:lstStyle/>
          <a:p>
            <a:pPr lvl="2" algn="l">
              <a:defRPr sz="7500">
                <a:solidFill>
                  <a:srgbClr val="FFFFFF"/>
                </a:solidFill>
              </a:defRPr>
            </a:pPr>
            <a:endParaRPr/>
          </a:p>
        </p:txBody>
      </p:sp>
      <p:sp>
        <p:nvSpPr>
          <p:cNvPr id="465" name="Shape 465"/>
          <p:cNvSpPr/>
          <p:nvPr/>
        </p:nvSpPr>
        <p:spPr>
          <a:xfrm>
            <a:off x="11544300" y="0"/>
            <a:ext cx="635000" cy="13716001"/>
          </a:xfrm>
          <a:prstGeom prst="rect">
            <a:avLst/>
          </a:prstGeom>
          <a:solidFill>
            <a:schemeClr val="accent1">
              <a:satOff val="-3355"/>
              <a:lumOff val="26614"/>
            </a:schemeClr>
          </a:solidFill>
          <a:ln w="12700">
            <a:miter lim="400000"/>
          </a:ln>
        </p:spPr>
        <p:txBody>
          <a:bodyPr lIns="50800" tIns="50800" rIns="50800" bIns="50800" anchor="ctr"/>
          <a:lstStyle/>
          <a:p>
            <a:pPr>
              <a:defRPr>
                <a:solidFill>
                  <a:srgbClr val="FFFFFF"/>
                </a:solidFill>
              </a:defRPr>
            </a:pPr>
            <a:endParaRPr/>
          </a:p>
        </p:txBody>
      </p:sp>
      <p:sp>
        <p:nvSpPr>
          <p:cNvPr id="466" name="Shape 466"/>
          <p:cNvSpPr/>
          <p:nvPr/>
        </p:nvSpPr>
        <p:spPr>
          <a:xfrm>
            <a:off x="18133576" y="7782015"/>
            <a:ext cx="6246445" cy="226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7500"/>
            </a:lvl1pPr>
          </a:lstStyle>
          <a:p>
            <a:r>
              <a:t>Complex &amp; Hypercomplex</a:t>
            </a:r>
          </a:p>
        </p:txBody>
      </p:sp>
      <p:sp>
        <p:nvSpPr>
          <p:cNvPr id="467" name="Shape 467"/>
          <p:cNvSpPr/>
          <p:nvPr/>
        </p:nvSpPr>
        <p:spPr>
          <a:xfrm>
            <a:off x="461745" y="8604580"/>
            <a:ext cx="10632133" cy="453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7500"/>
            </a:pPr>
            <a:r>
              <a:t>Convolutional Neural Network</a:t>
            </a:r>
          </a:p>
          <a:p>
            <a:pPr algn="l">
              <a:lnSpc>
                <a:spcPct val="100000"/>
              </a:lnSpc>
              <a:defRPr sz="2800">
                <a:solidFill>
                  <a:srgbClr val="000000"/>
                </a:solidFill>
                <a:latin typeface="Source Sans Pro"/>
                <a:ea typeface="Source Sans Pro"/>
                <a:cs typeface="Source Sans Pro"/>
                <a:sym typeface="Source Sans Pro"/>
              </a:defRPr>
            </a:pPr>
            <a:endParaRPr/>
          </a:p>
          <a:p>
            <a:pPr algn="l">
              <a:lnSpc>
                <a:spcPct val="100000"/>
              </a:lnSpc>
              <a:defRPr sz="4000">
                <a:solidFill>
                  <a:srgbClr val="000000"/>
                </a:solidFill>
                <a:latin typeface="Source Sans Pro"/>
                <a:ea typeface="Source Sans Pro"/>
                <a:cs typeface="Source Sans Pro"/>
                <a:sym typeface="Source Sans Pro"/>
              </a:defRPr>
            </a:pPr>
            <a:r>
              <a:t>Convolutional Neural Networks are based off of biology. A study conducted at Harvard Medical School on macaque and spider monkeys found three classifications of the cells of the visual cortex.</a:t>
            </a:r>
          </a:p>
        </p:txBody>
      </p:sp>
      <p:sp>
        <p:nvSpPr>
          <p:cNvPr id="468" name="Shape 468"/>
          <p:cNvSpPr/>
          <p:nvPr/>
        </p:nvSpPr>
        <p:spPr>
          <a:xfrm>
            <a:off x="12496703" y="8571207"/>
            <a:ext cx="5028538" cy="1460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7500"/>
            </a:lvl1pPr>
          </a:lstStyle>
          <a:p>
            <a:r>
              <a:t>Simple Cells</a:t>
            </a:r>
          </a:p>
        </p:txBody>
      </p:sp>
      <p:pic>
        <p:nvPicPr>
          <p:cNvPr id="469" name="honeycomb-18208-2560x1600.jpg"/>
          <p:cNvPicPr>
            <a:picLocks noChangeAspect="1"/>
          </p:cNvPicPr>
          <p:nvPr/>
        </p:nvPicPr>
        <p:blipFill>
          <a:blip r:embed="rId3">
            <a:extLst/>
          </a:blip>
          <a:stretch>
            <a:fillRect/>
          </a:stretch>
        </p:blipFill>
        <p:spPr>
          <a:xfrm rot="16200000">
            <a:off x="11200972" y="1574099"/>
            <a:ext cx="7620001" cy="4762501"/>
          </a:xfrm>
          <a:prstGeom prst="rect">
            <a:avLst/>
          </a:prstGeom>
          <a:ln w="12700">
            <a:miter lim="400000"/>
          </a:ln>
        </p:spPr>
      </p:pic>
      <p:pic>
        <p:nvPicPr>
          <p:cNvPr id="470" name="KissimmeeGiantAHBcolony.jpg"/>
          <p:cNvPicPr>
            <a:picLocks noChangeAspect="1"/>
          </p:cNvPicPr>
          <p:nvPr/>
        </p:nvPicPr>
        <p:blipFill>
          <a:blip r:embed="rId4">
            <a:extLst/>
          </a:blip>
          <a:stretch>
            <a:fillRect/>
          </a:stretch>
        </p:blipFill>
        <p:spPr>
          <a:xfrm>
            <a:off x="18352839" y="83405"/>
            <a:ext cx="5807917" cy="774388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push dir="d"/>
      </p:transition>
    </mc:Choice>
    <mc:Fallback xmlns="">
      <p:transition spd="fast">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 name="Chicago_skyline,_viewed_from_John_Hancock_Center.jpg"/>
          <p:cNvPicPr>
            <a:picLocks noChangeAspect="1"/>
          </p:cNvPicPr>
          <p:nvPr/>
        </p:nvPicPr>
        <p:blipFill>
          <a:blip r:embed="rId2">
            <a:alphaModFix amt="20000"/>
            <a:extLst/>
          </a:blip>
          <a:srcRect t="8230" b="8230"/>
          <a:stretch>
            <a:fillRect/>
          </a:stretch>
        </p:blipFill>
        <p:spPr>
          <a:xfrm>
            <a:off x="0" y="0"/>
            <a:ext cx="24384000" cy="13716000"/>
          </a:xfrm>
          <a:prstGeom prst="rect">
            <a:avLst/>
          </a:prstGeom>
          <a:ln w="12700">
            <a:miter lim="400000"/>
          </a:ln>
        </p:spPr>
      </p:pic>
      <p:pic>
        <p:nvPicPr>
          <p:cNvPr id="315" name="Fermilab Wilson Hall &amp; Sculpture hi-res1.jpg"/>
          <p:cNvPicPr>
            <a:picLocks noChangeAspect="1"/>
          </p:cNvPicPr>
          <p:nvPr/>
        </p:nvPicPr>
        <p:blipFill>
          <a:blip r:embed="rId3">
            <a:extLst/>
          </a:blip>
          <a:srcRect t="16" b="16"/>
          <a:stretch>
            <a:fillRect/>
          </a:stretch>
        </p:blipFill>
        <p:spPr>
          <a:xfrm>
            <a:off x="6755913" y="-1"/>
            <a:ext cx="18288001" cy="13716001"/>
          </a:xfrm>
          <a:prstGeom prst="rect">
            <a:avLst/>
          </a:prstGeom>
          <a:ln w="12700">
            <a:miter lim="400000"/>
          </a:ln>
        </p:spPr>
      </p:pic>
      <p:sp>
        <p:nvSpPr>
          <p:cNvPr id="316" name="Shape 316"/>
          <p:cNvSpPr/>
          <p:nvPr/>
        </p:nvSpPr>
        <p:spPr>
          <a:xfrm>
            <a:off x="7231212" y="10129818"/>
            <a:ext cx="14582458" cy="185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b">
            <a:spAutoFit/>
          </a:bodyPr>
          <a:lstStyle/>
          <a:p>
            <a:pPr algn="l">
              <a:defRPr>
                <a:solidFill>
                  <a:srgbClr val="FFFFFF"/>
                </a:solidFill>
              </a:defRPr>
            </a:pPr>
            <a:r>
              <a:rPr sz="7200"/>
              <a:t>particle classification using Neural networks</a:t>
            </a:r>
            <a:r>
              <a:t> </a:t>
            </a:r>
          </a:p>
        </p:txBody>
      </p:sp>
      <p:sp>
        <p:nvSpPr>
          <p:cNvPr id="317" name="Shape 317"/>
          <p:cNvSpPr/>
          <p:nvPr/>
        </p:nvSpPr>
        <p:spPr>
          <a:xfrm>
            <a:off x="7239000" y="11933456"/>
            <a:ext cx="6101271" cy="1219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lnSpc>
                <a:spcPct val="100000"/>
              </a:lnSpc>
              <a:defRPr sz="3500">
                <a:solidFill>
                  <a:srgbClr val="FFFFFF"/>
                </a:solidFill>
                <a:latin typeface="Source Sans Pro Semibold"/>
                <a:ea typeface="Source Sans Pro Semibold"/>
                <a:cs typeface="Source Sans Pro Semibold"/>
                <a:sym typeface="Source Sans Pro Semibold"/>
              </a:defRPr>
            </a:pPr>
            <a:r>
              <a:t>Samuel Mathias Borer</a:t>
            </a:r>
          </a:p>
          <a:p>
            <a:pPr algn="l">
              <a:lnSpc>
                <a:spcPct val="100000"/>
              </a:lnSpc>
              <a:defRPr sz="3500">
                <a:solidFill>
                  <a:srgbClr val="FFFFFF"/>
                </a:solidFill>
                <a:latin typeface="Source Sans Pro Semibold"/>
                <a:ea typeface="Source Sans Pro Semibold"/>
                <a:cs typeface="Source Sans Pro Semibold"/>
                <a:sym typeface="Source Sans Pro Semibold"/>
              </a:defRPr>
            </a:pPr>
            <a:r>
              <a:t>The University of Maine - Orono</a:t>
            </a:r>
          </a:p>
        </p:txBody>
      </p:sp>
      <p:sp>
        <p:nvSpPr>
          <p:cNvPr id="318" name="Shape 318"/>
          <p:cNvSpPr/>
          <p:nvPr/>
        </p:nvSpPr>
        <p:spPr>
          <a:xfrm>
            <a:off x="6096000" y="0"/>
            <a:ext cx="635000" cy="13716001"/>
          </a:xfrm>
          <a:prstGeom prst="rect">
            <a:avLst/>
          </a:prstGeom>
          <a:solidFill>
            <a:schemeClr val="accent1">
              <a:satOff val="-3355"/>
              <a:lumOff val="26614"/>
            </a:schemeClr>
          </a:solidFill>
          <a:ln w="12700">
            <a:miter lim="400000"/>
          </a:ln>
        </p:spPr>
        <p:txBody>
          <a:bodyPr lIns="50800" tIns="50800" rIns="50800" bIns="50800" anchor="ctr"/>
          <a:lstStyle/>
          <a:p>
            <a:pPr>
              <a:defRPr>
                <a:solidFill>
                  <a:srgbClr val="FFFFFF"/>
                </a:solidFill>
              </a:defRPr>
            </a:pPr>
            <a:endParaRPr/>
          </a:p>
        </p:txBody>
      </p:sp>
      <p:sp>
        <p:nvSpPr>
          <p:cNvPr id="319" name="Shape 319"/>
          <p:cNvSpPr/>
          <p:nvPr/>
        </p:nvSpPr>
        <p:spPr>
          <a:xfrm>
            <a:off x="6350000" y="10413408"/>
            <a:ext cx="18034000" cy="63950"/>
          </a:xfrm>
          <a:prstGeom prst="rect">
            <a:avLst/>
          </a:prstGeom>
          <a:solidFill>
            <a:schemeClr val="accent1">
              <a:satOff val="-3355"/>
              <a:lumOff val="26614"/>
            </a:schemeClr>
          </a:solidFill>
          <a:ln w="12700">
            <a:miter lim="400000"/>
          </a:ln>
        </p:spPr>
        <p:txBody>
          <a:bodyPr lIns="50800" tIns="50800" rIns="50800" bIns="50800" anchor="ctr"/>
          <a:lstStyle/>
          <a:p>
            <a:pPr>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med">
        <p:push dir="r"/>
      </p:transition>
    </mc:Choice>
    <mc:Fallback xmlns="">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16"/>
                                        </p:tgtEl>
                                        <p:attrNameLst>
                                          <p:attrName>style.visibility</p:attrName>
                                        </p:attrNameLst>
                                      </p:cBhvr>
                                      <p:to>
                                        <p:strVal val="visible"/>
                                      </p:to>
                                    </p:set>
                                    <p:animEffect transition="in" filter="dissolve">
                                      <p:cBhvr>
                                        <p:cTn id="7" dur="750"/>
                                        <p:tgtEl>
                                          <p:spTgt spid="316"/>
                                        </p:tgtEl>
                                      </p:cBhvr>
                                    </p:animEffect>
                                  </p:childTnLst>
                                </p:cTn>
                              </p:par>
                            </p:childTnLst>
                          </p:cTn>
                        </p:par>
                        <p:par>
                          <p:cTn id="8" fill="hold">
                            <p:stCondLst>
                              <p:cond delay="750"/>
                            </p:stCondLst>
                            <p:childTnLst>
                              <p:par>
                                <p:cTn id="9" presetID="9" presetClass="entr" fill="hold" grpId="2" nodeType="afterEffect">
                                  <p:stCondLst>
                                    <p:cond delay="0"/>
                                  </p:stCondLst>
                                  <p:iterate>
                                    <p:tmAbs val="0"/>
                                  </p:iterate>
                                  <p:childTnLst>
                                    <p:set>
                                      <p:cBhvr>
                                        <p:cTn id="10" fill="hold"/>
                                        <p:tgtEl>
                                          <p:spTgt spid="317"/>
                                        </p:tgtEl>
                                        <p:attrNameLst>
                                          <p:attrName>style.visibility</p:attrName>
                                        </p:attrNameLst>
                                      </p:cBhvr>
                                      <p:to>
                                        <p:strVal val="visible"/>
                                      </p:to>
                                    </p:set>
                                    <p:animEffect transition="in" filter="dissolve">
                                      <p:cBhvr>
                                        <p:cTn id="11" dur="750"/>
                                        <p:tgtEl>
                                          <p:spTgt spid="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1" animBg="1" advAuto="0"/>
      <p:bldP spid="317" grpId="2"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Shape 47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20</a:t>
            </a:fld>
            <a:endParaRPr/>
          </a:p>
        </p:txBody>
      </p:sp>
      <p:pic>
        <p:nvPicPr>
          <p:cNvPr id="473" name="LayeredNetwork.png"/>
          <p:cNvPicPr>
            <a:picLocks noChangeAspect="1"/>
          </p:cNvPicPr>
          <p:nvPr/>
        </p:nvPicPr>
        <p:blipFill>
          <a:blip r:embed="rId2">
            <a:extLst/>
          </a:blip>
          <a:stretch>
            <a:fillRect/>
          </a:stretch>
        </p:blipFill>
        <p:spPr>
          <a:xfrm>
            <a:off x="1430527" y="0"/>
            <a:ext cx="16602134" cy="13716001"/>
          </a:xfrm>
          <a:prstGeom prst="rect">
            <a:avLst/>
          </a:prstGeom>
          <a:ln w="12700">
            <a:miter lim="400000"/>
          </a:ln>
        </p:spPr>
      </p:pic>
      <p:sp>
        <p:nvSpPr>
          <p:cNvPr id="474" name="Shape 474"/>
          <p:cNvSpPr/>
          <p:nvPr/>
        </p:nvSpPr>
        <p:spPr>
          <a:xfrm>
            <a:off x="18645692" y="3580732"/>
            <a:ext cx="5039107" cy="30810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t>Receptive</a:t>
            </a:r>
          </a:p>
          <a:p>
            <a:pPr algn="l"/>
            <a:r>
              <a:t>Fields</a:t>
            </a:r>
          </a:p>
        </p:txBody>
      </p:sp>
      <p:sp>
        <p:nvSpPr>
          <p:cNvPr id="475" name="Shape 475"/>
          <p:cNvSpPr/>
          <p:nvPr/>
        </p:nvSpPr>
        <p:spPr>
          <a:xfrm>
            <a:off x="15376055" y="13127621"/>
            <a:ext cx="255087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100000"/>
              </a:lnSpc>
              <a:defRPr sz="2800">
                <a:solidFill>
                  <a:srgbClr val="000000"/>
                </a:solidFill>
                <a:latin typeface="Source Sans Pro"/>
                <a:ea typeface="Source Sans Pro"/>
                <a:cs typeface="Source Sans Pro"/>
                <a:sym typeface="Source Sans Pro"/>
              </a:defRPr>
            </a:lvl1pPr>
          </a:lstStyle>
          <a:p>
            <a:r>
              <a:t>D. Ciresan, IDSIA</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fast">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Shape 477"/>
          <p:cNvSpPr/>
          <p:nvPr/>
        </p:nvSpPr>
        <p:spPr>
          <a:xfrm>
            <a:off x="5514532" y="-36563"/>
            <a:ext cx="12678353" cy="13933714"/>
          </a:xfrm>
          <a:prstGeom prst="rect">
            <a:avLst/>
          </a:prstGeom>
          <a:solidFill>
            <a:srgbClr val="FFFFFF"/>
          </a:solidFill>
          <a:ln w="12700">
            <a:miter lim="400000"/>
          </a:ln>
        </p:spPr>
        <p:txBody>
          <a:bodyPr lIns="50800" tIns="50800" rIns="50800" bIns="50800" anchor="ctr"/>
          <a:lstStyle/>
          <a:p>
            <a:pPr>
              <a:defRPr>
                <a:solidFill>
                  <a:srgbClr val="FFFFFF"/>
                </a:solidFill>
              </a:defRPr>
            </a:pPr>
            <a:endParaRPr/>
          </a:p>
        </p:txBody>
      </p:sp>
      <p:sp>
        <p:nvSpPr>
          <p:cNvPr id="478" name="Shape 47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21</a:t>
            </a:fld>
            <a:endParaRPr/>
          </a:p>
        </p:txBody>
      </p:sp>
      <p:pic>
        <p:nvPicPr>
          <p:cNvPr id="479" name="LayeredNetwork.png"/>
          <p:cNvPicPr>
            <a:picLocks noChangeAspect="1"/>
          </p:cNvPicPr>
          <p:nvPr/>
        </p:nvPicPr>
        <p:blipFill>
          <a:blip r:embed="rId2">
            <a:extLst/>
          </a:blip>
          <a:stretch>
            <a:fillRect/>
          </a:stretch>
        </p:blipFill>
        <p:spPr>
          <a:xfrm>
            <a:off x="713582" y="102441"/>
            <a:ext cx="11847970" cy="9788306"/>
          </a:xfrm>
          <a:prstGeom prst="rect">
            <a:avLst/>
          </a:prstGeom>
          <a:ln w="12700">
            <a:miter lim="400000"/>
          </a:ln>
        </p:spPr>
      </p:pic>
      <p:sp>
        <p:nvSpPr>
          <p:cNvPr id="480" name="Shape 480"/>
          <p:cNvSpPr/>
          <p:nvPr/>
        </p:nvSpPr>
        <p:spPr>
          <a:xfrm>
            <a:off x="18645692" y="3580732"/>
            <a:ext cx="4051809" cy="30810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t>Shared </a:t>
            </a:r>
          </a:p>
          <a:p>
            <a:pPr algn="l"/>
            <a:r>
              <a:t>weights</a:t>
            </a:r>
          </a:p>
        </p:txBody>
      </p:sp>
      <p:sp>
        <p:nvSpPr>
          <p:cNvPr id="481" name="Shape 481"/>
          <p:cNvSpPr/>
          <p:nvPr/>
        </p:nvSpPr>
        <p:spPr>
          <a:xfrm>
            <a:off x="4098643" y="9813460"/>
            <a:ext cx="13989158"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00000"/>
              </a:lnSpc>
              <a:defRPr sz="5000">
                <a:solidFill>
                  <a:srgbClr val="000000"/>
                </a:solidFill>
                <a:latin typeface="Source Sans Pro"/>
                <a:ea typeface="Source Sans Pro"/>
                <a:cs typeface="Source Sans Pro"/>
                <a:sym typeface="Source Sans Pro"/>
              </a:defRPr>
            </a:pPr>
            <a:r>
              <a:t>Each input is modified by a </a:t>
            </a:r>
            <a:r>
              <a:rPr i="1"/>
              <a:t>weight, </a:t>
            </a:r>
            <a:r>
              <a:t>which is the relative amplitude of the connection between two nodes and it defines the amount of influence one node will have on the other.</a:t>
            </a:r>
          </a:p>
        </p:txBody>
      </p:sp>
    </p:spTree>
  </p:cSld>
  <p:clrMapOvr>
    <a:masterClrMapping/>
  </p:clrMapOvr>
  <mc:AlternateContent xmlns:mc="http://schemas.openxmlformats.org/markup-compatibility/2006" xmlns:p14="http://schemas.microsoft.com/office/powerpoint/2010/main">
    <mc:Choice Requires="p14">
      <p:transition spd="med">
        <p:push/>
      </p:transition>
    </mc:Choice>
    <mc:Fallback xmlns="">
      <p:transition spd="fast">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hape 483"/>
          <p:cNvSpPr/>
          <p:nvPr/>
        </p:nvSpPr>
        <p:spPr>
          <a:xfrm>
            <a:off x="-29180" y="-1"/>
            <a:ext cx="24442359" cy="3152849"/>
          </a:xfrm>
          <a:prstGeom prst="rect">
            <a:avLst/>
          </a:prstGeom>
          <a:solidFill>
            <a:srgbClr val="000000">
              <a:alpha val="75000"/>
            </a:srgbClr>
          </a:solidFill>
          <a:ln w="12700">
            <a:miter lim="400000"/>
          </a:ln>
        </p:spPr>
        <p:txBody>
          <a:bodyPr lIns="50800" tIns="50800" rIns="50800" bIns="50800" anchor="ctr"/>
          <a:lstStyle/>
          <a:p>
            <a:pPr lvl="2">
              <a:defRPr sz="7500">
                <a:solidFill>
                  <a:srgbClr val="FFFFFF"/>
                </a:solidFill>
              </a:defRPr>
            </a:pPr>
            <a:endParaRPr/>
          </a:p>
        </p:txBody>
      </p:sp>
      <p:sp>
        <p:nvSpPr>
          <p:cNvPr id="484" name="Shape 484"/>
          <p:cNvSpPr>
            <a:spLocks noGrp="1"/>
          </p:cNvSpPr>
          <p:nvPr>
            <p:ph type="title"/>
          </p:nvPr>
        </p:nvSpPr>
        <p:spPr>
          <a:xfrm>
            <a:off x="3744531" y="582961"/>
            <a:ext cx="16894938" cy="1986925"/>
          </a:xfrm>
          <a:prstGeom prst="rect">
            <a:avLst/>
          </a:prstGeom>
        </p:spPr>
        <p:txBody>
          <a:bodyPr/>
          <a:lstStyle/>
          <a:p>
            <a:r>
              <a:t>Tensor flow &amp; keras</a:t>
            </a:r>
          </a:p>
        </p:txBody>
      </p:sp>
      <p:sp>
        <p:nvSpPr>
          <p:cNvPr id="485" name="Shape 48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22</a:t>
            </a:fld>
            <a:endParaRPr/>
          </a:p>
        </p:txBody>
      </p:sp>
      <p:sp>
        <p:nvSpPr>
          <p:cNvPr id="486" name="Shape 486"/>
          <p:cNvSpPr/>
          <p:nvPr/>
        </p:nvSpPr>
        <p:spPr>
          <a:xfrm>
            <a:off x="1478190" y="3801703"/>
            <a:ext cx="21853109" cy="2501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00000"/>
              </a:lnSpc>
              <a:defRPr sz="5000">
                <a:solidFill>
                  <a:srgbClr val="000000"/>
                </a:solidFill>
                <a:latin typeface="Source Sans Pro"/>
                <a:ea typeface="Source Sans Pro"/>
                <a:cs typeface="Source Sans Pro"/>
                <a:sym typeface="Source Sans Pro"/>
              </a:defRPr>
            </a:lvl1pPr>
          </a:lstStyle>
          <a:p>
            <a:r>
              <a:t>We have designed a way to take reconstructed TPC images and convert them to an input for TensorFlow. We are currently in the process of designing the multi-layered structure of the CNN to test the first run of training.</a:t>
            </a:r>
          </a:p>
        </p:txBody>
      </p:sp>
      <p:pic>
        <p:nvPicPr>
          <p:cNvPr id="487" name="maxresdefault.jpg"/>
          <p:cNvPicPr>
            <a:picLocks noChangeAspect="1"/>
          </p:cNvPicPr>
          <p:nvPr/>
        </p:nvPicPr>
        <p:blipFill>
          <a:blip r:embed="rId2">
            <a:extLst/>
          </a:blip>
          <a:stretch>
            <a:fillRect/>
          </a:stretch>
        </p:blipFill>
        <p:spPr>
          <a:xfrm>
            <a:off x="2512145" y="6952458"/>
            <a:ext cx="10196218" cy="5735373"/>
          </a:xfrm>
          <a:prstGeom prst="rect">
            <a:avLst/>
          </a:prstGeom>
          <a:ln w="12700">
            <a:miter lim="400000"/>
          </a:ln>
        </p:spPr>
      </p:pic>
      <p:pic>
        <p:nvPicPr>
          <p:cNvPr id="488" name="keras-logo-small.jpg"/>
          <p:cNvPicPr>
            <a:picLocks noChangeAspect="1"/>
          </p:cNvPicPr>
          <p:nvPr/>
        </p:nvPicPr>
        <p:blipFill>
          <a:blip r:embed="rId3">
            <a:extLst/>
          </a:blip>
          <a:stretch>
            <a:fillRect/>
          </a:stretch>
        </p:blipFill>
        <p:spPr>
          <a:xfrm>
            <a:off x="14658648" y="7240739"/>
            <a:ext cx="5158811" cy="515881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push/>
      </p:transition>
    </mc:Choice>
    <mc:Fallback xmlns="">
      <p:transition spd="fast">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Shape 490"/>
          <p:cNvSpPr/>
          <p:nvPr/>
        </p:nvSpPr>
        <p:spPr>
          <a:xfrm>
            <a:off x="-29180" y="-1"/>
            <a:ext cx="24442359" cy="3152849"/>
          </a:xfrm>
          <a:prstGeom prst="rect">
            <a:avLst/>
          </a:prstGeom>
          <a:solidFill>
            <a:srgbClr val="000000">
              <a:alpha val="75000"/>
            </a:srgbClr>
          </a:solidFill>
          <a:ln w="12700">
            <a:miter lim="400000"/>
          </a:ln>
        </p:spPr>
        <p:txBody>
          <a:bodyPr lIns="50800" tIns="50800" rIns="50800" bIns="50800" anchor="ctr"/>
          <a:lstStyle/>
          <a:p>
            <a:pPr lvl="2">
              <a:defRPr sz="7500">
                <a:solidFill>
                  <a:srgbClr val="FFFFFF"/>
                </a:solidFill>
              </a:defRPr>
            </a:pPr>
            <a:endParaRPr/>
          </a:p>
        </p:txBody>
      </p:sp>
      <p:sp>
        <p:nvSpPr>
          <p:cNvPr id="491" name="Shape 491"/>
          <p:cNvSpPr>
            <a:spLocks noGrp="1"/>
          </p:cNvSpPr>
          <p:nvPr>
            <p:ph type="title"/>
          </p:nvPr>
        </p:nvSpPr>
        <p:spPr>
          <a:xfrm>
            <a:off x="3744531" y="582961"/>
            <a:ext cx="16894938" cy="1986925"/>
          </a:xfrm>
          <a:prstGeom prst="rect">
            <a:avLst/>
          </a:prstGeom>
        </p:spPr>
        <p:txBody>
          <a:bodyPr/>
          <a:lstStyle/>
          <a:p>
            <a:r>
              <a:t>Tensorflow &amp; keras</a:t>
            </a:r>
          </a:p>
        </p:txBody>
      </p:sp>
      <p:sp>
        <p:nvSpPr>
          <p:cNvPr id="492" name="Shape 49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23</a:t>
            </a:fld>
            <a:endParaRPr/>
          </a:p>
        </p:txBody>
      </p:sp>
      <p:pic>
        <p:nvPicPr>
          <p:cNvPr id="493" name="mnist_subgraph.png"/>
          <p:cNvPicPr>
            <a:picLocks noChangeAspect="1"/>
          </p:cNvPicPr>
          <p:nvPr/>
        </p:nvPicPr>
        <p:blipFill>
          <a:blip r:embed="rId2">
            <a:extLst/>
          </a:blip>
          <a:stretch>
            <a:fillRect/>
          </a:stretch>
        </p:blipFill>
        <p:spPr>
          <a:xfrm>
            <a:off x="464211" y="3674285"/>
            <a:ext cx="23455578" cy="977096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push/>
      </p:transition>
    </mc:Choice>
    <mc:Fallback xmlns="">
      <p:transition spd="fast">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Shape 495"/>
          <p:cNvSpPr/>
          <p:nvPr/>
        </p:nvSpPr>
        <p:spPr>
          <a:xfrm>
            <a:off x="0" y="0"/>
            <a:ext cx="6096000" cy="13716000"/>
          </a:xfrm>
          <a:prstGeom prst="rect">
            <a:avLst/>
          </a:prstGeom>
          <a:solidFill>
            <a:srgbClr val="000000">
              <a:alpha val="75000"/>
            </a:srgbClr>
          </a:solidFill>
          <a:ln w="12700">
            <a:miter lim="400000"/>
          </a:ln>
        </p:spPr>
        <p:txBody>
          <a:bodyPr lIns="50800" tIns="50800" rIns="50800" bIns="50800" anchor="ctr"/>
          <a:lstStyle/>
          <a:p>
            <a:pPr lvl="2">
              <a:defRPr sz="7500">
                <a:solidFill>
                  <a:srgbClr val="FFFFFF"/>
                </a:solidFill>
              </a:defRPr>
            </a:pPr>
            <a:endParaRPr/>
          </a:p>
        </p:txBody>
      </p:sp>
      <p:sp>
        <p:nvSpPr>
          <p:cNvPr id="496" name="Shape 496"/>
          <p:cNvSpPr>
            <a:spLocks noGrp="1"/>
          </p:cNvSpPr>
          <p:nvPr>
            <p:ph type="title"/>
          </p:nvPr>
        </p:nvSpPr>
        <p:spPr>
          <a:prstGeom prst="rect">
            <a:avLst/>
          </a:prstGeom>
        </p:spPr>
        <p:txBody>
          <a:bodyPr/>
          <a:lstStyle/>
          <a:p>
            <a:r>
              <a:t>Next Steps</a:t>
            </a:r>
          </a:p>
        </p:txBody>
      </p:sp>
      <p:sp>
        <p:nvSpPr>
          <p:cNvPr id="497" name="Shape 49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24</a:t>
            </a:fld>
            <a:endParaRPr/>
          </a:p>
        </p:txBody>
      </p:sp>
      <p:sp>
        <p:nvSpPr>
          <p:cNvPr id="498" name="Shape 498"/>
          <p:cNvSpPr/>
          <p:nvPr/>
        </p:nvSpPr>
        <p:spPr>
          <a:xfrm>
            <a:off x="17653000" y="0"/>
            <a:ext cx="635000" cy="13716001"/>
          </a:xfrm>
          <a:prstGeom prst="rect">
            <a:avLst/>
          </a:prstGeom>
          <a:solidFill>
            <a:schemeClr val="accent1">
              <a:satOff val="-3355"/>
              <a:lumOff val="26614"/>
            </a:schemeClr>
          </a:solidFill>
          <a:ln w="12700">
            <a:miter lim="400000"/>
          </a:ln>
        </p:spPr>
        <p:txBody>
          <a:bodyPr lIns="50800" tIns="50800" rIns="50800" bIns="50800" anchor="ctr"/>
          <a:lstStyle/>
          <a:p>
            <a:pPr>
              <a:defRPr>
                <a:solidFill>
                  <a:srgbClr val="FFFFFF"/>
                </a:solidFill>
              </a:defRPr>
            </a:pPr>
            <a:endParaRPr/>
          </a:p>
        </p:txBody>
      </p:sp>
      <p:sp>
        <p:nvSpPr>
          <p:cNvPr id="499" name="Shape 499"/>
          <p:cNvSpPr/>
          <p:nvPr/>
        </p:nvSpPr>
        <p:spPr>
          <a:xfrm>
            <a:off x="1255441" y="1917700"/>
            <a:ext cx="15777118" cy="490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nSpc>
                <a:spcPct val="100000"/>
              </a:lnSpc>
              <a:defRPr sz="5000">
                <a:solidFill>
                  <a:srgbClr val="FFFFFF"/>
                </a:solidFill>
                <a:latin typeface="Source Sans Pro"/>
                <a:ea typeface="Source Sans Pro"/>
                <a:cs typeface="Source Sans Pro"/>
                <a:sym typeface="Source Sans Pro"/>
              </a:defRPr>
            </a:lvl1pPr>
          </a:lstStyle>
          <a:p>
            <a:r>
              <a:t>Currently, we are working to build the framework of our Convolutional Neural Network and use training sets we have created from our data to teach it to classify each particle interaction. By using LArIAT data with known inputs and outputs we can then prepare our CNN for future liquid argon neutrino experiments such as DUNE.</a:t>
            </a:r>
          </a:p>
        </p:txBody>
      </p:sp>
      <p:pic>
        <p:nvPicPr>
          <p:cNvPr id="500" name="hadronicshower (Cut).png"/>
          <p:cNvPicPr>
            <a:picLocks noChangeAspect="1"/>
          </p:cNvPicPr>
          <p:nvPr/>
        </p:nvPicPr>
        <p:blipFill>
          <a:blip r:embed="rId2">
            <a:extLst/>
          </a:blip>
          <a:stretch>
            <a:fillRect/>
          </a:stretch>
        </p:blipFill>
        <p:spPr>
          <a:xfrm>
            <a:off x="311966" y="7326491"/>
            <a:ext cx="17054946" cy="506036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push/>
      </p:transition>
    </mc:Choice>
    <mc:Fallback xmlns="">
      <p:transition spd="fast">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 name="Chicago_skyline,_viewed_from_John_Hancock_Center.jpg"/>
          <p:cNvPicPr>
            <a:picLocks noChangeAspect="1"/>
          </p:cNvPicPr>
          <p:nvPr/>
        </p:nvPicPr>
        <p:blipFill>
          <a:blip r:embed="rId2">
            <a:alphaModFix amt="20000"/>
            <a:extLst/>
          </a:blip>
          <a:srcRect t="8230" b="8230"/>
          <a:stretch>
            <a:fillRect/>
          </a:stretch>
        </p:blipFill>
        <p:spPr>
          <a:xfrm>
            <a:off x="0" y="0"/>
            <a:ext cx="24384000" cy="13716000"/>
          </a:xfrm>
          <a:prstGeom prst="rect">
            <a:avLst/>
          </a:prstGeom>
          <a:ln w="12700">
            <a:miter lim="400000"/>
          </a:ln>
        </p:spPr>
      </p:pic>
      <p:sp>
        <p:nvSpPr>
          <p:cNvPr id="503" name="Shape 503"/>
          <p:cNvSpPr/>
          <p:nvPr/>
        </p:nvSpPr>
        <p:spPr>
          <a:xfrm>
            <a:off x="7231212" y="10790218"/>
            <a:ext cx="3361335"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b">
            <a:spAutoFit/>
          </a:bodyPr>
          <a:lstStyle>
            <a:lvl1pPr algn="l">
              <a:defRPr sz="7200">
                <a:solidFill>
                  <a:srgbClr val="FFFFFF"/>
                </a:solidFill>
              </a:defRPr>
            </a:lvl1pPr>
          </a:lstStyle>
          <a:p>
            <a:r>
              <a:t>thank you!</a:t>
            </a:r>
          </a:p>
        </p:txBody>
      </p:sp>
      <p:sp>
        <p:nvSpPr>
          <p:cNvPr id="504" name="Shape 504"/>
          <p:cNvSpPr/>
          <p:nvPr/>
        </p:nvSpPr>
        <p:spPr>
          <a:xfrm>
            <a:off x="6096000" y="0"/>
            <a:ext cx="635000" cy="13716001"/>
          </a:xfrm>
          <a:prstGeom prst="rect">
            <a:avLst/>
          </a:prstGeom>
          <a:solidFill>
            <a:schemeClr val="accent1">
              <a:satOff val="-3355"/>
              <a:lumOff val="26614"/>
            </a:schemeClr>
          </a:solidFill>
          <a:ln w="12700">
            <a:miter lim="400000"/>
          </a:ln>
        </p:spPr>
        <p:txBody>
          <a:bodyPr lIns="50800" tIns="50800" rIns="50800" bIns="50800" anchor="ctr"/>
          <a:lstStyle/>
          <a:p>
            <a:pPr>
              <a:defRPr>
                <a:solidFill>
                  <a:srgbClr val="FFFFFF"/>
                </a:solidFill>
              </a:defRPr>
            </a:pPr>
            <a:endParaRPr/>
          </a:p>
        </p:txBody>
      </p:sp>
      <p:sp>
        <p:nvSpPr>
          <p:cNvPr id="505" name="Shape 505"/>
          <p:cNvSpPr/>
          <p:nvPr/>
        </p:nvSpPr>
        <p:spPr>
          <a:xfrm>
            <a:off x="6350000" y="10413408"/>
            <a:ext cx="14528402" cy="101687"/>
          </a:xfrm>
          <a:prstGeom prst="rect">
            <a:avLst/>
          </a:prstGeom>
          <a:solidFill>
            <a:schemeClr val="accent1">
              <a:satOff val="-3355"/>
              <a:lumOff val="26614"/>
            </a:schemeClr>
          </a:solidFill>
          <a:ln w="12700">
            <a:miter lim="400000"/>
          </a:ln>
        </p:spPr>
        <p:txBody>
          <a:bodyPr lIns="50800" tIns="50800" rIns="50800" bIns="50800" anchor="ctr"/>
          <a:lstStyle/>
          <a:p>
            <a:pPr>
              <a:defRPr>
                <a:solidFill>
                  <a:srgbClr val="FFFFFF"/>
                </a:solidFill>
              </a:defRPr>
            </a:pPr>
            <a:endParaRPr/>
          </a:p>
        </p:txBody>
      </p:sp>
      <p:pic>
        <p:nvPicPr>
          <p:cNvPr id="506" name="13892144_1282203781799002_5632415441496830951_n.jpg"/>
          <p:cNvPicPr>
            <a:picLocks noChangeAspect="1"/>
          </p:cNvPicPr>
          <p:nvPr/>
        </p:nvPicPr>
        <p:blipFill>
          <a:blip r:embed="rId3">
            <a:extLst/>
          </a:blip>
          <a:srcRect t="207" b="127"/>
          <a:stretch>
            <a:fillRect/>
          </a:stretch>
        </p:blipFill>
        <p:spPr>
          <a:xfrm>
            <a:off x="6732772" y="-18110"/>
            <a:ext cx="13951192" cy="10428399"/>
          </a:xfrm>
          <a:prstGeom prst="rect">
            <a:avLst/>
          </a:prstGeom>
          <a:ln w="12700">
            <a:miter lim="400000"/>
          </a:ln>
        </p:spPr>
      </p:pic>
      <p:sp>
        <p:nvSpPr>
          <p:cNvPr id="507" name="Shape 507"/>
          <p:cNvSpPr/>
          <p:nvPr/>
        </p:nvSpPr>
        <p:spPr>
          <a:xfrm>
            <a:off x="20659793" y="-1"/>
            <a:ext cx="635001" cy="13716001"/>
          </a:xfrm>
          <a:prstGeom prst="rect">
            <a:avLst/>
          </a:prstGeom>
          <a:solidFill>
            <a:schemeClr val="accent1">
              <a:satOff val="-3355"/>
              <a:lumOff val="26614"/>
            </a:schemeClr>
          </a:solidFill>
          <a:ln w="12700">
            <a:miter lim="400000"/>
          </a:ln>
        </p:spPr>
        <p:txBody>
          <a:bodyPr lIns="50800" tIns="50800" rIns="50800" bIns="50800" anchor="ctr"/>
          <a:lstStyle/>
          <a:p>
            <a:pPr>
              <a:defRPr>
                <a:solidFill>
                  <a:srgbClr val="FFFFFF"/>
                </a:solidFill>
              </a:defRPr>
            </a:pPr>
            <a:endParaRPr/>
          </a:p>
        </p:txBody>
      </p:sp>
      <p:sp>
        <p:nvSpPr>
          <p:cNvPr id="508" name="Shape 508"/>
          <p:cNvSpPr/>
          <p:nvPr/>
        </p:nvSpPr>
        <p:spPr>
          <a:xfrm>
            <a:off x="511275" y="3949700"/>
            <a:ext cx="5664288" cy="581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00000"/>
              </a:lnSpc>
              <a:defRPr sz="4000">
                <a:solidFill>
                  <a:srgbClr val="FFFFFF"/>
                </a:solidFill>
                <a:latin typeface="Source Sans Pro"/>
                <a:ea typeface="Source Sans Pro"/>
                <a:cs typeface="Source Sans Pro"/>
                <a:sym typeface="Source Sans Pro"/>
              </a:defRPr>
            </a:pPr>
            <a:r>
              <a:t>To the LArIAT Collaboration,</a:t>
            </a:r>
          </a:p>
          <a:p>
            <a:pPr algn="l">
              <a:lnSpc>
                <a:spcPct val="100000"/>
              </a:lnSpc>
              <a:defRPr sz="4000">
                <a:solidFill>
                  <a:srgbClr val="FFFFFF"/>
                </a:solidFill>
                <a:latin typeface="Source Sans Pro"/>
                <a:ea typeface="Source Sans Pro"/>
                <a:cs typeface="Source Sans Pro"/>
                <a:sym typeface="Source Sans Pro"/>
              </a:defRPr>
            </a:pPr>
            <a:r>
              <a:t>Dr. Jennifer Raaf,</a:t>
            </a:r>
          </a:p>
          <a:p>
            <a:pPr algn="l">
              <a:lnSpc>
                <a:spcPct val="100000"/>
              </a:lnSpc>
              <a:defRPr sz="4000">
                <a:solidFill>
                  <a:srgbClr val="FFFFFF"/>
                </a:solidFill>
                <a:latin typeface="Source Sans Pro"/>
                <a:ea typeface="Source Sans Pro"/>
                <a:cs typeface="Source Sans Pro"/>
                <a:sym typeface="Source Sans Pro"/>
              </a:defRPr>
            </a:pPr>
            <a:r>
              <a:t>Dr. Jason St. John,</a:t>
            </a:r>
          </a:p>
          <a:p>
            <a:pPr algn="l">
              <a:lnSpc>
                <a:spcPct val="100000"/>
              </a:lnSpc>
              <a:defRPr sz="4000">
                <a:solidFill>
                  <a:srgbClr val="FFFFFF"/>
                </a:solidFill>
                <a:latin typeface="Source Sans Pro"/>
                <a:ea typeface="Source Sans Pro"/>
                <a:cs typeface="Source Sans Pro"/>
                <a:sym typeface="Source Sans Pro"/>
              </a:defRPr>
            </a:pPr>
            <a:r>
              <a:t>Dr. Roberto Acciarri,</a:t>
            </a:r>
          </a:p>
          <a:p>
            <a:pPr algn="l">
              <a:lnSpc>
                <a:spcPct val="100000"/>
              </a:lnSpc>
              <a:defRPr sz="4000">
                <a:solidFill>
                  <a:srgbClr val="FFFFFF"/>
                </a:solidFill>
                <a:latin typeface="Source Sans Pro"/>
                <a:ea typeface="Source Sans Pro"/>
                <a:cs typeface="Source Sans Pro"/>
                <a:sym typeface="Source Sans Pro"/>
              </a:defRPr>
            </a:pPr>
            <a:r>
              <a:t>Gregory Pulliam,</a:t>
            </a:r>
          </a:p>
          <a:p>
            <a:pPr algn="l">
              <a:lnSpc>
                <a:spcPct val="100000"/>
              </a:lnSpc>
              <a:defRPr sz="4000">
                <a:solidFill>
                  <a:srgbClr val="FFFFFF"/>
                </a:solidFill>
                <a:latin typeface="Source Sans Pro"/>
                <a:ea typeface="Source Sans Pro"/>
                <a:cs typeface="Source Sans Pro"/>
                <a:sym typeface="Source Sans Pro"/>
              </a:defRPr>
            </a:pPr>
            <a:r>
              <a:t>Daniel Smith,</a:t>
            </a:r>
          </a:p>
          <a:p>
            <a:pPr algn="l">
              <a:lnSpc>
                <a:spcPct val="100000"/>
              </a:lnSpc>
              <a:defRPr sz="4000">
                <a:solidFill>
                  <a:srgbClr val="FFFFFF"/>
                </a:solidFill>
                <a:latin typeface="Source Sans Pro"/>
                <a:ea typeface="Source Sans Pro"/>
                <a:cs typeface="Source Sans Pro"/>
                <a:sym typeface="Source Sans Pro"/>
              </a:defRPr>
            </a:pPr>
            <a:r>
              <a:t>Derek Walker,</a:t>
            </a:r>
          </a:p>
          <a:p>
            <a:pPr algn="l">
              <a:lnSpc>
                <a:spcPct val="100000"/>
              </a:lnSpc>
              <a:defRPr sz="4000">
                <a:solidFill>
                  <a:srgbClr val="FFFFFF"/>
                </a:solidFill>
                <a:latin typeface="Source Sans Pro"/>
                <a:ea typeface="Source Sans Pro"/>
                <a:cs typeface="Source Sans Pro"/>
                <a:sym typeface="Source Sans Pro"/>
              </a:defRPr>
            </a:pPr>
            <a:r>
              <a:t>and the SIST Committee.</a:t>
            </a:r>
          </a:p>
        </p:txBody>
      </p:sp>
    </p:spTree>
  </p:cSld>
  <p:clrMapOvr>
    <a:masterClrMapping/>
  </p:clrMapOvr>
  <mc:AlternateContent xmlns:mc="http://schemas.openxmlformats.org/markup-compatibility/2006" xmlns:p14="http://schemas.microsoft.com/office/powerpoint/2010/main">
    <mc:Choice Requires="p14">
      <p:transition spd="med">
        <p:push dir="d"/>
      </p:transition>
    </mc:Choice>
    <mc:Fallback xmlns="">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03"/>
                                        </p:tgtEl>
                                        <p:attrNameLst>
                                          <p:attrName>style.visibility</p:attrName>
                                        </p:attrNameLst>
                                      </p:cBhvr>
                                      <p:to>
                                        <p:strVal val="visible"/>
                                      </p:to>
                                    </p:set>
                                    <p:animEffect transition="in" filter="dissolve">
                                      <p:cBhvr>
                                        <p:cTn id="7" dur="750"/>
                                        <p:tgtEl>
                                          <p:spTgt spid="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Interior_of_Fermi_Lab_Wilson_Hall.jpeg"/>
          <p:cNvPicPr>
            <a:picLocks noGrp="1" noChangeAspect="1"/>
          </p:cNvPicPr>
          <p:nvPr>
            <p:ph type="pic" idx="13"/>
          </p:nvPr>
        </p:nvPicPr>
        <p:blipFill>
          <a:blip r:embed="rId2">
            <a:extLst/>
          </a:blip>
          <a:srcRect t="21875" b="21875"/>
          <a:stretch>
            <a:fillRect/>
          </a:stretch>
        </p:blipFill>
        <p:spPr>
          <a:xfrm>
            <a:off x="6095999" y="0"/>
            <a:ext cx="18288001" cy="13716000"/>
          </a:xfrm>
          <a:prstGeom prst="rect">
            <a:avLst/>
          </a:prstGeom>
        </p:spPr>
      </p:pic>
      <p:sp>
        <p:nvSpPr>
          <p:cNvPr id="322" name="Shape 32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a:t>
            </a:fld>
            <a:endParaRPr/>
          </a:p>
        </p:txBody>
      </p:sp>
      <p:sp>
        <p:nvSpPr>
          <p:cNvPr id="323" name="Shape 323"/>
          <p:cNvSpPr/>
          <p:nvPr/>
        </p:nvSpPr>
        <p:spPr>
          <a:xfrm>
            <a:off x="13817600" y="0"/>
            <a:ext cx="2794000" cy="13716000"/>
          </a:xfrm>
          <a:prstGeom prst="rect">
            <a:avLst/>
          </a:prstGeom>
          <a:solidFill>
            <a:srgbClr val="FFFFFF">
              <a:alpha val="50000"/>
            </a:srgbClr>
          </a:solidFill>
          <a:ln w="12700">
            <a:miter lim="400000"/>
          </a:ln>
        </p:spPr>
        <p:txBody>
          <a:bodyPr lIns="50800" tIns="50800" rIns="50800" bIns="50800" anchor="ctr"/>
          <a:lstStyle/>
          <a:p>
            <a:pPr>
              <a:defRPr sz="7500"/>
            </a:pPr>
            <a:endParaRPr/>
          </a:p>
        </p:txBody>
      </p:sp>
      <p:sp>
        <p:nvSpPr>
          <p:cNvPr id="324" name="Shape 324"/>
          <p:cNvSpPr/>
          <p:nvPr/>
        </p:nvSpPr>
        <p:spPr>
          <a:xfrm>
            <a:off x="13814959" y="5746750"/>
            <a:ext cx="2794613" cy="2222500"/>
          </a:xfrm>
          <a:prstGeom prst="rect">
            <a:avLst/>
          </a:prstGeom>
          <a:solidFill>
            <a:schemeClr val="accent1">
              <a:satOff val="-3355"/>
              <a:lumOff val="26614"/>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a:solidFill>
                  <a:srgbClr val="FFFFFF"/>
                </a:solidFill>
              </a:defRPr>
            </a:lvl1pPr>
          </a:lstStyle>
          <a:p>
            <a:r>
              <a:t>02</a:t>
            </a:r>
          </a:p>
        </p:txBody>
      </p:sp>
      <p:sp>
        <p:nvSpPr>
          <p:cNvPr id="325" name="Shape 325"/>
          <p:cNvSpPr/>
          <p:nvPr/>
        </p:nvSpPr>
        <p:spPr>
          <a:xfrm>
            <a:off x="13814959" y="9588500"/>
            <a:ext cx="2794613" cy="2222500"/>
          </a:xfrm>
          <a:prstGeom prst="rect">
            <a:avLst/>
          </a:prstGeom>
          <a:solidFill>
            <a:schemeClr val="accent1">
              <a:satOff val="-3355"/>
              <a:lumOff val="26614"/>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a:solidFill>
                  <a:srgbClr val="FFFFFF"/>
                </a:solidFill>
              </a:defRPr>
            </a:lvl1pPr>
          </a:lstStyle>
          <a:p>
            <a:r>
              <a:t>03</a:t>
            </a:r>
          </a:p>
        </p:txBody>
      </p:sp>
      <p:sp>
        <p:nvSpPr>
          <p:cNvPr id="326" name="Shape 326"/>
          <p:cNvSpPr/>
          <p:nvPr/>
        </p:nvSpPr>
        <p:spPr>
          <a:xfrm>
            <a:off x="13814959" y="1905000"/>
            <a:ext cx="2794613" cy="2222500"/>
          </a:xfrm>
          <a:prstGeom prst="rect">
            <a:avLst/>
          </a:prstGeom>
          <a:solidFill>
            <a:schemeClr val="accent1">
              <a:satOff val="-3355"/>
              <a:lumOff val="26614"/>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a:solidFill>
                  <a:srgbClr val="FFFFFF"/>
                </a:solidFill>
              </a:defRPr>
            </a:lvl1pPr>
          </a:lstStyle>
          <a:p>
            <a:r>
              <a:t>01</a:t>
            </a:r>
          </a:p>
        </p:txBody>
      </p:sp>
      <p:sp>
        <p:nvSpPr>
          <p:cNvPr id="327" name="Shape 327"/>
          <p:cNvSpPr/>
          <p:nvPr/>
        </p:nvSpPr>
        <p:spPr>
          <a:xfrm>
            <a:off x="7436101" y="8751235"/>
            <a:ext cx="5715001" cy="222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lvl1pPr algn="r">
              <a:defRPr sz="7500">
                <a:solidFill>
                  <a:srgbClr val="FFFFFF"/>
                </a:solidFill>
              </a:defRPr>
            </a:lvl1pPr>
          </a:lstStyle>
          <a:p>
            <a:r>
              <a:t>Deep Learning</a:t>
            </a:r>
          </a:p>
        </p:txBody>
      </p:sp>
      <p:sp>
        <p:nvSpPr>
          <p:cNvPr id="328" name="Shape 328"/>
          <p:cNvSpPr/>
          <p:nvPr/>
        </p:nvSpPr>
        <p:spPr>
          <a:xfrm>
            <a:off x="17608297" y="5442885"/>
            <a:ext cx="5715001" cy="222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lvl1pPr algn="l" defTabSz="635634">
              <a:defRPr sz="5775">
                <a:solidFill>
                  <a:srgbClr val="FFFFFF"/>
                </a:solidFill>
              </a:defRPr>
            </a:lvl1pPr>
          </a:lstStyle>
          <a:p>
            <a:r>
              <a:t>current particle identification methods</a:t>
            </a:r>
          </a:p>
        </p:txBody>
      </p:sp>
      <p:sp>
        <p:nvSpPr>
          <p:cNvPr id="329" name="Shape 329"/>
          <p:cNvSpPr/>
          <p:nvPr/>
        </p:nvSpPr>
        <p:spPr>
          <a:xfrm>
            <a:off x="7436101" y="1028932"/>
            <a:ext cx="5715001" cy="222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lvl1pPr algn="r">
              <a:defRPr sz="7500">
                <a:solidFill>
                  <a:srgbClr val="FFFFFF"/>
                </a:solidFill>
              </a:defRPr>
            </a:lvl1pPr>
          </a:lstStyle>
          <a:p>
            <a:r>
              <a:t>Liquid Argon in a testbeam</a:t>
            </a:r>
          </a:p>
        </p:txBody>
      </p:sp>
      <p:sp>
        <p:nvSpPr>
          <p:cNvPr id="330" name="Shape 330"/>
          <p:cNvSpPr/>
          <p:nvPr/>
        </p:nvSpPr>
        <p:spPr>
          <a:xfrm>
            <a:off x="7436101" y="3046302"/>
            <a:ext cx="5715001" cy="18796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lvl1pPr algn="r">
              <a:lnSpc>
                <a:spcPct val="100000"/>
              </a:lnSpc>
              <a:defRPr sz="2800">
                <a:solidFill>
                  <a:srgbClr val="FFFFFF"/>
                </a:solidFill>
                <a:latin typeface="Source Sans Pro"/>
                <a:ea typeface="Source Sans Pro"/>
                <a:cs typeface="Source Sans Pro"/>
                <a:sym typeface="Source Sans Pro"/>
              </a:defRPr>
            </a:lvl1pPr>
          </a:lstStyle>
          <a:p>
            <a:r>
              <a:t>The little detector with a big heart.</a:t>
            </a:r>
          </a:p>
        </p:txBody>
      </p:sp>
      <p:sp>
        <p:nvSpPr>
          <p:cNvPr id="331" name="Shape 331"/>
          <p:cNvSpPr/>
          <p:nvPr/>
        </p:nvSpPr>
        <p:spPr>
          <a:xfrm>
            <a:off x="224154" y="5271770"/>
            <a:ext cx="5715001" cy="31724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500">
                <a:solidFill>
                  <a:srgbClr val="A6AAA9"/>
                </a:solidFill>
              </a:defRPr>
            </a:pPr>
            <a:r>
              <a:t>“A billion Neutrinos go swimming: one gets wet.”</a:t>
            </a:r>
          </a:p>
          <a:p>
            <a:pPr>
              <a:defRPr sz="6500">
                <a:solidFill>
                  <a:srgbClr val="A6AAA9"/>
                </a:solidFill>
              </a:defRPr>
            </a:pPr>
            <a:r>
              <a:t>michael kamakana</a:t>
            </a:r>
          </a:p>
        </p:txBody>
      </p:sp>
    </p:spTree>
  </p:cSld>
  <p:clrMapOvr>
    <a:masterClrMapping/>
  </p:clrMapOvr>
  <mc:AlternateContent xmlns:mc="http://schemas.openxmlformats.org/markup-compatibility/2006" xmlns:p14="http://schemas.microsoft.com/office/powerpoint/2010/main">
    <mc:Choice Requires="p14">
      <p:transition spd="med">
        <p:push dir="r"/>
      </p:transition>
    </mc:Choice>
    <mc:Fallback xmlns="">
      <p:transition spd="fast">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Screen Shot 2016-08-02 at 9.08.53 AM.png"/>
          <p:cNvPicPr>
            <a:picLocks noGrp="1" noChangeAspect="1"/>
          </p:cNvPicPr>
          <p:nvPr>
            <p:ph type="pic" idx="13"/>
          </p:nvPr>
        </p:nvPicPr>
        <p:blipFill>
          <a:blip r:embed="rId2">
            <a:alphaModFix amt="20000"/>
            <a:extLst/>
          </a:blip>
          <a:srcRect t="7889" b="7889"/>
          <a:stretch>
            <a:fillRect/>
          </a:stretch>
        </p:blipFill>
        <p:spPr>
          <a:prstGeom prst="rect">
            <a:avLst/>
          </a:prstGeom>
        </p:spPr>
      </p:pic>
      <p:sp>
        <p:nvSpPr>
          <p:cNvPr id="334" name="Shape 334"/>
          <p:cNvSpPr>
            <a:spLocks noGrp="1"/>
          </p:cNvSpPr>
          <p:nvPr>
            <p:ph type="title"/>
          </p:nvPr>
        </p:nvSpPr>
        <p:spPr>
          <a:prstGeom prst="rect">
            <a:avLst/>
          </a:prstGeom>
        </p:spPr>
        <p:txBody>
          <a:bodyPr/>
          <a:lstStyle>
            <a:lvl1pPr defTabSz="767715">
              <a:defRPr sz="10695"/>
            </a:lvl1pPr>
          </a:lstStyle>
          <a:p>
            <a:r>
              <a:t>Liquid argon Time projection chamber in a testbeam</a:t>
            </a:r>
          </a:p>
        </p:txBody>
      </p:sp>
      <p:sp>
        <p:nvSpPr>
          <p:cNvPr id="335" name="Shape 33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a:t>
            </a:fld>
            <a:endParaRPr/>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
      <p:transition spd="fast">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p:nvPr/>
        </p:nvSpPr>
        <p:spPr>
          <a:xfrm>
            <a:off x="-14910" y="-40443"/>
            <a:ext cx="24413821" cy="13796886"/>
          </a:xfrm>
          <a:prstGeom prst="rect">
            <a:avLst/>
          </a:prstGeom>
          <a:solidFill>
            <a:srgbClr val="000000"/>
          </a:solidFill>
          <a:ln w="12700">
            <a:miter lim="400000"/>
          </a:ln>
        </p:spPr>
        <p:txBody>
          <a:bodyPr lIns="50800" tIns="50800" rIns="50800" bIns="50800" anchor="ctr"/>
          <a:lstStyle/>
          <a:p>
            <a:pPr>
              <a:defRPr>
                <a:solidFill>
                  <a:srgbClr val="FFFFFF"/>
                </a:solidFill>
              </a:defRPr>
            </a:pPr>
            <a:endParaRPr/>
          </a:p>
        </p:txBody>
      </p:sp>
      <p:pic>
        <p:nvPicPr>
          <p:cNvPr id="338" name="ArTube.jpg"/>
          <p:cNvPicPr>
            <a:picLocks noChangeAspect="1"/>
          </p:cNvPicPr>
          <p:nvPr/>
        </p:nvPicPr>
        <p:blipFill>
          <a:blip r:embed="rId2">
            <a:extLst/>
          </a:blip>
          <a:stretch>
            <a:fillRect/>
          </a:stretch>
        </p:blipFill>
        <p:spPr>
          <a:xfrm>
            <a:off x="9204962" y="2196118"/>
            <a:ext cx="6768955" cy="6768954"/>
          </a:xfrm>
          <a:prstGeom prst="rect">
            <a:avLst/>
          </a:prstGeom>
          <a:ln w="12700">
            <a:miter lim="400000"/>
          </a:ln>
        </p:spPr>
      </p:pic>
      <p:sp>
        <p:nvSpPr>
          <p:cNvPr id="339" name="Shape 33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a:t>
            </a:fld>
            <a:endParaRPr/>
          </a:p>
        </p:txBody>
      </p:sp>
      <p:sp>
        <p:nvSpPr>
          <p:cNvPr id="340" name="Shape 340"/>
          <p:cNvSpPr/>
          <p:nvPr/>
        </p:nvSpPr>
        <p:spPr>
          <a:xfrm>
            <a:off x="18462425" y="2253902"/>
            <a:ext cx="5258581" cy="227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7500"/>
            </a:pPr>
            <a:r>
              <a:t>Density</a:t>
            </a:r>
          </a:p>
          <a:p>
            <a:pPr algn="l">
              <a:lnSpc>
                <a:spcPct val="100000"/>
              </a:lnSpc>
              <a:defRPr sz="2800">
                <a:solidFill>
                  <a:srgbClr val="FFFFFF"/>
                </a:solidFill>
                <a:latin typeface="Source Sans Pro"/>
                <a:ea typeface="Source Sans Pro"/>
                <a:cs typeface="Source Sans Pro"/>
                <a:sym typeface="Source Sans Pro"/>
              </a:defRPr>
            </a:pPr>
            <a:endParaRPr/>
          </a:p>
          <a:p>
            <a:pPr algn="l">
              <a:lnSpc>
                <a:spcPct val="100000"/>
              </a:lnSpc>
              <a:defRPr sz="2800">
                <a:solidFill>
                  <a:srgbClr val="FFFFFF"/>
                </a:solidFill>
                <a:latin typeface="Source Sans Pro"/>
                <a:ea typeface="Source Sans Pro"/>
                <a:cs typeface="Source Sans Pro"/>
                <a:sym typeface="Source Sans Pro"/>
              </a:defRPr>
            </a:pPr>
            <a:r>
              <a:t>Liquid argon is 40% more dense than water. </a:t>
            </a:r>
          </a:p>
        </p:txBody>
      </p:sp>
      <p:sp>
        <p:nvSpPr>
          <p:cNvPr id="341" name="Shape 341"/>
          <p:cNvSpPr/>
          <p:nvPr/>
        </p:nvSpPr>
        <p:spPr>
          <a:xfrm>
            <a:off x="6350000" y="9525000"/>
            <a:ext cx="1905000" cy="13310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5092" y="10800"/>
                </a:lnTo>
                <a:lnTo>
                  <a:pt x="15092" y="21600"/>
                </a:lnTo>
                <a:lnTo>
                  <a:pt x="0" y="21600"/>
                </a:lnTo>
                <a:lnTo>
                  <a:pt x="0" y="0"/>
                </a:lnTo>
                <a:close/>
              </a:path>
            </a:pathLst>
          </a:custGeom>
          <a:solidFill>
            <a:schemeClr val="accent1">
              <a:satOff val="-3355"/>
              <a:lumOff val="26614"/>
            </a:schemeClr>
          </a:solidFill>
          <a:ln w="12700">
            <a:miter lim="400000"/>
          </a:ln>
        </p:spPr>
        <p:txBody>
          <a:bodyPr lIns="50800" tIns="50800" rIns="50800" bIns="50800" anchor="ctr"/>
          <a:lstStyle/>
          <a:p>
            <a:pPr>
              <a:defRPr>
                <a:solidFill>
                  <a:srgbClr val="FFFFFF"/>
                </a:solidFill>
              </a:defRPr>
            </a:pPr>
            <a:endParaRPr/>
          </a:p>
        </p:txBody>
      </p:sp>
      <p:sp>
        <p:nvSpPr>
          <p:cNvPr id="342" name="Shape 342"/>
          <p:cNvSpPr/>
          <p:nvPr/>
        </p:nvSpPr>
        <p:spPr>
          <a:xfrm>
            <a:off x="606074" y="9226509"/>
            <a:ext cx="5569501" cy="181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r">
              <a:defRPr sz="7500"/>
            </a:pPr>
            <a:r>
              <a:t>Ionization</a:t>
            </a:r>
          </a:p>
          <a:p>
            <a:pPr algn="r">
              <a:lnSpc>
                <a:spcPct val="100000"/>
              </a:lnSpc>
              <a:defRPr sz="2800">
                <a:solidFill>
                  <a:srgbClr val="000000"/>
                </a:solidFill>
                <a:latin typeface="Source Sans Pro"/>
                <a:ea typeface="Source Sans Pro"/>
                <a:cs typeface="Source Sans Pro"/>
                <a:sym typeface="Source Sans Pro"/>
              </a:defRPr>
            </a:pPr>
            <a:endParaRPr/>
          </a:p>
          <a:p>
            <a:pPr algn="r">
              <a:lnSpc>
                <a:spcPct val="100000"/>
              </a:lnSpc>
              <a:defRPr sz="2800">
                <a:solidFill>
                  <a:srgbClr val="FFFFFF"/>
                </a:solidFill>
                <a:latin typeface="Source Sans Pro"/>
                <a:ea typeface="Source Sans Pro"/>
                <a:cs typeface="Source Sans Pro"/>
                <a:sym typeface="Source Sans Pro"/>
              </a:defRPr>
            </a:pPr>
            <a:r>
              <a:t>Argon can be readily ionized.</a:t>
            </a:r>
          </a:p>
        </p:txBody>
      </p:sp>
      <p:sp>
        <p:nvSpPr>
          <p:cNvPr id="343" name="Shape 343"/>
          <p:cNvSpPr/>
          <p:nvPr/>
        </p:nvSpPr>
        <p:spPr>
          <a:xfrm>
            <a:off x="18487825" y="9226509"/>
            <a:ext cx="6768954" cy="181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7500"/>
            </a:pPr>
            <a:r>
              <a:t>Electron Lifetime</a:t>
            </a:r>
          </a:p>
          <a:p>
            <a:pPr algn="l">
              <a:lnSpc>
                <a:spcPct val="100000"/>
              </a:lnSpc>
              <a:defRPr sz="2800">
                <a:solidFill>
                  <a:srgbClr val="000000"/>
                </a:solidFill>
                <a:latin typeface="Source Sans Pro"/>
                <a:ea typeface="Source Sans Pro"/>
                <a:cs typeface="Source Sans Pro"/>
                <a:sym typeface="Source Sans Pro"/>
              </a:defRPr>
            </a:pPr>
            <a:endParaRPr/>
          </a:p>
          <a:p>
            <a:pPr algn="l">
              <a:lnSpc>
                <a:spcPct val="100000"/>
              </a:lnSpc>
              <a:defRPr sz="2800">
                <a:solidFill>
                  <a:srgbClr val="FFFFFF"/>
                </a:solidFill>
                <a:latin typeface="Source Sans Pro"/>
                <a:ea typeface="Source Sans Pro"/>
                <a:cs typeface="Source Sans Pro"/>
                <a:sym typeface="Source Sans Pro"/>
              </a:defRPr>
            </a:pPr>
            <a:r>
              <a:t>Greek name means “inactive”</a:t>
            </a:r>
          </a:p>
        </p:txBody>
      </p:sp>
      <p:sp>
        <p:nvSpPr>
          <p:cNvPr id="344" name="Shape 344"/>
          <p:cNvSpPr/>
          <p:nvPr/>
        </p:nvSpPr>
        <p:spPr>
          <a:xfrm>
            <a:off x="574145" y="2253902"/>
            <a:ext cx="5633359" cy="227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r">
              <a:defRPr sz="7500"/>
            </a:pPr>
            <a:r>
              <a:t>Abundance</a:t>
            </a:r>
          </a:p>
          <a:p>
            <a:pPr algn="r">
              <a:lnSpc>
                <a:spcPct val="100000"/>
              </a:lnSpc>
              <a:defRPr sz="2800">
                <a:solidFill>
                  <a:srgbClr val="000000"/>
                </a:solidFill>
                <a:latin typeface="Source Sans Pro"/>
                <a:ea typeface="Source Sans Pro"/>
                <a:cs typeface="Source Sans Pro"/>
                <a:sym typeface="Source Sans Pro"/>
              </a:defRPr>
            </a:pPr>
            <a:endParaRPr/>
          </a:p>
          <a:p>
            <a:pPr algn="r">
              <a:lnSpc>
                <a:spcPct val="100000"/>
              </a:lnSpc>
              <a:defRPr sz="2800">
                <a:solidFill>
                  <a:srgbClr val="FFFFFF"/>
                </a:solidFill>
                <a:latin typeface="Source Sans Pro"/>
                <a:ea typeface="Source Sans Pro"/>
                <a:cs typeface="Source Sans Pro"/>
                <a:sym typeface="Source Sans Pro"/>
              </a:defRPr>
            </a:pPr>
            <a:r>
              <a:t>Argon makes up 1% of the atmosphere</a:t>
            </a:r>
          </a:p>
        </p:txBody>
      </p:sp>
      <p:sp>
        <p:nvSpPr>
          <p:cNvPr id="345" name="Shape 345"/>
          <p:cNvSpPr/>
          <p:nvPr/>
        </p:nvSpPr>
        <p:spPr>
          <a:xfrm>
            <a:off x="8807523" y="10954977"/>
            <a:ext cx="6768955" cy="21983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7500"/>
            </a:pPr>
            <a:r>
              <a:t>Scintillation</a:t>
            </a:r>
          </a:p>
          <a:p>
            <a:pPr>
              <a:defRPr sz="1800"/>
            </a:pPr>
            <a:endParaRPr/>
          </a:p>
          <a:p>
            <a:pPr>
              <a:lnSpc>
                <a:spcPct val="100000"/>
              </a:lnSpc>
              <a:defRPr sz="1100">
                <a:solidFill>
                  <a:srgbClr val="FFFFFF"/>
                </a:solidFill>
                <a:latin typeface="Source Sans Pro"/>
                <a:ea typeface="Source Sans Pro"/>
                <a:cs typeface="Source Sans Pro"/>
                <a:sym typeface="Source Sans Pro"/>
              </a:defRPr>
            </a:pPr>
            <a:endParaRPr/>
          </a:p>
          <a:p>
            <a:pPr>
              <a:lnSpc>
                <a:spcPct val="100000"/>
              </a:lnSpc>
              <a:defRPr sz="2800">
                <a:solidFill>
                  <a:srgbClr val="FFFFFF"/>
                </a:solidFill>
                <a:latin typeface="Source Sans Pro"/>
                <a:ea typeface="Source Sans Pro"/>
                <a:cs typeface="Source Sans Pro"/>
                <a:sym typeface="Source Sans Pro"/>
              </a:defRPr>
            </a:pPr>
            <a:r>
              <a:t>Produces light and is transparent to the light produced.</a:t>
            </a:r>
          </a:p>
        </p:txBody>
      </p:sp>
      <p:sp>
        <p:nvSpPr>
          <p:cNvPr id="346" name="Shape 346"/>
          <p:cNvSpPr/>
          <p:nvPr/>
        </p:nvSpPr>
        <p:spPr>
          <a:xfrm>
            <a:off x="6701152" y="524334"/>
            <a:ext cx="10981696" cy="172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0700">
                <a:solidFill>
                  <a:srgbClr val="FFFFFF"/>
                </a:solidFill>
              </a:defRPr>
            </a:lvl1pPr>
          </a:lstStyle>
          <a:p>
            <a:r>
              <a:t>Why liquid argon?</a:t>
            </a:r>
          </a:p>
        </p:txBody>
      </p:sp>
      <p:sp>
        <p:nvSpPr>
          <p:cNvPr id="347" name="Shape 347"/>
          <p:cNvSpPr/>
          <p:nvPr/>
        </p:nvSpPr>
        <p:spPr>
          <a:xfrm flipH="1">
            <a:off x="16510000" y="9525000"/>
            <a:ext cx="1905000" cy="13310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5092" y="10800"/>
                </a:lnTo>
                <a:lnTo>
                  <a:pt x="15092" y="21600"/>
                </a:lnTo>
                <a:lnTo>
                  <a:pt x="0" y="21600"/>
                </a:lnTo>
                <a:lnTo>
                  <a:pt x="0" y="0"/>
                </a:lnTo>
                <a:close/>
              </a:path>
            </a:pathLst>
          </a:custGeom>
          <a:solidFill>
            <a:schemeClr val="accent1">
              <a:satOff val="-3355"/>
              <a:lumOff val="26614"/>
            </a:schemeClr>
          </a:solidFill>
          <a:ln w="12700">
            <a:miter lim="400000"/>
          </a:ln>
        </p:spPr>
        <p:txBody>
          <a:bodyPr lIns="50800" tIns="50800" rIns="50800" bIns="50800" anchor="ctr"/>
          <a:lstStyle/>
          <a:p>
            <a:pPr>
              <a:defRPr>
                <a:solidFill>
                  <a:srgbClr val="FFFFFF"/>
                </a:solidFill>
              </a:defRPr>
            </a:pPr>
            <a:endParaRPr/>
          </a:p>
        </p:txBody>
      </p:sp>
      <p:sp>
        <p:nvSpPr>
          <p:cNvPr id="348" name="Shape 348"/>
          <p:cNvSpPr/>
          <p:nvPr/>
        </p:nvSpPr>
        <p:spPr>
          <a:xfrm rot="10800000">
            <a:off x="16510000" y="2540000"/>
            <a:ext cx="1905000" cy="13310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5092" y="10800"/>
                </a:lnTo>
                <a:lnTo>
                  <a:pt x="15092" y="21600"/>
                </a:lnTo>
                <a:lnTo>
                  <a:pt x="0" y="21600"/>
                </a:lnTo>
                <a:lnTo>
                  <a:pt x="0" y="0"/>
                </a:lnTo>
                <a:close/>
              </a:path>
            </a:pathLst>
          </a:custGeom>
          <a:solidFill>
            <a:schemeClr val="accent1">
              <a:satOff val="-3355"/>
              <a:lumOff val="26614"/>
            </a:schemeClr>
          </a:solidFill>
          <a:ln w="12700">
            <a:miter lim="400000"/>
          </a:ln>
        </p:spPr>
        <p:txBody>
          <a:bodyPr lIns="50800" tIns="50800" rIns="50800" bIns="50800" anchor="ctr"/>
          <a:lstStyle/>
          <a:p>
            <a:pPr>
              <a:defRPr>
                <a:solidFill>
                  <a:srgbClr val="FFFFFF"/>
                </a:solidFill>
              </a:defRPr>
            </a:pPr>
            <a:endParaRPr/>
          </a:p>
        </p:txBody>
      </p:sp>
      <p:sp>
        <p:nvSpPr>
          <p:cNvPr id="349" name="Shape 349"/>
          <p:cNvSpPr/>
          <p:nvPr/>
        </p:nvSpPr>
        <p:spPr>
          <a:xfrm rot="10800000" flipH="1">
            <a:off x="6350000" y="2540000"/>
            <a:ext cx="1905000" cy="13310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5092" y="10800"/>
                </a:lnTo>
                <a:lnTo>
                  <a:pt x="15092" y="21600"/>
                </a:lnTo>
                <a:lnTo>
                  <a:pt x="0" y="21600"/>
                </a:lnTo>
                <a:lnTo>
                  <a:pt x="0" y="0"/>
                </a:lnTo>
                <a:close/>
              </a:path>
            </a:pathLst>
          </a:custGeom>
          <a:solidFill>
            <a:schemeClr val="accent1">
              <a:satOff val="-3355"/>
              <a:lumOff val="26614"/>
            </a:schemeClr>
          </a:solidFill>
          <a:ln w="12700">
            <a:miter lim="400000"/>
          </a:ln>
        </p:spPr>
        <p:txBody>
          <a:bodyPr lIns="50800" tIns="50800" rIns="50800" bIns="50800" anchor="ctr"/>
          <a:lstStyle/>
          <a:p>
            <a:pPr>
              <a:defRPr>
                <a:solidFill>
                  <a:srgbClr val="FFFFFF"/>
                </a:solidFill>
              </a:defRPr>
            </a:pPr>
            <a:endParaRPr/>
          </a:p>
        </p:txBody>
      </p:sp>
      <p:sp>
        <p:nvSpPr>
          <p:cNvPr id="350" name="Shape 350"/>
          <p:cNvSpPr/>
          <p:nvPr/>
        </p:nvSpPr>
        <p:spPr>
          <a:xfrm>
            <a:off x="11430000" y="9525000"/>
            <a:ext cx="1325710" cy="1346200"/>
          </a:xfrm>
          <a:prstGeom prst="rect">
            <a:avLst/>
          </a:prstGeom>
          <a:solidFill>
            <a:schemeClr val="accent1">
              <a:satOff val="-3355"/>
              <a:lumOff val="26614"/>
            </a:schemeClr>
          </a:solidFill>
          <a:ln w="12700">
            <a:miter lim="400000"/>
          </a:ln>
        </p:spPr>
        <p:txBody>
          <a:bodyPr lIns="50800" tIns="50800" rIns="50800" bIns="50800" anchor="ctr"/>
          <a:lstStyle/>
          <a:p>
            <a:pPr>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med">
        <p:pull dir="u"/>
      </p:transition>
    </mc:Choice>
    <mc:Fallback xmlns="">
      <p:transition spd="fast">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p:cNvSpPr>
          <p:nvPr>
            <p:ph type="sldNum" sz="quarter" idx="4294967295"/>
          </p:nvPr>
        </p:nvSpPr>
        <p:spPr>
          <a:xfrm>
            <a:off x="20071536" y="12802234"/>
            <a:ext cx="350064" cy="551181"/>
          </a:xfrm>
          <a:prstGeom prst="rect">
            <a:avLst/>
          </a:prstGeom>
          <a:noFill/>
          <a:extLst>
            <a:ext uri="{C572A759-6A51-4108-AA02-DFA0A04FC94B}">
              <ma14:wrappingTextBoxFlag xmlns:ma14="http://schemas.microsoft.com/office/mac/drawingml/2011/main" val="1"/>
            </a:ext>
          </a:extLst>
        </p:spPr>
        <p:txBody>
          <a:bodyPr wrap="none" lIns="91439" tIns="91439" rIns="91439" bIns="91439" anchor="ctr"/>
          <a:lstStyle>
            <a:lvl1pPr algn="r" defTabSz="1828800">
              <a:defRPr sz="2400" b="1">
                <a:solidFill>
                  <a:srgbClr val="888888"/>
                </a:solidFill>
                <a:latin typeface="Calibri"/>
                <a:ea typeface="Calibri"/>
                <a:cs typeface="Calibri"/>
                <a:sym typeface="Calibri"/>
              </a:defRPr>
            </a:lvl1pPr>
          </a:lstStyle>
          <a:p>
            <a:fld id="{86CB4B4D-7CA3-9044-876B-883B54F8677D}" type="slidenum">
              <a:t>6</a:t>
            </a:fld>
            <a:endParaRPr/>
          </a:p>
        </p:txBody>
      </p:sp>
      <p:sp>
        <p:nvSpPr>
          <p:cNvPr id="353" name="Shape 353"/>
          <p:cNvSpPr/>
          <p:nvPr/>
        </p:nvSpPr>
        <p:spPr>
          <a:xfrm>
            <a:off x="7950200" y="304800"/>
            <a:ext cx="10363200" cy="13411200"/>
          </a:xfrm>
          <a:prstGeom prst="rect">
            <a:avLst/>
          </a:prstGeom>
          <a:solidFill>
            <a:srgbClr val="FFFFFF"/>
          </a:solidFill>
          <a:ln w="12700">
            <a:solidFill>
              <a:srgbClr val="FFFFFF"/>
            </a:solidFill>
          </a:ln>
        </p:spPr>
        <p:txBody>
          <a:bodyPr tIns="91439" bIns="91439"/>
          <a:lstStyle/>
          <a:p>
            <a:pPr algn="l" defTabSz="1828800">
              <a:lnSpc>
                <a:spcPct val="100000"/>
              </a:lnSpc>
              <a:defRPr sz="5600">
                <a:solidFill>
                  <a:srgbClr val="000000"/>
                </a:solidFill>
                <a:latin typeface="Arial"/>
                <a:ea typeface="Arial"/>
                <a:cs typeface="Arial"/>
                <a:sym typeface="Arial"/>
              </a:defRPr>
            </a:pPr>
            <a:endParaRPr/>
          </a:p>
        </p:txBody>
      </p:sp>
      <p:grpSp>
        <p:nvGrpSpPr>
          <p:cNvPr id="357" name="Group 357"/>
          <p:cNvGrpSpPr/>
          <p:nvPr/>
        </p:nvGrpSpPr>
        <p:grpSpPr>
          <a:xfrm>
            <a:off x="4749800" y="5029200"/>
            <a:ext cx="3505201" cy="5334000"/>
            <a:chOff x="0" y="0"/>
            <a:chExt cx="3505200" cy="5334000"/>
          </a:xfrm>
        </p:grpSpPr>
        <p:sp>
          <p:nvSpPr>
            <p:cNvPr id="354" name="Shape 354"/>
            <p:cNvSpPr/>
            <p:nvPr/>
          </p:nvSpPr>
          <p:spPr>
            <a:xfrm flipV="1">
              <a:off x="-1" y="2743200"/>
              <a:ext cx="1828802" cy="2590800"/>
            </a:xfrm>
            <a:prstGeom prst="line">
              <a:avLst/>
            </a:prstGeom>
            <a:noFill/>
            <a:ln w="25400" cap="flat">
              <a:solidFill>
                <a:srgbClr val="000000"/>
              </a:solidFill>
              <a:prstDash val="solid"/>
              <a:round/>
            </a:ln>
            <a:effectLst/>
          </p:spPr>
          <p:txBody>
            <a:bodyPr wrap="square" lIns="91439" tIns="91439" rIns="91439" bIns="91439" numCol="1" anchor="t">
              <a:noAutofit/>
            </a:bodyPr>
            <a:lstStyle/>
            <a:p>
              <a:pPr algn="l" defTabSz="1828800">
                <a:lnSpc>
                  <a:spcPct val="100000"/>
                </a:lnSpc>
                <a:defRPr sz="3600">
                  <a:solidFill>
                    <a:srgbClr val="000000"/>
                  </a:solidFill>
                  <a:latin typeface="Calibri"/>
                  <a:ea typeface="Calibri"/>
                  <a:cs typeface="Calibri"/>
                  <a:sym typeface="Calibri"/>
                </a:defRPr>
              </a:pPr>
              <a:endParaRPr/>
            </a:p>
          </p:txBody>
        </p:sp>
        <p:sp>
          <p:nvSpPr>
            <p:cNvPr id="355" name="Shape 355"/>
            <p:cNvSpPr/>
            <p:nvPr/>
          </p:nvSpPr>
          <p:spPr>
            <a:xfrm flipV="1">
              <a:off x="1828799" y="0"/>
              <a:ext cx="914402" cy="2743200"/>
            </a:xfrm>
            <a:prstGeom prst="line">
              <a:avLst/>
            </a:prstGeom>
            <a:noFill/>
            <a:ln w="25400" cap="flat">
              <a:solidFill>
                <a:srgbClr val="000000"/>
              </a:solidFill>
              <a:prstDash val="solid"/>
              <a:round/>
            </a:ln>
            <a:effectLst/>
          </p:spPr>
          <p:txBody>
            <a:bodyPr wrap="square" lIns="91439" tIns="91439" rIns="91439" bIns="91439" numCol="1" anchor="t">
              <a:noAutofit/>
            </a:bodyPr>
            <a:lstStyle/>
            <a:p>
              <a:pPr algn="l" defTabSz="1828800">
                <a:lnSpc>
                  <a:spcPct val="100000"/>
                </a:lnSpc>
                <a:defRPr sz="3600">
                  <a:solidFill>
                    <a:srgbClr val="000000"/>
                  </a:solidFill>
                  <a:latin typeface="Calibri"/>
                  <a:ea typeface="Calibri"/>
                  <a:cs typeface="Calibri"/>
                  <a:sym typeface="Calibri"/>
                </a:defRPr>
              </a:pPr>
              <a:endParaRPr/>
            </a:p>
          </p:txBody>
        </p:sp>
        <p:sp>
          <p:nvSpPr>
            <p:cNvPr id="356" name="Shape 356"/>
            <p:cNvSpPr/>
            <p:nvPr/>
          </p:nvSpPr>
          <p:spPr>
            <a:xfrm flipV="1">
              <a:off x="1828800" y="2285999"/>
              <a:ext cx="1676401" cy="457202"/>
            </a:xfrm>
            <a:prstGeom prst="line">
              <a:avLst/>
            </a:prstGeom>
            <a:noFill/>
            <a:ln w="25400" cap="flat">
              <a:solidFill>
                <a:srgbClr val="000000"/>
              </a:solidFill>
              <a:prstDash val="solid"/>
              <a:round/>
            </a:ln>
            <a:effectLst/>
          </p:spPr>
          <p:txBody>
            <a:bodyPr wrap="square" lIns="91439" tIns="91439" rIns="91439" bIns="91439" numCol="1" anchor="t">
              <a:noAutofit/>
            </a:bodyPr>
            <a:lstStyle/>
            <a:p>
              <a:pPr algn="l" defTabSz="1828800">
                <a:lnSpc>
                  <a:spcPct val="100000"/>
                </a:lnSpc>
                <a:defRPr sz="3600">
                  <a:solidFill>
                    <a:srgbClr val="000000"/>
                  </a:solidFill>
                  <a:latin typeface="Calibri"/>
                  <a:ea typeface="Calibri"/>
                  <a:cs typeface="Calibri"/>
                  <a:sym typeface="Calibri"/>
                </a:defRPr>
              </a:pPr>
              <a:endParaRPr/>
            </a:p>
          </p:txBody>
        </p:sp>
      </p:grpSp>
      <p:sp>
        <p:nvSpPr>
          <p:cNvPr id="358" name="Shape 358"/>
          <p:cNvSpPr/>
          <p:nvPr/>
        </p:nvSpPr>
        <p:spPr>
          <a:xfrm>
            <a:off x="6883400" y="4883150"/>
            <a:ext cx="10528300" cy="6499227"/>
          </a:xfrm>
          <a:custGeom>
            <a:avLst/>
            <a:gdLst/>
            <a:ahLst/>
            <a:cxnLst>
              <a:cxn ang="0">
                <a:pos x="wd2" y="hd2"/>
              </a:cxn>
              <a:cxn ang="5400000">
                <a:pos x="wd2" y="hd2"/>
              </a:cxn>
              <a:cxn ang="10800000">
                <a:pos x="wd2" y="hd2"/>
              </a:cxn>
              <a:cxn ang="16200000">
                <a:pos x="wd2" y="hd2"/>
              </a:cxn>
            </a:cxnLst>
            <a:rect l="0" t="0" r="r" b="b"/>
            <a:pathLst>
              <a:path w="21600" h="21600" extrusionOk="0">
                <a:moveTo>
                  <a:pt x="0" y="18590"/>
                </a:moveTo>
                <a:lnTo>
                  <a:pt x="3242" y="9620"/>
                </a:lnTo>
                <a:lnTo>
                  <a:pt x="5027" y="8085"/>
                </a:lnTo>
                <a:lnTo>
                  <a:pt x="7977" y="59"/>
                </a:lnTo>
                <a:lnTo>
                  <a:pt x="21600" y="0"/>
                </a:lnTo>
                <a:lnTo>
                  <a:pt x="21600" y="21600"/>
                </a:lnTo>
                <a:lnTo>
                  <a:pt x="0" y="18590"/>
                </a:lnTo>
                <a:close/>
              </a:path>
            </a:pathLst>
          </a:custGeom>
          <a:solidFill>
            <a:srgbClr val="FFFFFF"/>
          </a:solidFill>
          <a:ln w="50800">
            <a:solidFill>
              <a:srgbClr val="FFFFFF"/>
            </a:solidFill>
          </a:ln>
        </p:spPr>
        <p:txBody>
          <a:bodyPr tIns="91439" bIns="91439" anchor="ctr"/>
          <a:lstStyle/>
          <a:p>
            <a:pPr defTabSz="1828800">
              <a:lnSpc>
                <a:spcPct val="100000"/>
              </a:lnSpc>
              <a:defRPr sz="3600">
                <a:solidFill>
                  <a:srgbClr val="FFFFFF"/>
                </a:solidFill>
                <a:latin typeface="Calibri"/>
                <a:ea typeface="Calibri"/>
                <a:cs typeface="Calibri"/>
                <a:sym typeface="Calibri"/>
              </a:defRPr>
            </a:pPr>
            <a:endParaRPr/>
          </a:p>
        </p:txBody>
      </p:sp>
      <p:pic>
        <p:nvPicPr>
          <p:cNvPr id="359" name="image1.png" descr="C:\My Documents\Dusel\TPC\TPC2.gif"/>
          <p:cNvPicPr>
            <a:picLocks noChangeAspect="1"/>
          </p:cNvPicPr>
          <p:nvPr/>
        </p:nvPicPr>
        <p:blipFill>
          <a:blip r:embed="rId2">
            <a:extLst/>
          </a:blip>
          <a:srcRect l="20169" t="16953" r="20517" b="8540"/>
          <a:stretch>
            <a:fillRect/>
          </a:stretch>
        </p:blipFill>
        <p:spPr>
          <a:xfrm>
            <a:off x="6883399" y="2860675"/>
            <a:ext cx="4724401" cy="9753601"/>
          </a:xfrm>
          <a:prstGeom prst="rect">
            <a:avLst/>
          </a:prstGeom>
          <a:ln w="12700">
            <a:miter lim="400000"/>
          </a:ln>
        </p:spPr>
      </p:pic>
      <p:pic>
        <p:nvPicPr>
          <p:cNvPr id="360" name="image2.png" descr="C:\My Documents\Dusel\TPC\TPC4.gif"/>
          <p:cNvPicPr>
            <a:picLocks noChangeAspect="1"/>
          </p:cNvPicPr>
          <p:nvPr/>
        </p:nvPicPr>
        <p:blipFill>
          <a:blip r:embed="rId3">
            <a:extLst/>
          </a:blip>
          <a:stretch>
            <a:fillRect/>
          </a:stretch>
        </p:blipFill>
        <p:spPr>
          <a:xfrm>
            <a:off x="7950200" y="3228975"/>
            <a:ext cx="8359776" cy="9572626"/>
          </a:xfrm>
          <a:prstGeom prst="rect">
            <a:avLst/>
          </a:prstGeom>
          <a:ln w="12700">
            <a:miter lim="400000"/>
          </a:ln>
        </p:spPr>
      </p:pic>
      <p:pic>
        <p:nvPicPr>
          <p:cNvPr id="361" name="image3.png" descr="C:\My Documents\Dusel\TPC\TPC1.gif"/>
          <p:cNvPicPr>
            <a:picLocks noChangeAspect="1"/>
          </p:cNvPicPr>
          <p:nvPr/>
        </p:nvPicPr>
        <p:blipFill>
          <a:blip r:embed="rId4">
            <a:extLst/>
          </a:blip>
          <a:stretch>
            <a:fillRect/>
          </a:stretch>
        </p:blipFill>
        <p:spPr>
          <a:xfrm>
            <a:off x="1701800" y="1981200"/>
            <a:ext cx="11525250" cy="10953750"/>
          </a:xfrm>
          <a:prstGeom prst="rect">
            <a:avLst/>
          </a:prstGeom>
          <a:ln w="12700">
            <a:miter lim="400000"/>
          </a:ln>
        </p:spPr>
      </p:pic>
      <p:grpSp>
        <p:nvGrpSpPr>
          <p:cNvPr id="365" name="Group 365"/>
          <p:cNvGrpSpPr/>
          <p:nvPr/>
        </p:nvGrpSpPr>
        <p:grpSpPr>
          <a:xfrm>
            <a:off x="12522200" y="4267200"/>
            <a:ext cx="1981200" cy="4572000"/>
            <a:chOff x="0" y="0"/>
            <a:chExt cx="1981199" cy="4572000"/>
          </a:xfrm>
        </p:grpSpPr>
        <p:sp>
          <p:nvSpPr>
            <p:cNvPr id="362" name="Shape 362"/>
            <p:cNvSpPr/>
            <p:nvPr/>
          </p:nvSpPr>
          <p:spPr>
            <a:xfrm>
              <a:off x="-1" y="1371599"/>
              <a:ext cx="914402" cy="914402"/>
            </a:xfrm>
            <a:prstGeom prst="line">
              <a:avLst/>
            </a:prstGeom>
            <a:noFill/>
            <a:ln w="38100" cap="flat">
              <a:solidFill>
                <a:srgbClr val="0070C0"/>
              </a:solidFill>
              <a:prstDash val="dash"/>
              <a:round/>
            </a:ln>
            <a:effectLst/>
          </p:spPr>
          <p:txBody>
            <a:bodyPr wrap="square" lIns="91439" tIns="91439" rIns="91439" bIns="91439" numCol="1" anchor="t">
              <a:noAutofit/>
            </a:bodyPr>
            <a:lstStyle/>
            <a:p>
              <a:pPr algn="l" defTabSz="1828800">
                <a:lnSpc>
                  <a:spcPct val="100000"/>
                </a:lnSpc>
                <a:defRPr sz="3600">
                  <a:solidFill>
                    <a:srgbClr val="000000"/>
                  </a:solidFill>
                  <a:latin typeface="Calibri"/>
                  <a:ea typeface="Calibri"/>
                  <a:cs typeface="Calibri"/>
                  <a:sym typeface="Calibri"/>
                </a:defRPr>
              </a:pPr>
              <a:endParaRPr/>
            </a:p>
          </p:txBody>
        </p:sp>
        <p:sp>
          <p:nvSpPr>
            <p:cNvPr id="363" name="Shape 363"/>
            <p:cNvSpPr/>
            <p:nvPr/>
          </p:nvSpPr>
          <p:spPr>
            <a:xfrm flipV="1">
              <a:off x="914400" y="-1"/>
              <a:ext cx="1066800" cy="2286002"/>
            </a:xfrm>
            <a:prstGeom prst="line">
              <a:avLst/>
            </a:prstGeom>
            <a:noFill/>
            <a:ln w="38100" cap="flat">
              <a:solidFill>
                <a:srgbClr val="0070C0"/>
              </a:solidFill>
              <a:prstDash val="dash"/>
              <a:round/>
            </a:ln>
            <a:effectLst/>
          </p:spPr>
          <p:txBody>
            <a:bodyPr wrap="square" lIns="91439" tIns="91439" rIns="91439" bIns="91439" numCol="1" anchor="t">
              <a:noAutofit/>
            </a:bodyPr>
            <a:lstStyle/>
            <a:p>
              <a:pPr algn="l" defTabSz="1828800">
                <a:lnSpc>
                  <a:spcPct val="100000"/>
                </a:lnSpc>
                <a:defRPr sz="3600">
                  <a:solidFill>
                    <a:srgbClr val="000000"/>
                  </a:solidFill>
                  <a:latin typeface="Calibri"/>
                  <a:ea typeface="Calibri"/>
                  <a:cs typeface="Calibri"/>
                  <a:sym typeface="Calibri"/>
                </a:defRPr>
              </a:pPr>
              <a:endParaRPr/>
            </a:p>
          </p:txBody>
        </p:sp>
        <p:sp>
          <p:nvSpPr>
            <p:cNvPr id="364" name="Shape 364"/>
            <p:cNvSpPr/>
            <p:nvPr/>
          </p:nvSpPr>
          <p:spPr>
            <a:xfrm flipH="1" flipV="1">
              <a:off x="914400" y="2285999"/>
              <a:ext cx="304801" cy="2286002"/>
            </a:xfrm>
            <a:prstGeom prst="line">
              <a:avLst/>
            </a:prstGeom>
            <a:noFill/>
            <a:ln w="38100" cap="flat">
              <a:solidFill>
                <a:srgbClr val="0070C0"/>
              </a:solidFill>
              <a:prstDash val="dash"/>
              <a:round/>
            </a:ln>
            <a:effectLst/>
          </p:spPr>
          <p:txBody>
            <a:bodyPr wrap="square" lIns="91439" tIns="91439" rIns="91439" bIns="91439" numCol="1" anchor="t">
              <a:noAutofit/>
            </a:bodyPr>
            <a:lstStyle/>
            <a:p>
              <a:pPr algn="l" defTabSz="1828800">
                <a:lnSpc>
                  <a:spcPct val="100000"/>
                </a:lnSpc>
                <a:defRPr sz="3600">
                  <a:solidFill>
                    <a:srgbClr val="000000"/>
                  </a:solidFill>
                  <a:latin typeface="Calibri"/>
                  <a:ea typeface="Calibri"/>
                  <a:cs typeface="Calibri"/>
                  <a:sym typeface="Calibri"/>
                </a:defRPr>
              </a:pPr>
              <a:endParaRPr/>
            </a:p>
          </p:txBody>
        </p:sp>
      </p:grpSp>
      <p:grpSp>
        <p:nvGrpSpPr>
          <p:cNvPr id="369" name="Group 369"/>
          <p:cNvGrpSpPr/>
          <p:nvPr/>
        </p:nvGrpSpPr>
        <p:grpSpPr>
          <a:xfrm>
            <a:off x="10388600" y="8991599"/>
            <a:ext cx="4572000" cy="3810001"/>
            <a:chOff x="0" y="0"/>
            <a:chExt cx="4571999" cy="3810000"/>
          </a:xfrm>
        </p:grpSpPr>
        <p:sp>
          <p:nvSpPr>
            <p:cNvPr id="366" name="Shape 366"/>
            <p:cNvSpPr/>
            <p:nvPr/>
          </p:nvSpPr>
          <p:spPr>
            <a:xfrm flipH="1">
              <a:off x="1676400" y="-1"/>
              <a:ext cx="2895600" cy="1676402"/>
            </a:xfrm>
            <a:prstGeom prst="line">
              <a:avLst/>
            </a:prstGeom>
            <a:noFill/>
            <a:ln w="25400" cap="flat">
              <a:solidFill>
                <a:srgbClr val="C00000"/>
              </a:solidFill>
              <a:prstDash val="dash"/>
              <a:round/>
            </a:ln>
            <a:effectLst/>
          </p:spPr>
          <p:txBody>
            <a:bodyPr wrap="square" lIns="91439" tIns="91439" rIns="91439" bIns="91439" numCol="1" anchor="t">
              <a:noAutofit/>
            </a:bodyPr>
            <a:lstStyle/>
            <a:p>
              <a:pPr algn="l" defTabSz="1828800">
                <a:lnSpc>
                  <a:spcPct val="100000"/>
                </a:lnSpc>
                <a:defRPr sz="3600">
                  <a:solidFill>
                    <a:srgbClr val="000000"/>
                  </a:solidFill>
                  <a:latin typeface="Calibri"/>
                  <a:ea typeface="Calibri"/>
                  <a:cs typeface="Calibri"/>
                  <a:sym typeface="Calibri"/>
                </a:defRPr>
              </a:pPr>
              <a:endParaRPr/>
            </a:p>
          </p:txBody>
        </p:sp>
        <p:sp>
          <p:nvSpPr>
            <p:cNvPr id="367" name="Shape 367"/>
            <p:cNvSpPr/>
            <p:nvPr/>
          </p:nvSpPr>
          <p:spPr>
            <a:xfrm flipH="1">
              <a:off x="1677669" y="610869"/>
              <a:ext cx="1" cy="1066801"/>
            </a:xfrm>
            <a:prstGeom prst="line">
              <a:avLst/>
            </a:prstGeom>
            <a:noFill/>
            <a:ln w="25400" cap="flat">
              <a:solidFill>
                <a:srgbClr val="C00000"/>
              </a:solidFill>
              <a:prstDash val="dash"/>
              <a:round/>
            </a:ln>
            <a:effectLst/>
          </p:spPr>
          <p:txBody>
            <a:bodyPr wrap="square" lIns="91439" tIns="91439" rIns="91439" bIns="91439" numCol="1" anchor="t">
              <a:noAutofit/>
            </a:bodyPr>
            <a:lstStyle/>
            <a:p>
              <a:pPr algn="l" defTabSz="1828800">
                <a:lnSpc>
                  <a:spcPct val="100000"/>
                </a:lnSpc>
                <a:defRPr sz="3600">
                  <a:solidFill>
                    <a:srgbClr val="000000"/>
                  </a:solidFill>
                  <a:latin typeface="Calibri"/>
                  <a:ea typeface="Calibri"/>
                  <a:cs typeface="Calibri"/>
                  <a:sym typeface="Calibri"/>
                </a:defRPr>
              </a:pPr>
              <a:endParaRPr/>
            </a:p>
          </p:txBody>
        </p:sp>
        <p:sp>
          <p:nvSpPr>
            <p:cNvPr id="368" name="Shape 368"/>
            <p:cNvSpPr/>
            <p:nvPr/>
          </p:nvSpPr>
          <p:spPr>
            <a:xfrm flipH="1">
              <a:off x="-1" y="1676399"/>
              <a:ext cx="1676402" cy="2133602"/>
            </a:xfrm>
            <a:prstGeom prst="line">
              <a:avLst/>
            </a:prstGeom>
            <a:noFill/>
            <a:ln w="25400" cap="flat">
              <a:solidFill>
                <a:srgbClr val="C00000"/>
              </a:solidFill>
              <a:prstDash val="dash"/>
              <a:round/>
            </a:ln>
            <a:effectLst/>
          </p:spPr>
          <p:txBody>
            <a:bodyPr wrap="square" lIns="91439" tIns="91439" rIns="91439" bIns="91439" numCol="1" anchor="t">
              <a:noAutofit/>
            </a:bodyPr>
            <a:lstStyle/>
            <a:p>
              <a:pPr algn="l" defTabSz="1828800">
                <a:lnSpc>
                  <a:spcPct val="100000"/>
                </a:lnSpc>
                <a:defRPr sz="3600">
                  <a:solidFill>
                    <a:srgbClr val="000000"/>
                  </a:solidFill>
                  <a:latin typeface="Calibri"/>
                  <a:ea typeface="Calibri"/>
                  <a:cs typeface="Calibri"/>
                  <a:sym typeface="Calibri"/>
                </a:defRPr>
              </a:pPr>
              <a:endParaRPr/>
            </a:p>
          </p:txBody>
        </p:sp>
      </p:grpSp>
      <p:sp>
        <p:nvSpPr>
          <p:cNvPr id="370" name="Shape 370"/>
          <p:cNvSpPr/>
          <p:nvPr/>
        </p:nvSpPr>
        <p:spPr>
          <a:xfrm>
            <a:off x="7962900" y="2895600"/>
            <a:ext cx="8858250" cy="10083800"/>
          </a:xfrm>
          <a:custGeom>
            <a:avLst/>
            <a:gdLst/>
            <a:ahLst/>
            <a:cxnLst>
              <a:cxn ang="0">
                <a:pos x="wd2" y="hd2"/>
              </a:cxn>
              <a:cxn ang="5400000">
                <a:pos x="wd2" y="hd2"/>
              </a:cxn>
              <a:cxn ang="10800000">
                <a:pos x="wd2" y="hd2"/>
              </a:cxn>
              <a:cxn ang="16200000">
                <a:pos x="wd2" y="hd2"/>
              </a:cxn>
            </a:cxnLst>
            <a:rect l="0" t="0" r="r" b="b"/>
            <a:pathLst>
              <a:path w="21600" h="21600" extrusionOk="0">
                <a:moveTo>
                  <a:pt x="9696" y="38"/>
                </a:moveTo>
                <a:lnTo>
                  <a:pt x="9696" y="13120"/>
                </a:lnTo>
                <a:lnTo>
                  <a:pt x="0" y="21600"/>
                </a:lnTo>
                <a:lnTo>
                  <a:pt x="21600" y="21562"/>
                </a:lnTo>
                <a:cubicBezTo>
                  <a:pt x="21586" y="14375"/>
                  <a:pt x="21571" y="7187"/>
                  <a:pt x="21557" y="0"/>
                </a:cubicBezTo>
                <a:lnTo>
                  <a:pt x="9696" y="38"/>
                </a:lnTo>
                <a:close/>
              </a:path>
            </a:pathLst>
          </a:custGeom>
          <a:solidFill>
            <a:srgbClr val="FFFFFF"/>
          </a:solidFill>
          <a:ln w="50800">
            <a:solidFill>
              <a:srgbClr val="FFFFFF"/>
            </a:solidFill>
          </a:ln>
        </p:spPr>
        <p:txBody>
          <a:bodyPr tIns="91439" bIns="91439" anchor="ctr"/>
          <a:lstStyle/>
          <a:p>
            <a:pPr defTabSz="1828800">
              <a:lnSpc>
                <a:spcPct val="100000"/>
              </a:lnSpc>
              <a:defRPr sz="3600">
                <a:solidFill>
                  <a:srgbClr val="FFFFFF"/>
                </a:solidFill>
                <a:latin typeface="Calibri"/>
                <a:ea typeface="Calibri"/>
                <a:cs typeface="Calibri"/>
                <a:sym typeface="Calibri"/>
              </a:defRPr>
            </a:pPr>
            <a:endParaRPr/>
          </a:p>
        </p:txBody>
      </p:sp>
      <p:sp>
        <p:nvSpPr>
          <p:cNvPr id="371" name="Shape 371"/>
          <p:cNvSpPr/>
          <p:nvPr/>
        </p:nvSpPr>
        <p:spPr>
          <a:xfrm>
            <a:off x="417981" y="2112764"/>
            <a:ext cx="5181601" cy="6781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tabLst>
                <a:tab pos="431800" algn="l"/>
              </a:tabLst>
              <a:defRPr sz="3200" b="1">
                <a:latin typeface="Calibri"/>
                <a:ea typeface="Calibri"/>
                <a:cs typeface="Calibri"/>
                <a:sym typeface="Calibri"/>
              </a:defRPr>
            </a:lvl1pPr>
          </a:lstStyle>
          <a:p>
            <a:r>
              <a:t>Electron drift: 1.6mm/µs</a:t>
            </a:r>
          </a:p>
        </p:txBody>
      </p:sp>
      <p:grpSp>
        <p:nvGrpSpPr>
          <p:cNvPr id="375" name="Group 375"/>
          <p:cNvGrpSpPr/>
          <p:nvPr/>
        </p:nvGrpSpPr>
        <p:grpSpPr>
          <a:xfrm>
            <a:off x="4749800" y="5029200"/>
            <a:ext cx="3505201" cy="5334000"/>
            <a:chOff x="0" y="0"/>
            <a:chExt cx="3505200" cy="5334000"/>
          </a:xfrm>
        </p:grpSpPr>
        <p:sp>
          <p:nvSpPr>
            <p:cNvPr id="372" name="Shape 372"/>
            <p:cNvSpPr/>
            <p:nvPr/>
          </p:nvSpPr>
          <p:spPr>
            <a:xfrm flipV="1">
              <a:off x="-1" y="2743200"/>
              <a:ext cx="1828802" cy="2590800"/>
            </a:xfrm>
            <a:prstGeom prst="line">
              <a:avLst/>
            </a:prstGeom>
            <a:noFill/>
            <a:ln w="25400" cap="flat">
              <a:solidFill>
                <a:srgbClr val="C00000"/>
              </a:solidFill>
              <a:prstDash val="solid"/>
              <a:round/>
            </a:ln>
            <a:effectLst/>
          </p:spPr>
          <p:txBody>
            <a:bodyPr wrap="square" lIns="91439" tIns="91439" rIns="91439" bIns="91439" numCol="1" anchor="t">
              <a:noAutofit/>
            </a:bodyPr>
            <a:lstStyle/>
            <a:p>
              <a:pPr algn="l" defTabSz="1828800">
                <a:lnSpc>
                  <a:spcPct val="100000"/>
                </a:lnSpc>
                <a:defRPr sz="3600">
                  <a:solidFill>
                    <a:srgbClr val="000000"/>
                  </a:solidFill>
                  <a:latin typeface="Calibri"/>
                  <a:ea typeface="Calibri"/>
                  <a:cs typeface="Calibri"/>
                  <a:sym typeface="Calibri"/>
                </a:defRPr>
              </a:pPr>
              <a:endParaRPr/>
            </a:p>
          </p:txBody>
        </p:sp>
        <p:sp>
          <p:nvSpPr>
            <p:cNvPr id="373" name="Shape 373"/>
            <p:cNvSpPr/>
            <p:nvPr/>
          </p:nvSpPr>
          <p:spPr>
            <a:xfrm flipV="1">
              <a:off x="1828799" y="0"/>
              <a:ext cx="914402" cy="2743200"/>
            </a:xfrm>
            <a:prstGeom prst="line">
              <a:avLst/>
            </a:prstGeom>
            <a:noFill/>
            <a:ln w="25400" cap="flat">
              <a:solidFill>
                <a:srgbClr val="C00000"/>
              </a:solidFill>
              <a:prstDash val="solid"/>
              <a:round/>
            </a:ln>
            <a:effectLst/>
          </p:spPr>
          <p:txBody>
            <a:bodyPr wrap="square" lIns="91439" tIns="91439" rIns="91439" bIns="91439" numCol="1" anchor="t">
              <a:noAutofit/>
            </a:bodyPr>
            <a:lstStyle/>
            <a:p>
              <a:pPr algn="l" defTabSz="1828800">
                <a:lnSpc>
                  <a:spcPct val="100000"/>
                </a:lnSpc>
                <a:defRPr sz="3600">
                  <a:solidFill>
                    <a:srgbClr val="000000"/>
                  </a:solidFill>
                  <a:latin typeface="Calibri"/>
                  <a:ea typeface="Calibri"/>
                  <a:cs typeface="Calibri"/>
                  <a:sym typeface="Calibri"/>
                </a:defRPr>
              </a:pPr>
              <a:endParaRPr/>
            </a:p>
          </p:txBody>
        </p:sp>
        <p:sp>
          <p:nvSpPr>
            <p:cNvPr id="374" name="Shape 374"/>
            <p:cNvSpPr/>
            <p:nvPr/>
          </p:nvSpPr>
          <p:spPr>
            <a:xfrm flipV="1">
              <a:off x="1828800" y="2285999"/>
              <a:ext cx="1676401" cy="457202"/>
            </a:xfrm>
            <a:prstGeom prst="line">
              <a:avLst/>
            </a:prstGeom>
            <a:noFill/>
            <a:ln w="25400" cap="flat">
              <a:solidFill>
                <a:srgbClr val="C00000"/>
              </a:solidFill>
              <a:prstDash val="solid"/>
              <a:round/>
            </a:ln>
            <a:effectLst/>
          </p:spPr>
          <p:txBody>
            <a:bodyPr wrap="square" lIns="91439" tIns="91439" rIns="91439" bIns="91439" numCol="1" anchor="t">
              <a:noAutofit/>
            </a:bodyPr>
            <a:lstStyle/>
            <a:p>
              <a:pPr algn="l" defTabSz="1828800">
                <a:lnSpc>
                  <a:spcPct val="100000"/>
                </a:lnSpc>
                <a:defRPr sz="3600">
                  <a:solidFill>
                    <a:srgbClr val="000000"/>
                  </a:solidFill>
                  <a:latin typeface="Calibri"/>
                  <a:ea typeface="Calibri"/>
                  <a:cs typeface="Calibri"/>
                  <a:sym typeface="Calibri"/>
                </a:defRPr>
              </a:pPr>
              <a:endParaRPr/>
            </a:p>
          </p:txBody>
        </p:sp>
      </p:grpSp>
      <p:sp>
        <p:nvSpPr>
          <p:cNvPr id="376" name="Shape 376"/>
          <p:cNvSpPr/>
          <p:nvPr/>
        </p:nvSpPr>
        <p:spPr>
          <a:xfrm>
            <a:off x="18351500" y="-1"/>
            <a:ext cx="6096000" cy="13716001"/>
          </a:xfrm>
          <a:prstGeom prst="rect">
            <a:avLst/>
          </a:prstGeom>
          <a:solidFill>
            <a:srgbClr val="000000">
              <a:alpha val="75000"/>
            </a:srgbClr>
          </a:solidFill>
          <a:ln w="12700">
            <a:miter lim="400000"/>
          </a:ln>
        </p:spPr>
        <p:txBody>
          <a:bodyPr lIns="50800" tIns="50800" rIns="50800" bIns="50800" anchor="ctr"/>
          <a:lstStyle/>
          <a:p>
            <a:pPr lvl="2">
              <a:defRPr sz="7500">
                <a:solidFill>
                  <a:srgbClr val="FFFFFF"/>
                </a:solidFill>
              </a:defRPr>
            </a:pPr>
            <a:endParaRPr/>
          </a:p>
        </p:txBody>
      </p:sp>
      <p:sp>
        <p:nvSpPr>
          <p:cNvPr id="377" name="Shape 377"/>
          <p:cNvSpPr/>
          <p:nvPr/>
        </p:nvSpPr>
        <p:spPr>
          <a:xfrm>
            <a:off x="19068358" y="1494076"/>
            <a:ext cx="4826001" cy="698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p>
            <a:pPr algn="l">
              <a:defRPr sz="9000"/>
            </a:pPr>
            <a:r>
              <a:t>Liquid </a:t>
            </a:r>
          </a:p>
          <a:p>
            <a:pPr algn="l">
              <a:defRPr sz="9000"/>
            </a:pPr>
            <a:r>
              <a:t>Argon</a:t>
            </a:r>
          </a:p>
          <a:p>
            <a:pPr algn="l">
              <a:defRPr sz="9000"/>
            </a:pPr>
            <a:r>
              <a:t>Time</a:t>
            </a:r>
          </a:p>
          <a:p>
            <a:pPr algn="l">
              <a:defRPr sz="9000"/>
            </a:pPr>
            <a:r>
              <a:t>Projection</a:t>
            </a:r>
          </a:p>
          <a:p>
            <a:pPr algn="l">
              <a:defRPr sz="9000"/>
            </a:pPr>
            <a:r>
              <a:t>Chamber</a:t>
            </a:r>
          </a:p>
        </p:txBody>
      </p:sp>
      <p:sp>
        <p:nvSpPr>
          <p:cNvPr id="378" name="Shape 378"/>
          <p:cNvSpPr/>
          <p:nvPr/>
        </p:nvSpPr>
        <p:spPr>
          <a:xfrm>
            <a:off x="22542500" y="635000"/>
            <a:ext cx="1270000" cy="876300"/>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5000">
                <a:solidFill>
                  <a:srgbClr val="FFFFFF"/>
                </a:solidFill>
              </a:defRPr>
            </a:pPr>
            <a:fld id="{86CB4B4D-7CA3-9044-876B-883B54F8677D}" type="slidenum">
              <a:t>6</a:t>
            </a:fld>
            <a:r>
              <a:t>￼</a:t>
            </a:r>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376"/>
                                        </p:tgtEl>
                                        <p:attrNameLst>
                                          <p:attrName>style.visibility</p:attrName>
                                        </p:attrNameLst>
                                      </p:cBhvr>
                                      <p:to>
                                        <p:strVal val="visible"/>
                                      </p:to>
                                    </p:set>
                                    <p:anim calcmode="lin" valueType="num">
                                      <p:cBhvr>
                                        <p:cTn id="7" dur="750" fill="hold"/>
                                        <p:tgtEl>
                                          <p:spTgt spid="376"/>
                                        </p:tgtEl>
                                        <p:attrNameLst>
                                          <p:attrName>ppt_x</p:attrName>
                                        </p:attrNameLst>
                                      </p:cBhvr>
                                      <p:tavLst>
                                        <p:tav tm="0">
                                          <p:val>
                                            <p:strVal val="1+#ppt_w/2"/>
                                          </p:val>
                                        </p:tav>
                                        <p:tav tm="100000">
                                          <p:val>
                                            <p:strVal val="#ppt_x"/>
                                          </p:val>
                                        </p:tav>
                                      </p:tavLst>
                                    </p:anim>
                                    <p:anim calcmode="lin" valueType="num">
                                      <p:cBhvr>
                                        <p:cTn id="8" dur="750" fill="hold"/>
                                        <p:tgtEl>
                                          <p:spTgt spid="3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2" nodeType="clickEffect">
                                  <p:stCondLst>
                                    <p:cond delay="0"/>
                                  </p:stCondLst>
                                  <p:iterate>
                                    <p:tmAbs val="0"/>
                                  </p:iterate>
                                  <p:childTnLst>
                                    <p:set>
                                      <p:cBhvr>
                                        <p:cTn id="12" fill="hold"/>
                                        <p:tgtEl>
                                          <p:spTgt spid="357"/>
                                        </p:tgtEl>
                                        <p:attrNameLst>
                                          <p:attrName>style.visibility</p:attrName>
                                        </p:attrNameLst>
                                      </p:cBhvr>
                                      <p:to>
                                        <p:strVal val="visible"/>
                                      </p:to>
                                    </p:set>
                                    <p:animEffect transition="in" filter="wipe(down)">
                                      <p:cBhvr>
                                        <p:cTn id="13" dur="500"/>
                                        <p:tgtEl>
                                          <p:spTgt spid="357"/>
                                        </p:tgtEl>
                                      </p:cBhvr>
                                    </p:animEffect>
                                  </p:childTnLst>
                                </p:cTn>
                              </p:par>
                            </p:childTnLst>
                          </p:cTn>
                        </p:par>
                        <p:par>
                          <p:cTn id="14" fill="hold">
                            <p:stCondLst>
                              <p:cond delay="500"/>
                            </p:stCondLst>
                            <p:childTnLst>
                              <p:par>
                                <p:cTn id="15" presetID="1" presetClass="entr" presetSubtype="0" fill="hold" grpId="3" nodeType="afterEffect">
                                  <p:stCondLst>
                                    <p:cond delay="0"/>
                                  </p:stCondLst>
                                  <p:iterate>
                                    <p:tmAbs val="0"/>
                                  </p:iterate>
                                  <p:childTnLst>
                                    <p:set>
                                      <p:cBhvr>
                                        <p:cTn id="16" fill="hold"/>
                                        <p:tgtEl>
                                          <p:spTgt spid="37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path" presetSubtype="0" fill="hold" nodeType="clickEffect">
                                  <p:stCondLst>
                                    <p:cond delay="0"/>
                                  </p:stCondLst>
                                  <p:childTnLst>
                                    <p:animMotion origin="layout" path="M 0.000000 0.000000 L 0.187500 0.000000" pathEditMode="relative">
                                      <p:cBhvr>
                                        <p:cTn id="20" dur="5000" fill="hold"/>
                                        <p:tgtEl>
                                          <p:spTgt spid="357"/>
                                        </p:tgtEl>
                                        <p:attrNameLst>
                                          <p:attrName>ppt_x</p:attrName>
                                          <p:attrName>ppt_y</p:attrName>
                                        </p:attrNameLst>
                                      </p:cBhvr>
                                    </p:animMotion>
                                  </p:childTnLst>
                                </p:cTn>
                              </p:par>
                            </p:childTnLst>
                          </p:cTn>
                        </p:par>
                        <p:par>
                          <p:cTn id="21" fill="hold">
                            <p:stCondLst>
                              <p:cond delay="0"/>
                            </p:stCondLst>
                            <p:childTnLst>
                              <p:par>
                                <p:cTn id="22" presetID="-1" presetClass="path" presetSubtype="0" fill="hold" nodeType="withEffect">
                                  <p:stCondLst>
                                    <p:cond delay="0"/>
                                  </p:stCondLst>
                                  <p:childTnLst>
                                    <p:animMotion origin="layout" path="M 0.000000 0.000000 L 0.187500 0.000000" pathEditMode="relative">
                                      <p:cBhvr>
                                        <p:cTn id="23" dur="5000" fill="hold"/>
                                        <p:tgtEl>
                                          <p:spTgt spid="370"/>
                                        </p:tgtEl>
                                        <p:attrNameLst>
                                          <p:attrName>ppt_x</p:attrName>
                                          <p:attrName>ppt_y</p:attrName>
                                        </p:attrNameLst>
                                      </p:cBhvr>
                                    </p:animMotion>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6" nodeType="clickEffect">
                                  <p:stCondLst>
                                    <p:cond delay="0"/>
                                  </p:stCondLst>
                                  <p:iterate>
                                    <p:tmAbs val="0"/>
                                  </p:iterate>
                                  <p:childTnLst>
                                    <p:set>
                                      <p:cBhvr>
                                        <p:cTn id="27" fill="hold">
                                          <p:stCondLst>
                                            <p:cond delay="0"/>
                                          </p:stCondLst>
                                        </p:cTn>
                                        <p:tgtEl>
                                          <p:spTgt spid="370"/>
                                        </p:tgtEl>
                                        <p:attrNameLst>
                                          <p:attrName>style.visibility</p:attrName>
                                        </p:attrNameLst>
                                      </p:cBhvr>
                                      <p:to>
                                        <p:strVal val="hidden"/>
                                      </p:to>
                                    </p:set>
                                  </p:childTnLst>
                                </p:cTn>
                              </p:par>
                            </p:childTnLst>
                          </p:cTn>
                        </p:par>
                        <p:par>
                          <p:cTn id="28" fill="hold">
                            <p:stCondLst>
                              <p:cond delay="0"/>
                            </p:stCondLst>
                            <p:childTnLst>
                              <p:par>
                                <p:cTn id="29" presetID="1" presetClass="entr" presetSubtype="0" fill="hold" grpId="7" nodeType="afterEffect">
                                  <p:stCondLst>
                                    <p:cond delay="0"/>
                                  </p:stCondLst>
                                  <p:iterate>
                                    <p:tmAbs val="0"/>
                                  </p:iterate>
                                  <p:childTnLst>
                                    <p:set>
                                      <p:cBhvr>
                                        <p:cTn id="30" fill="hold"/>
                                        <p:tgtEl>
                                          <p:spTgt spid="365"/>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8" nodeType="afterEffect">
                                  <p:stCondLst>
                                    <p:cond delay="0"/>
                                  </p:stCondLst>
                                  <p:iterate>
                                    <p:tmAbs val="0"/>
                                  </p:iterate>
                                  <p:childTnLst>
                                    <p:set>
                                      <p:cBhvr>
                                        <p:cTn id="33" fill="hold"/>
                                        <p:tgtEl>
                                          <p:spTgt spid="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2" animBg="1" advAuto="0"/>
      <p:bldP spid="365" grpId="7" animBg="1" advAuto="0"/>
      <p:bldP spid="369" grpId="8" animBg="1" advAuto="0"/>
      <p:bldP spid="370" grpId="6" animBg="1" advAuto="0"/>
      <p:bldP spid="375" grpId="3" animBg="1" advAuto="0"/>
      <p:bldP spid="376"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p:nvPr/>
        </p:nvSpPr>
        <p:spPr>
          <a:xfrm>
            <a:off x="18351500" y="-1"/>
            <a:ext cx="6096000" cy="13716001"/>
          </a:xfrm>
          <a:prstGeom prst="rect">
            <a:avLst/>
          </a:prstGeom>
          <a:solidFill>
            <a:srgbClr val="000000">
              <a:alpha val="75000"/>
            </a:srgbClr>
          </a:solidFill>
          <a:ln w="12700">
            <a:miter lim="400000"/>
          </a:ln>
        </p:spPr>
        <p:txBody>
          <a:bodyPr lIns="50800" tIns="50800" rIns="50800" bIns="50800" anchor="ctr"/>
          <a:lstStyle/>
          <a:p>
            <a:pPr lvl="2">
              <a:defRPr sz="7500">
                <a:solidFill>
                  <a:srgbClr val="FFFFFF"/>
                </a:solidFill>
              </a:defRPr>
            </a:pPr>
            <a:endParaRPr/>
          </a:p>
        </p:txBody>
      </p:sp>
      <p:sp>
        <p:nvSpPr>
          <p:cNvPr id="381" name="Shape 38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7</a:t>
            </a:fld>
            <a:endParaRPr/>
          </a:p>
        </p:txBody>
      </p:sp>
      <p:sp>
        <p:nvSpPr>
          <p:cNvPr id="382" name="Shape 382"/>
          <p:cNvSpPr/>
          <p:nvPr/>
        </p:nvSpPr>
        <p:spPr>
          <a:xfrm>
            <a:off x="19068358" y="1494076"/>
            <a:ext cx="4826001" cy="698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p>
            <a:pPr algn="l">
              <a:defRPr sz="9000"/>
            </a:pPr>
            <a:r>
              <a:t>Liquid </a:t>
            </a:r>
          </a:p>
          <a:p>
            <a:pPr algn="l">
              <a:defRPr sz="9000"/>
            </a:pPr>
            <a:r>
              <a:t>Argon</a:t>
            </a:r>
          </a:p>
          <a:p>
            <a:pPr algn="l">
              <a:defRPr sz="9000"/>
            </a:pPr>
            <a:r>
              <a:t>Time</a:t>
            </a:r>
          </a:p>
          <a:p>
            <a:pPr algn="l">
              <a:defRPr sz="9000"/>
            </a:pPr>
            <a:r>
              <a:t>Projection</a:t>
            </a:r>
          </a:p>
          <a:p>
            <a:pPr algn="l">
              <a:defRPr sz="9000"/>
            </a:pPr>
            <a:r>
              <a:t>Chamber</a:t>
            </a:r>
          </a:p>
        </p:txBody>
      </p:sp>
      <p:pic>
        <p:nvPicPr>
          <p:cNvPr id="383" name="pasted-image.pdf"/>
          <p:cNvPicPr>
            <a:picLocks noChangeAspect="1"/>
          </p:cNvPicPr>
          <p:nvPr/>
        </p:nvPicPr>
        <p:blipFill>
          <a:blip r:embed="rId2">
            <a:extLst/>
          </a:blip>
          <a:stretch>
            <a:fillRect/>
          </a:stretch>
        </p:blipFill>
        <p:spPr>
          <a:xfrm>
            <a:off x="415075" y="2042583"/>
            <a:ext cx="17780001" cy="9630834"/>
          </a:xfrm>
          <a:prstGeom prst="rect">
            <a:avLst/>
          </a:prstGeom>
          <a:ln w="12700">
            <a:miter lim="400000"/>
          </a:ln>
        </p:spPr>
      </p:pic>
      <p:sp>
        <p:nvSpPr>
          <p:cNvPr id="384" name="Shape 384"/>
          <p:cNvSpPr/>
          <p:nvPr/>
        </p:nvSpPr>
        <p:spPr>
          <a:xfrm>
            <a:off x="5024223" y="10035278"/>
            <a:ext cx="8561706" cy="170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00000"/>
              </a:lnSpc>
              <a:defRPr sz="5000">
                <a:solidFill>
                  <a:srgbClr val="000000"/>
                </a:solidFill>
                <a:latin typeface="Source Sans Pro"/>
                <a:ea typeface="Source Sans Pro"/>
                <a:cs typeface="Source Sans Pro"/>
                <a:sym typeface="Source Sans Pro"/>
              </a:defRPr>
            </a:pPr>
            <a:r>
              <a:t>One 10kT DUNE LArTPC Module</a:t>
            </a:r>
          </a:p>
          <a:p>
            <a:pPr>
              <a:lnSpc>
                <a:spcPct val="100000"/>
              </a:lnSpc>
              <a:defRPr sz="5000">
                <a:solidFill>
                  <a:srgbClr val="000000"/>
                </a:solidFill>
                <a:latin typeface="Source Sans Pro"/>
                <a:ea typeface="Source Sans Pro"/>
                <a:cs typeface="Source Sans Pro"/>
                <a:sym typeface="Source Sans Pro"/>
              </a:defRPr>
            </a:pPr>
            <a:r>
              <a:t>18m x 19m x 66m</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p:nvPr/>
        </p:nvSpPr>
        <p:spPr>
          <a:xfrm>
            <a:off x="18351500" y="-1"/>
            <a:ext cx="6096000" cy="13716001"/>
          </a:xfrm>
          <a:prstGeom prst="rect">
            <a:avLst/>
          </a:prstGeom>
          <a:solidFill>
            <a:srgbClr val="000000">
              <a:alpha val="75000"/>
            </a:srgbClr>
          </a:solidFill>
          <a:ln w="12700">
            <a:miter lim="400000"/>
          </a:ln>
        </p:spPr>
        <p:txBody>
          <a:bodyPr lIns="50800" tIns="50800" rIns="50800" bIns="50800" anchor="ctr"/>
          <a:lstStyle/>
          <a:p>
            <a:pPr lvl="2">
              <a:defRPr sz="7500">
                <a:solidFill>
                  <a:srgbClr val="FFFFFF"/>
                </a:solidFill>
              </a:defRPr>
            </a:pPr>
            <a:endParaRPr/>
          </a:p>
        </p:txBody>
      </p:sp>
      <p:sp>
        <p:nvSpPr>
          <p:cNvPr id="387" name="Shape 38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8</a:t>
            </a:fld>
            <a:endParaRPr/>
          </a:p>
        </p:txBody>
      </p:sp>
      <p:sp>
        <p:nvSpPr>
          <p:cNvPr id="388" name="Shape 388"/>
          <p:cNvSpPr/>
          <p:nvPr/>
        </p:nvSpPr>
        <p:spPr>
          <a:xfrm>
            <a:off x="19068358" y="1494076"/>
            <a:ext cx="4826001" cy="698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p>
            <a:pPr algn="l">
              <a:defRPr sz="9000"/>
            </a:pPr>
            <a:r>
              <a:t>Liquid </a:t>
            </a:r>
          </a:p>
          <a:p>
            <a:pPr algn="l">
              <a:defRPr sz="9000"/>
            </a:pPr>
            <a:r>
              <a:t>Argon</a:t>
            </a:r>
          </a:p>
          <a:p>
            <a:pPr algn="l">
              <a:defRPr sz="9000"/>
            </a:pPr>
            <a:r>
              <a:t>Time</a:t>
            </a:r>
          </a:p>
          <a:p>
            <a:pPr algn="l">
              <a:defRPr sz="9000"/>
            </a:pPr>
            <a:r>
              <a:t>Projection</a:t>
            </a:r>
          </a:p>
          <a:p>
            <a:pPr algn="l">
              <a:defRPr sz="9000"/>
            </a:pPr>
            <a:r>
              <a:t>Chamber</a:t>
            </a:r>
          </a:p>
        </p:txBody>
      </p:sp>
      <p:sp>
        <p:nvSpPr>
          <p:cNvPr id="389" name="Shape 389"/>
          <p:cNvSpPr/>
          <p:nvPr/>
        </p:nvSpPr>
        <p:spPr>
          <a:xfrm>
            <a:off x="5736692" y="10035278"/>
            <a:ext cx="7136766" cy="170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00000"/>
              </a:lnSpc>
              <a:defRPr sz="5000">
                <a:solidFill>
                  <a:srgbClr val="000000"/>
                </a:solidFill>
                <a:latin typeface="Source Sans Pro"/>
                <a:ea typeface="Source Sans Pro"/>
                <a:cs typeface="Source Sans Pro"/>
                <a:sym typeface="Source Sans Pro"/>
              </a:defRPr>
            </a:pPr>
            <a:r>
              <a:t>MicroBooNE TPC (80 tons)</a:t>
            </a:r>
          </a:p>
          <a:p>
            <a:pPr>
              <a:lnSpc>
                <a:spcPct val="100000"/>
              </a:lnSpc>
              <a:defRPr sz="5000">
                <a:solidFill>
                  <a:srgbClr val="000000"/>
                </a:solidFill>
                <a:latin typeface="Source Sans Pro"/>
                <a:ea typeface="Source Sans Pro"/>
                <a:cs typeface="Source Sans Pro"/>
                <a:sym typeface="Source Sans Pro"/>
              </a:defRPr>
            </a:pPr>
            <a:r>
              <a:t>2.2m x 2.5m x 10m</a:t>
            </a:r>
          </a:p>
        </p:txBody>
      </p:sp>
      <p:pic>
        <p:nvPicPr>
          <p:cNvPr id="390" name="pasted-image.pdf"/>
          <p:cNvPicPr>
            <a:picLocks noChangeAspect="1"/>
          </p:cNvPicPr>
          <p:nvPr/>
        </p:nvPicPr>
        <p:blipFill>
          <a:blip r:embed="rId2">
            <a:extLst/>
          </a:blip>
          <a:stretch>
            <a:fillRect/>
          </a:stretch>
        </p:blipFill>
        <p:spPr>
          <a:xfrm>
            <a:off x="415075" y="2042583"/>
            <a:ext cx="17780001" cy="9630834"/>
          </a:xfrm>
          <a:prstGeom prst="rect">
            <a:avLst/>
          </a:prstGeom>
          <a:ln w="12700">
            <a:miter lim="400000"/>
          </a:ln>
        </p:spPr>
      </p:pic>
      <p:sp>
        <p:nvSpPr>
          <p:cNvPr id="391" name="Shape 391"/>
          <p:cNvSpPr/>
          <p:nvPr/>
        </p:nvSpPr>
        <p:spPr>
          <a:xfrm rot="18560405">
            <a:off x="12550741" y="8976958"/>
            <a:ext cx="3175001" cy="635001"/>
          </a:xfrm>
          <a:prstGeom prst="rightArrow">
            <a:avLst>
              <a:gd name="adj1" fmla="val 32000"/>
              <a:gd name="adj2" fmla="val 78000"/>
            </a:avLst>
          </a:prstGeom>
          <a:solidFill>
            <a:srgbClr val="000000"/>
          </a:solidFill>
          <a:ln w="12700">
            <a:miter lim="400000"/>
          </a:ln>
        </p:spPr>
        <p:txBody>
          <a:bodyPr lIns="50800" tIns="50800" rIns="50800" bIns="50800" anchor="ctr"/>
          <a:lstStyle/>
          <a:p>
            <a:pPr>
              <a:defRPr sz="7500"/>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p:nvPr/>
        </p:nvSpPr>
        <p:spPr>
          <a:xfrm>
            <a:off x="18351500" y="-1"/>
            <a:ext cx="6096000" cy="13716001"/>
          </a:xfrm>
          <a:prstGeom prst="rect">
            <a:avLst/>
          </a:prstGeom>
          <a:solidFill>
            <a:srgbClr val="000000">
              <a:alpha val="75000"/>
            </a:srgbClr>
          </a:solidFill>
          <a:ln w="12700">
            <a:miter lim="400000"/>
          </a:ln>
        </p:spPr>
        <p:txBody>
          <a:bodyPr lIns="50800" tIns="50800" rIns="50800" bIns="50800" anchor="ctr"/>
          <a:lstStyle/>
          <a:p>
            <a:pPr lvl="2">
              <a:defRPr sz="7500">
                <a:solidFill>
                  <a:srgbClr val="FFFFFF"/>
                </a:solidFill>
              </a:defRPr>
            </a:pPr>
            <a:endParaRPr/>
          </a:p>
        </p:txBody>
      </p:sp>
      <p:sp>
        <p:nvSpPr>
          <p:cNvPr id="394" name="Shape 39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9</a:t>
            </a:fld>
            <a:endParaRPr/>
          </a:p>
        </p:txBody>
      </p:sp>
      <p:sp>
        <p:nvSpPr>
          <p:cNvPr id="395" name="Shape 395"/>
          <p:cNvSpPr/>
          <p:nvPr/>
        </p:nvSpPr>
        <p:spPr>
          <a:xfrm>
            <a:off x="19068358" y="1494076"/>
            <a:ext cx="4826001" cy="698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p>
            <a:pPr algn="l">
              <a:defRPr sz="9000"/>
            </a:pPr>
            <a:r>
              <a:t>Liquid </a:t>
            </a:r>
          </a:p>
          <a:p>
            <a:pPr algn="l">
              <a:defRPr sz="9000"/>
            </a:pPr>
            <a:r>
              <a:t>Argon</a:t>
            </a:r>
          </a:p>
          <a:p>
            <a:pPr algn="l">
              <a:defRPr sz="9000"/>
            </a:pPr>
            <a:r>
              <a:t>Time</a:t>
            </a:r>
          </a:p>
          <a:p>
            <a:pPr algn="l">
              <a:defRPr sz="9000"/>
            </a:pPr>
            <a:r>
              <a:t>Projection</a:t>
            </a:r>
          </a:p>
          <a:p>
            <a:pPr algn="l">
              <a:defRPr sz="9000"/>
            </a:pPr>
            <a:r>
              <a:t>Chamber</a:t>
            </a:r>
          </a:p>
        </p:txBody>
      </p:sp>
      <p:sp>
        <p:nvSpPr>
          <p:cNvPr id="396" name="Shape 396"/>
          <p:cNvSpPr/>
          <p:nvPr/>
        </p:nvSpPr>
        <p:spPr>
          <a:xfrm>
            <a:off x="6289143" y="10035278"/>
            <a:ext cx="6031866" cy="170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00000"/>
              </a:lnSpc>
              <a:defRPr sz="5000">
                <a:solidFill>
                  <a:srgbClr val="000000"/>
                </a:solidFill>
                <a:latin typeface="Source Sans Pro"/>
                <a:ea typeface="Source Sans Pro"/>
                <a:cs typeface="Source Sans Pro"/>
                <a:sym typeface="Source Sans Pro"/>
              </a:defRPr>
            </a:pPr>
            <a:r>
              <a:t>LArIAT TPC (0.25 tons)</a:t>
            </a:r>
          </a:p>
          <a:p>
            <a:pPr>
              <a:lnSpc>
                <a:spcPct val="100000"/>
              </a:lnSpc>
              <a:defRPr sz="5000">
                <a:solidFill>
                  <a:srgbClr val="000000"/>
                </a:solidFill>
                <a:latin typeface="Source Sans Pro"/>
                <a:ea typeface="Source Sans Pro"/>
                <a:cs typeface="Source Sans Pro"/>
                <a:sym typeface="Source Sans Pro"/>
              </a:defRPr>
            </a:pPr>
            <a:r>
              <a:t>0.4m x 0.47m x 0.9m</a:t>
            </a:r>
          </a:p>
        </p:txBody>
      </p:sp>
      <p:sp>
        <p:nvSpPr>
          <p:cNvPr id="397" name="Shape 397"/>
          <p:cNvSpPr/>
          <p:nvPr/>
        </p:nvSpPr>
        <p:spPr>
          <a:xfrm rot="18560405">
            <a:off x="12550741" y="8976958"/>
            <a:ext cx="3175001" cy="635001"/>
          </a:xfrm>
          <a:prstGeom prst="rightArrow">
            <a:avLst>
              <a:gd name="adj1" fmla="val 32000"/>
              <a:gd name="adj2" fmla="val 78000"/>
            </a:avLst>
          </a:prstGeom>
          <a:solidFill>
            <a:srgbClr val="000000"/>
          </a:solidFill>
          <a:ln w="12700">
            <a:miter lim="400000"/>
          </a:ln>
        </p:spPr>
        <p:txBody>
          <a:bodyPr lIns="50800" tIns="50800" rIns="50800" bIns="50800" anchor="ctr"/>
          <a:lstStyle/>
          <a:p>
            <a:pPr>
              <a:defRPr sz="7500"/>
            </a:pPr>
            <a:endParaRPr/>
          </a:p>
        </p:txBody>
      </p:sp>
      <p:pic>
        <p:nvPicPr>
          <p:cNvPr id="398" name="pasted-image.pdf"/>
          <p:cNvPicPr>
            <a:picLocks noChangeAspect="1"/>
          </p:cNvPicPr>
          <p:nvPr/>
        </p:nvPicPr>
        <p:blipFill>
          <a:blip r:embed="rId2">
            <a:extLst/>
          </a:blip>
          <a:stretch>
            <a:fillRect/>
          </a:stretch>
        </p:blipFill>
        <p:spPr>
          <a:xfrm>
            <a:off x="415075" y="2042583"/>
            <a:ext cx="17780001" cy="9630834"/>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White">
  <a:themeElements>
    <a:clrScheme name="White">
      <a:dk1>
        <a:srgbClr val="FFFFFF"/>
      </a:dk1>
      <a:lt1>
        <a:srgbClr val="51A7F9"/>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Bebas Neue Bold"/>
        <a:ea typeface="Bebas Neue Bold"/>
        <a:cs typeface="Bebas Neue Bold"/>
      </a:majorFont>
      <a:minorFont>
        <a:latin typeface="Bebas Neue Bold"/>
        <a:ea typeface="Bebas Neue Bold"/>
        <a:cs typeface="Bebas Neue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3355"/>
            <a:lumOff val="2661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70000"/>
          </a:lnSpc>
          <a:spcBef>
            <a:spcPts val="0"/>
          </a:spcBef>
          <a:spcAft>
            <a:spcPts val="0"/>
          </a:spcAft>
          <a:buClrTx/>
          <a:buSzTx/>
          <a:buFontTx/>
          <a:buNone/>
          <a:tabLst/>
          <a:defRPr kumimoji="0" sz="11500" b="0" i="0" u="none" strike="noStrike" cap="none" spc="0" normalizeH="0" baseline="0">
            <a:ln>
              <a:noFill/>
            </a:ln>
            <a:solidFill>
              <a:srgbClr val="FFFFFF"/>
            </a:solidFill>
            <a:effectLst/>
            <a:uFillTx/>
            <a:latin typeface="+mn-lt"/>
            <a:ea typeface="+mn-ea"/>
            <a:cs typeface="+mn-cs"/>
            <a:sym typeface="Bebas Neue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63500" cap="flat">
          <a:solidFill>
            <a:schemeClr val="accent1">
              <a:satOff val="-3355"/>
              <a:lumOff val="26614"/>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70000"/>
          </a:lnSpc>
          <a:spcBef>
            <a:spcPts val="0"/>
          </a:spcBef>
          <a:spcAft>
            <a:spcPts val="0"/>
          </a:spcAft>
          <a:buClrTx/>
          <a:buSzTx/>
          <a:buFontTx/>
          <a:buNone/>
          <a:tabLst/>
          <a:defRPr kumimoji="0" sz="11500" b="0" i="0" u="none" strike="noStrike" cap="none" spc="0" normalizeH="0" baseline="0">
            <a:ln>
              <a:noFill/>
            </a:ln>
            <a:solidFill>
              <a:schemeClr val="accent1">
                <a:satOff val="-3355"/>
                <a:lumOff val="26614"/>
              </a:schemeClr>
            </a:solidFill>
            <a:effectLst/>
            <a:uFillTx/>
            <a:latin typeface="+mn-lt"/>
            <a:ea typeface="+mn-ea"/>
            <a:cs typeface="+mn-cs"/>
            <a:sym typeface="Bebas Neue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Bebas Neue Bold"/>
        <a:ea typeface="Bebas Neue Bold"/>
        <a:cs typeface="Bebas Neue Bold"/>
      </a:majorFont>
      <a:minorFont>
        <a:latin typeface="Bebas Neue Bold"/>
        <a:ea typeface="Bebas Neue Bold"/>
        <a:cs typeface="Bebas Neue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3355"/>
            <a:lumOff val="2661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70000"/>
          </a:lnSpc>
          <a:spcBef>
            <a:spcPts val="0"/>
          </a:spcBef>
          <a:spcAft>
            <a:spcPts val="0"/>
          </a:spcAft>
          <a:buClrTx/>
          <a:buSzTx/>
          <a:buFontTx/>
          <a:buNone/>
          <a:tabLst/>
          <a:defRPr kumimoji="0" sz="11500" b="0" i="0" u="none" strike="noStrike" cap="none" spc="0" normalizeH="0" baseline="0">
            <a:ln>
              <a:noFill/>
            </a:ln>
            <a:solidFill>
              <a:srgbClr val="FFFFFF"/>
            </a:solidFill>
            <a:effectLst/>
            <a:uFillTx/>
            <a:latin typeface="+mn-lt"/>
            <a:ea typeface="+mn-ea"/>
            <a:cs typeface="+mn-cs"/>
            <a:sym typeface="Bebas Neue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63500" cap="flat">
          <a:solidFill>
            <a:schemeClr val="accent1">
              <a:satOff val="-3355"/>
              <a:lumOff val="26614"/>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70000"/>
          </a:lnSpc>
          <a:spcBef>
            <a:spcPts val="0"/>
          </a:spcBef>
          <a:spcAft>
            <a:spcPts val="0"/>
          </a:spcAft>
          <a:buClrTx/>
          <a:buSzTx/>
          <a:buFontTx/>
          <a:buNone/>
          <a:tabLst/>
          <a:defRPr kumimoji="0" sz="11500" b="0" i="0" u="none" strike="noStrike" cap="none" spc="0" normalizeH="0" baseline="0">
            <a:ln>
              <a:noFill/>
            </a:ln>
            <a:solidFill>
              <a:schemeClr val="accent1">
                <a:satOff val="-3355"/>
                <a:lumOff val="26614"/>
              </a:schemeClr>
            </a:solidFill>
            <a:effectLst/>
            <a:uFillTx/>
            <a:latin typeface="+mn-lt"/>
            <a:ea typeface="+mn-ea"/>
            <a:cs typeface="+mn-cs"/>
            <a:sym typeface="Bebas Neue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TotalTime>
  <Words>674</Words>
  <Application>Microsoft Macintosh PowerPoint</Application>
  <PresentationFormat>Custom</PresentationFormat>
  <Paragraphs>149</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White</vt:lpstr>
      <vt:lpstr>PowerPoint Presentation</vt:lpstr>
      <vt:lpstr>PowerPoint Presentation</vt:lpstr>
      <vt:lpstr>PowerPoint Presentation</vt:lpstr>
      <vt:lpstr>Liquid argon Time projection chamber in a testbeam</vt:lpstr>
      <vt:lpstr>PowerPoint Presentation</vt:lpstr>
      <vt:lpstr>PowerPoint Presentation</vt:lpstr>
      <vt:lpstr>PowerPoint Presentation</vt:lpstr>
      <vt:lpstr>PowerPoint Presentation</vt:lpstr>
      <vt:lpstr>PowerPoint Presentation</vt:lpstr>
      <vt:lpstr>Current particle identification methods</vt:lpstr>
      <vt:lpstr>PowerPoint Presentation</vt:lpstr>
      <vt:lpstr>PowerPoint Presentation</vt:lpstr>
      <vt:lpstr>Deep Learning</vt:lpstr>
      <vt:lpstr>Pattern Recognition</vt:lpstr>
      <vt:lpstr>Two kinds of machine learning</vt:lpstr>
      <vt:lpstr>Supervised Learning</vt:lpstr>
      <vt:lpstr>UnSupervised Learning</vt:lpstr>
      <vt:lpstr>Our Problem</vt:lpstr>
      <vt:lpstr>PowerPoint Presentation</vt:lpstr>
      <vt:lpstr>PowerPoint Presentation</vt:lpstr>
      <vt:lpstr>PowerPoint Presentation</vt:lpstr>
      <vt:lpstr>Tensor flow &amp; keras</vt:lpstr>
      <vt:lpstr>Tensorflow &amp; keras</vt:lpstr>
      <vt:lpstr>Next Steps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Samuel Borer</cp:lastModifiedBy>
  <cp:revision>2</cp:revision>
  <dcterms:modified xsi:type="dcterms:W3CDTF">2016-08-13T16:17:19Z</dcterms:modified>
</cp:coreProperties>
</file>