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82" r:id="rId6"/>
  </p:sldMasterIdLst>
  <p:sldIdLst>
    <p:sldId id="256" r:id="rId7"/>
    <p:sldId id="269" r:id="rId8"/>
    <p:sldId id="264" r:id="rId9"/>
    <p:sldId id="257" r:id="rId10"/>
    <p:sldId id="258" r:id="rId11"/>
    <p:sldId id="259" r:id="rId12"/>
    <p:sldId id="260" r:id="rId13"/>
    <p:sldId id="266" r:id="rId14"/>
    <p:sldId id="261" r:id="rId15"/>
    <p:sldId id="262" r:id="rId16"/>
    <p:sldId id="263" r:id="rId17"/>
    <p:sldId id="265" r:id="rId18"/>
    <p:sldId id="268" r:id="rId19"/>
    <p:sldId id="27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8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073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ECB2848B-08C4-F04E-A6B9-87A7EE3EAA79}" type="datetime1">
              <a:rPr lang="en-US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EFF28C78-C97E-934C-827B-1B0D5D71C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0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C639-D4A3-6E47-A88D-BDAF73533DA6}" type="datetime1">
              <a:rPr lang="en-US"/>
              <a:pPr>
                <a:defRPr/>
              </a:pPr>
              <a:t>8/12/16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9562-37D9-D446-8B8D-DE8DB317F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2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9115-52B3-9C4D-9ED7-9EF8FE46CF94}" type="datetime1">
              <a:rPr lang="en-US"/>
              <a:pPr>
                <a:defRPr/>
              </a:pPr>
              <a:t>8/12/16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1861-D718-D74D-86D7-1CD94277E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3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0AC8-8951-C049-BA23-75202AD1667F}" type="datetime1">
              <a:rPr lang="en-US"/>
              <a:pPr>
                <a:defRPr/>
              </a:pPr>
              <a:t>8/12/16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06AB6-DF05-FE4F-8753-A52291074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6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CD7A-BE2E-8A40-B17F-79724C93423C}" type="datetime1">
              <a:rPr lang="en-US"/>
              <a:pPr>
                <a:defRPr/>
              </a:pPr>
              <a:t>8/12/16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82986-79FD-A846-BF0F-BF63F14D8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5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07D2-DD18-A54D-87ED-083B6A4B0C80}" type="datetime1">
              <a:rPr lang="en-US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4B195-490F-5549-AC4A-123297C6D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7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441E-4FB9-3B4E-9BEC-B9E87C66BED3}" type="datetime1">
              <a:rPr lang="en-US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0725-A715-434D-9ED3-C932A6BFB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5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2950-A93F-B54A-AA9B-D6F8FA3139D4}" type="datetime1">
              <a:rPr lang="en-US"/>
              <a:pPr>
                <a:defRPr/>
              </a:pPr>
              <a:t>8/12/16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0610-1846-0644-AF90-652897CAA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2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9D8B86EF-E463-1D4E-BD95-6478559B50CE}" type="datetime1">
              <a:rPr lang="en-US"/>
              <a:pPr>
                <a:defRPr/>
              </a:pPr>
              <a:t>8/12/16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53782F67-3A46-1648-BF83-882ABA65E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AEFAC795-AE11-374A-8244-9EC1D0D9BFD3}" type="datetime1">
              <a:rPr lang="en-US"/>
              <a:pPr>
                <a:defRPr/>
              </a:pPr>
              <a:t>8/12/16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923AF26F-D72D-6248-925B-00BB95508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tweb.fnal.gov/beholder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353800"/>
            <a:ext cx="7526338" cy="1139271"/>
          </a:xfrm>
        </p:spPr>
        <p:txBody>
          <a:bodyPr/>
          <a:lstStyle/>
          <a:p>
            <a:r>
              <a:rPr lang="en-US" dirty="0" smtClean="0"/>
              <a:t>Beholder: Automated Scanning and Detection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2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And Blocking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4309"/>
            <a:ext cx="8672513" cy="46253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848B-08C4-F04E-A6B9-87A7EE3EAA79}" type="datetime1">
              <a:rPr lang="en-US" smtClean="0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Brandon White | Beholder: Automated Scanning and Detection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8C78-C97E-934C-827B-1B0D5D71CF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4309"/>
            <a:ext cx="8672513" cy="46253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848B-08C4-F04E-A6B9-87A7EE3EAA79}" type="datetime1">
              <a:rPr lang="en-US" smtClean="0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Brandon White | Beholder: Automated Scanning and Detection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8C78-C97E-934C-827B-1B0D5D71CF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2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Together Now</a:t>
            </a:r>
            <a:endParaRPr lang="en-US" dirty="0"/>
          </a:p>
        </p:txBody>
      </p:sp>
      <p:pic>
        <p:nvPicPr>
          <p:cNvPr id="7" name="Content Placeholder 6" descr="AllFlow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r="3635"/>
          <a:stretch>
            <a:fillRect/>
          </a:stretch>
        </p:blipFill>
        <p:spPr>
          <a:solidFill>
            <a:schemeClr val="accent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848B-08C4-F04E-A6B9-87A7EE3EAA79}" type="datetime1">
              <a:rPr lang="en-US" smtClean="0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Brandon White | Beholder: Automated Scanning and Detection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8C78-C97E-934C-827B-1B0D5D71CF8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Content Placeholder 6" descr="AllFlow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r="3635"/>
          <a:stretch>
            <a:fillRect/>
          </a:stretch>
        </p:blipFill>
        <p:spPr>
          <a:xfrm>
            <a:off x="242887" y="1053320"/>
            <a:ext cx="8672513" cy="4987867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1028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Beholder Dashboard Live Demonstration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848B-08C4-F04E-A6B9-87A7EE3EAA79}" type="datetime1">
              <a:rPr lang="en-US" smtClean="0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Brandon White | Beholder: Automated Scanning and Detection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8C78-C97E-934C-827B-1B0D5D71CF8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Beholder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36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848B-08C4-F04E-A6B9-87A7EE3EAA79}" type="datetime1">
              <a:rPr lang="en-US" smtClean="0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Brandon White | Beholder: Automated Scanning and Detection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8C78-C97E-934C-827B-1B0D5D71CF8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The Computer Security Team:</a:t>
            </a:r>
          </a:p>
          <a:p>
            <a:pPr lvl="1"/>
            <a:r>
              <a:rPr lang="en-US" sz="1800" b="1" dirty="0" smtClean="0"/>
              <a:t>Jason </a:t>
            </a:r>
            <a:r>
              <a:rPr lang="en-US" sz="1800" b="1" dirty="0" err="1" smtClean="0"/>
              <a:t>Ormes</a:t>
            </a:r>
            <a:r>
              <a:rPr lang="en-US" sz="1800" b="1" dirty="0" smtClean="0"/>
              <a:t>, Greg </a:t>
            </a:r>
            <a:r>
              <a:rPr lang="en-US" sz="1800" b="1" dirty="0" err="1" smtClean="0"/>
              <a:t>Cisko</a:t>
            </a:r>
            <a:r>
              <a:rPr lang="en-US" sz="1800" b="1" dirty="0" smtClean="0"/>
              <a:t>, Wayne Baisley, Arthur Lee, Joe </a:t>
            </a:r>
            <a:r>
              <a:rPr lang="en-US" sz="1800" b="1" dirty="0" err="1" smtClean="0"/>
              <a:t>Klemencic</a:t>
            </a:r>
            <a:endParaRPr lang="en-US" sz="1800" b="1" dirty="0" smtClean="0"/>
          </a:p>
          <a:p>
            <a:pPr lvl="1"/>
            <a:endParaRPr lang="en-US" sz="2000" b="1" dirty="0"/>
          </a:p>
          <a:p>
            <a:r>
              <a:rPr lang="en-US" sz="2000" b="1" dirty="0"/>
              <a:t>The </a:t>
            </a:r>
            <a:r>
              <a:rPr lang="en-US" sz="2000" b="1" dirty="0" smtClean="0"/>
              <a:t>SIST Committee:</a:t>
            </a:r>
          </a:p>
          <a:p>
            <a:pPr lvl="1"/>
            <a:r>
              <a:rPr lang="en-US" sz="1800" b="1" dirty="0" smtClean="0"/>
              <a:t>Elliot </a:t>
            </a:r>
            <a:r>
              <a:rPr lang="en-US" sz="1800" b="1" dirty="0" err="1" smtClean="0"/>
              <a:t>Mccrory</a:t>
            </a:r>
            <a:r>
              <a:rPr lang="en-US" sz="1800" b="1" dirty="0" smtClean="0"/>
              <a:t>, Sandra Charles, David Peterson, Gustavo </a:t>
            </a:r>
            <a:r>
              <a:rPr lang="en-US" sz="1800" b="1" dirty="0" err="1" smtClean="0"/>
              <a:t>Cancelo</a:t>
            </a:r>
            <a:endParaRPr lang="en-US" sz="1800" b="1" dirty="0"/>
          </a:p>
          <a:p>
            <a:pPr lvl="1"/>
            <a:endParaRPr lang="en-US" sz="2000" b="1" dirty="0" smtClean="0"/>
          </a:p>
          <a:p>
            <a:r>
              <a:rPr lang="en-US" sz="2000" b="1" smtClean="0"/>
              <a:t>Steve </a:t>
            </a:r>
            <a:r>
              <a:rPr lang="en-US" sz="2000" b="1" dirty="0" smtClean="0"/>
              <a:t>White</a:t>
            </a:r>
            <a:endParaRPr lang="en-US" sz="1800" b="1" dirty="0"/>
          </a:p>
          <a:p>
            <a:pPr lvl="1"/>
            <a:endParaRPr lang="en-US" sz="2000" b="1" dirty="0"/>
          </a:p>
          <a:p>
            <a:pPr lvl="1"/>
            <a:endParaRPr lang="en-US" sz="20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2519" y="3484116"/>
            <a:ext cx="2889758" cy="20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Beholder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848B-08C4-F04E-A6B9-87A7EE3EAA79}" type="datetime1">
              <a:rPr lang="en-US" smtClean="0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Brandon White | Beholder: Automated Scanning and Detection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8C78-C97E-934C-827B-1B0D5D71CF8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integration of cybersecurity detectors, scanners and blockers</a:t>
            </a:r>
          </a:p>
          <a:p>
            <a:r>
              <a:rPr lang="en-US" dirty="0" smtClean="0"/>
              <a:t>Takes output from various sensors and assigns output to appropriate blocking and reporting utility</a:t>
            </a:r>
          </a:p>
          <a:p>
            <a:r>
              <a:rPr lang="en-US" dirty="0" smtClean="0"/>
              <a:t>Sensors detect network and application </a:t>
            </a:r>
            <a:r>
              <a:rPr lang="en-US" dirty="0" err="1" smtClean="0"/>
              <a:t>vulnerabilites</a:t>
            </a:r>
            <a:endParaRPr lang="en-US" dirty="0" smtClean="0"/>
          </a:p>
          <a:p>
            <a:r>
              <a:rPr lang="en-US" dirty="0" smtClean="0"/>
              <a:t>Written in Ruby utilizing the Rails framework</a:t>
            </a:r>
          </a:p>
          <a:p>
            <a:r>
              <a:rPr lang="en-US" dirty="0" smtClean="0"/>
              <a:t>Developed by Jason </a:t>
            </a:r>
            <a:r>
              <a:rPr lang="en-US" dirty="0" err="1" smtClean="0"/>
              <a:t>Ormes</a:t>
            </a:r>
            <a:r>
              <a:rPr lang="en-US" dirty="0" smtClean="0"/>
              <a:t> at </a:t>
            </a:r>
            <a:r>
              <a:rPr lang="en-US" dirty="0" err="1" smtClean="0"/>
              <a:t>Fermilab</a:t>
            </a:r>
            <a:r>
              <a:rPr lang="en-US" dirty="0" smtClean="0"/>
              <a:t> starting in 2013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3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the Active Scanner Farm</a:t>
            </a:r>
            <a:endParaRPr lang="en-US" dirty="0"/>
          </a:p>
        </p:txBody>
      </p:sp>
      <p:pic>
        <p:nvPicPr>
          <p:cNvPr id="7" name="Content Placeholder 6" descr="ScannerFar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r="3635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848B-08C4-F04E-A6B9-87A7EE3EAA79}" type="datetime1">
              <a:rPr lang="en-US" smtClean="0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Brandon White | Beholder: Automated Scanning and Detection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8C78-C97E-934C-827B-1B0D5D71CF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5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Hosts Arrive on the Network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4309"/>
            <a:ext cx="8672513" cy="46253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848B-08C4-F04E-A6B9-87A7EE3EAA79}" type="datetime1">
              <a:rPr lang="en-US" smtClean="0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Brandon White | Beholder: Automated Scanning and Detection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8C78-C97E-934C-827B-1B0D5D71CF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7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Scans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4309"/>
            <a:ext cx="8672513" cy="46253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848B-08C4-F04E-A6B9-87A7EE3EAA79}" type="datetime1">
              <a:rPr lang="en-US" smtClean="0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Brandon White | Beholder: Automated Scanning and Detection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8C78-C97E-934C-827B-1B0D5D71CF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6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Vulnerability Scans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4309"/>
            <a:ext cx="8672513" cy="46253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848B-08C4-F04E-A6B9-87A7EE3EAA79}" type="datetime1">
              <a:rPr lang="en-US" smtClean="0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Brandon White | Beholder: Automated Scanning and Detection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8C78-C97E-934C-827B-1B0D5D71CF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0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Offsite Web Service Detector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4309"/>
            <a:ext cx="8672513" cy="46253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848B-08C4-F04E-A6B9-87A7EE3EAA79}" type="datetime1">
              <a:rPr lang="en-US" smtClean="0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Brandon White | Beholder: Automated Scanning and Detection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8C78-C97E-934C-827B-1B0D5D71CF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Onsite Web Service Detection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4280"/>
            <a:ext cx="8672513" cy="46253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848B-08C4-F04E-A6B9-87A7EE3EAA79}" type="datetime1">
              <a:rPr lang="en-US" smtClean="0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Brandon White | Beholder: Automated Scanning and Detection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8C78-C97E-934C-827B-1B0D5D71CF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3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 Vulnerability Detector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4309"/>
            <a:ext cx="8672513" cy="46253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848B-08C4-F04E-A6B9-87A7EE3EAA79}" type="datetime1">
              <a:rPr lang="en-US" smtClean="0"/>
              <a:pPr>
                <a:defRPr/>
              </a:pPr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Brandon White | Beholder: Automated Scanning and Detection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8C78-C97E-934C-827B-1B0D5D71CF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0499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5E35B81000B64CB7933BE261BD0A03" ma:contentTypeVersion="53" ma:contentTypeDescription="Create a new document." ma:contentTypeScope="" ma:versionID="dca22037ffe410d0b4f7ed763168349e">
  <xsd:schema xmlns:xsd="http://www.w3.org/2001/XMLSchema" xmlns:xs="http://www.w3.org/2001/XMLSchema" xmlns:p="http://schemas.microsoft.com/office/2006/metadata/properties" xmlns:ns1="http://schemas.microsoft.com/sharepoint/v3" xmlns:ns2="0684d57e-1e2d-4e4e-b964-3c7a0f1fc74b" targetNamespace="http://schemas.microsoft.com/office/2006/metadata/properties" ma:root="true" ma:fieldsID="4b73e94285cc8fd5352ecbdbefd21be1" ns1:_="" ns2:_="">
    <xsd:import namespace="http://schemas.microsoft.com/sharepoint/v3"/>
    <xsd:import namespace="0684d57e-1e2d-4e4e-b964-3c7a0f1fc74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4d57e-1e2d-4e4e-b964-3c7a0f1fc74b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684d57e-1e2d-4e4e-b964-3c7a0f1fc74b">-69-647</_dlc_DocId>
    <_dlc_DocIdUrl xmlns="0684d57e-1e2d-4e4e-b964-3c7a0f1fc74b">
      <Url>https://fermipoint.fnal.gov/organization/cs/ccd/cst/_layouts/15/DocIdRedir.aspx?ID=-69-647</Url>
      <Description>-69-647</Description>
    </_dlc_DocIdUrl>
  </documentManagement>
</p:properties>
</file>

<file path=customXml/itemProps1.xml><?xml version="1.0" encoding="utf-8"?>
<ds:datastoreItem xmlns:ds="http://schemas.openxmlformats.org/officeDocument/2006/customXml" ds:itemID="{3B99DE52-377A-40EC-B775-C1954D0E7B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684d57e-1e2d-4e4e-b964-3c7a0f1fc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F26B78-525A-405B-AF7E-9B2207A42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63689-B8EF-4365-ACB5-392B7D963C3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39C9A1B-D5D6-46CC-B45D-79FA30A2AA1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684d57e-1e2d-4e4e-b964-3c7a0f1fc7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FNAL_TemplateMac_060514.thmx</Template>
  <TotalTime>478</TotalTime>
  <Words>288</Words>
  <Application>Microsoft Macintosh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Helvetica</vt:lpstr>
      <vt:lpstr>ＭＳ Ｐゴシック</vt:lpstr>
      <vt:lpstr>Arial</vt:lpstr>
      <vt:lpstr>FNAL_TemplateMac_060514</vt:lpstr>
      <vt:lpstr>Fermilab: Footer Only</vt:lpstr>
      <vt:lpstr>Beholder: Automated Scanning and Detection System</vt:lpstr>
      <vt:lpstr>Beholder Overview</vt:lpstr>
      <vt:lpstr>Layout of the Active Scanner Farm</vt:lpstr>
      <vt:lpstr>New Hosts Arrive on the Network</vt:lpstr>
      <vt:lpstr>Inventory Scans</vt:lpstr>
      <vt:lpstr>Critical Vulnerability Scans</vt:lpstr>
      <vt:lpstr>Offsite Web Service Detector</vt:lpstr>
      <vt:lpstr>Onsite Web Service Detection</vt:lpstr>
      <vt:lpstr>Web Service Vulnerability Detector</vt:lpstr>
      <vt:lpstr>Reporting And Blocking</vt:lpstr>
      <vt:lpstr>Exemptions</vt:lpstr>
      <vt:lpstr>All Together Now</vt:lpstr>
      <vt:lpstr>Beholder Dashboard Live Demonstration</vt:lpstr>
      <vt:lpstr>Acknowledgements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CST Detector Flow</dc:title>
  <dc:creator>Jason Ormes</dc:creator>
  <cp:lastModifiedBy>Brandon White</cp:lastModifiedBy>
  <cp:revision>26</cp:revision>
  <dcterms:created xsi:type="dcterms:W3CDTF">2016-02-12T16:14:00Z</dcterms:created>
  <dcterms:modified xsi:type="dcterms:W3CDTF">2016-08-12T19:15:38Z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0x010100045E35B81000B64CB7933BE261BD0A03</vt:lpwstr>
  </property>
  <property fmtid="{D5CDD505-2E9C-101B-9397-08002B2CF9AE}" pid="3" name="_dlc_DocIdItemGuid">
    <vt:lpwstr>10e93f96-a5a0-4b05-a4d8-3e96deea8b73</vt:lpwstr>
  </property>
</Properties>
</file>