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0" autoAdjust="0"/>
    <p:restoredTop sz="94660"/>
  </p:normalViewPr>
  <p:slideViewPr>
    <p:cSldViewPr snapToGrid="0">
      <p:cViewPr varScale="1">
        <p:scale>
          <a:sx n="55" d="100"/>
          <a:sy n="55" d="100"/>
        </p:scale>
        <p:origin x="33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29B6-4566-4340-BC1E-ACFCE2BA6BBD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D3628-2CD2-4999-8C5B-F3286B84D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419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29B6-4566-4340-BC1E-ACFCE2BA6BBD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D3628-2CD2-4999-8C5B-F3286B84D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159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29B6-4566-4340-BC1E-ACFCE2BA6BBD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D3628-2CD2-4999-8C5B-F3286B84D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976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29B6-4566-4340-BC1E-ACFCE2BA6BBD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D3628-2CD2-4999-8C5B-F3286B84D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12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29B6-4566-4340-BC1E-ACFCE2BA6BBD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D3628-2CD2-4999-8C5B-F3286B84D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78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29B6-4566-4340-BC1E-ACFCE2BA6BBD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D3628-2CD2-4999-8C5B-F3286B84D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76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29B6-4566-4340-BC1E-ACFCE2BA6BBD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D3628-2CD2-4999-8C5B-F3286B84D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12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29B6-4566-4340-BC1E-ACFCE2BA6BBD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D3628-2CD2-4999-8C5B-F3286B84D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70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29B6-4566-4340-BC1E-ACFCE2BA6BBD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D3628-2CD2-4999-8C5B-F3286B84D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0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29B6-4566-4340-BC1E-ACFCE2BA6BBD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D3628-2CD2-4999-8C5B-F3286B84D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4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29B6-4566-4340-BC1E-ACFCE2BA6BBD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D3628-2CD2-4999-8C5B-F3286B84D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156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829B6-4566-4340-BC1E-ACFCE2BA6BBD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D3628-2CD2-4999-8C5B-F3286B84D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84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Search for X-ray channeling radiation at FAST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Tanaji Sen</a:t>
            </a:r>
          </a:p>
          <a:p>
            <a:r>
              <a:rPr lang="en-US" sz="3600" dirty="0" smtClean="0"/>
              <a:t>August 5, 2016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25064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3239"/>
          </a:xfrm>
        </p:spPr>
        <p:txBody>
          <a:bodyPr/>
          <a:lstStyle/>
          <a:p>
            <a:r>
              <a:rPr lang="en-US" dirty="0" smtClean="0"/>
              <a:t>Crystal map and scans  (7/30 – 8/2)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8424"/>
            <a:ext cx="5426572" cy="4351338"/>
          </a:xfrm>
        </p:spPr>
      </p:pic>
      <p:sp>
        <p:nvSpPr>
          <p:cNvPr id="9" name="TextBox 8"/>
          <p:cNvSpPr txBox="1"/>
          <p:nvPr/>
        </p:nvSpPr>
        <p:spPr>
          <a:xfrm flipH="1">
            <a:off x="5574146" y="1108364"/>
            <a:ext cx="577965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90 degree detector only, ~15 pC bunch charge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Initial scans done along the H and V axes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Beam sizes did not show any changes along the scans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X-ray counts (5mins) did not show much variation.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Over the weekend (7/30 – 7/31) points B and –B were examined with 5 min. manual scans and then longer 7x7 points scan around –B ; X-ray counts for 20 mins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There was a hot </a:t>
            </a:r>
            <a:r>
              <a:rPr lang="en-US" sz="2400" smtClean="0"/>
              <a:t>spot in the data 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On 8/1, longer 1 </a:t>
            </a:r>
            <a:r>
              <a:rPr lang="en-US" sz="2400" dirty="0" err="1" smtClean="0"/>
              <a:t>hr</a:t>
            </a:r>
            <a:r>
              <a:rPr lang="en-US" sz="2400" dirty="0" smtClean="0"/>
              <a:t> scans on a 3x3 grid around the hotspot  &amp; background at (1,1) </a:t>
            </a:r>
            <a:r>
              <a:rPr lang="en-US" sz="2400" dirty="0" err="1" smtClean="0"/>
              <a:t>deg</a:t>
            </a:r>
            <a:r>
              <a:rPr lang="en-US" sz="2400" dirty="0" smtClean="0"/>
              <a:t> away from chosen spots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66658" y="5719762"/>
            <a:ext cx="4686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Goniometer Angles used by the ELBE group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2499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02" y="1159884"/>
            <a:ext cx="5045652" cy="46149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643" y="71643"/>
            <a:ext cx="6096000" cy="36576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8764846" y="691199"/>
            <a:ext cx="900545" cy="512619"/>
          </a:xfrm>
          <a:prstGeom prst="ellips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665391" y="803708"/>
            <a:ext cx="12007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 100 keV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917857" y="3005682"/>
            <a:ext cx="1927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 minute scan</a:t>
            </a: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054" y="3729243"/>
            <a:ext cx="5786589" cy="3151814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9215118" y="4117555"/>
            <a:ext cx="900545" cy="512619"/>
          </a:xfrm>
          <a:prstGeom prst="ellips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396450" y="460366"/>
            <a:ext cx="3161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20 Minute Angular Scan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546764" y="5612553"/>
            <a:ext cx="657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YAW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878940"/>
            <a:ext cx="7981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PITCH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4318789" y="4502727"/>
            <a:ext cx="1246648" cy="110982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72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09" y="240434"/>
            <a:ext cx="10515600" cy="701675"/>
          </a:xfrm>
        </p:spPr>
        <p:txBody>
          <a:bodyPr/>
          <a:lstStyle/>
          <a:p>
            <a:r>
              <a:rPr lang="en-US" dirty="0" smtClean="0"/>
              <a:t>One hour scans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55861"/>
            <a:ext cx="6012877" cy="42090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655" y="1955861"/>
            <a:ext cx="6359235" cy="394815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9144" y="1494196"/>
            <a:ext cx="4814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Data (from a scan point), Background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280932" y="1554361"/>
            <a:ext cx="5102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Background, Bremsstrahlung from steel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1996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6366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Some 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4570"/>
            <a:ext cx="10515600" cy="454746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</a:t>
            </a:r>
            <a:r>
              <a:rPr lang="en-US" dirty="0" smtClean="0"/>
              <a:t>pectrum </a:t>
            </a:r>
            <a:r>
              <a:rPr lang="en-US" dirty="0"/>
              <a:t>in </a:t>
            </a:r>
            <a:r>
              <a:rPr lang="en-US" dirty="0" smtClean="0"/>
              <a:t>the </a:t>
            </a:r>
            <a:r>
              <a:rPr lang="en-US" dirty="0"/>
              <a:t>off-axis detector </a:t>
            </a:r>
            <a:r>
              <a:rPr lang="en-US" dirty="0" smtClean="0"/>
              <a:t>was dominated </a:t>
            </a:r>
            <a:r>
              <a:rPr lang="en-US" dirty="0"/>
              <a:t>by the beam </a:t>
            </a:r>
            <a:r>
              <a:rPr lang="en-US" dirty="0" smtClean="0"/>
              <a:t>and dark current that was </a:t>
            </a:r>
            <a:r>
              <a:rPr lang="en-US" dirty="0"/>
              <a:t>scraped off </a:t>
            </a:r>
            <a:r>
              <a:rPr lang="en-US" dirty="0" smtClean="0"/>
              <a:t>in the chicane.  Contributions from </a:t>
            </a:r>
            <a:r>
              <a:rPr lang="en-US" dirty="0"/>
              <a:t>the X-rays generated by the beam going through the </a:t>
            </a:r>
            <a:r>
              <a:rPr lang="en-US" dirty="0" smtClean="0"/>
              <a:t>diamond crystal were minimal.  </a:t>
            </a:r>
          </a:p>
          <a:p>
            <a:pPr marL="0" indent="0">
              <a:buNone/>
            </a:pPr>
            <a:r>
              <a:rPr lang="en-US" dirty="0" smtClean="0"/>
              <a:t>For the next time (among several other corrections)</a:t>
            </a:r>
          </a:p>
          <a:p>
            <a:r>
              <a:rPr lang="en-US" dirty="0" smtClean="0"/>
              <a:t>Add more shielding around this detector</a:t>
            </a:r>
          </a:p>
          <a:p>
            <a:r>
              <a:rPr lang="en-US" dirty="0" smtClean="0"/>
              <a:t>Check: W/o Compton scatterer, spectrum with beam and (w, w/o crystal) is nearly the same as </a:t>
            </a:r>
            <a:r>
              <a:rPr lang="en-US" dirty="0" err="1" smtClean="0"/>
              <a:t>as</a:t>
            </a:r>
            <a:r>
              <a:rPr lang="en-US" dirty="0" smtClean="0"/>
              <a:t> without beam or dark current</a:t>
            </a:r>
          </a:p>
          <a:p>
            <a:r>
              <a:rPr lang="en-US" dirty="0" smtClean="0"/>
              <a:t>Reassess need for chicane to remove dark current with this detector; if still needed, then scrape less beam.</a:t>
            </a:r>
          </a:p>
          <a:p>
            <a:r>
              <a:rPr lang="en-US" dirty="0" smtClean="0"/>
              <a:t>Or – move detector to other side of the beamline if possible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29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</TotalTime>
  <Words>285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Search for X-ray channeling radiation at FAST</vt:lpstr>
      <vt:lpstr>Crystal map and scans  (7/30 – 8/2)</vt:lpstr>
      <vt:lpstr>PowerPoint Presentation</vt:lpstr>
      <vt:lpstr>One hour scans</vt:lpstr>
      <vt:lpstr> Some lessons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Crystal map and scans</dc:title>
  <dc:creator>Tanaji Sen x6428 12239N</dc:creator>
  <cp:lastModifiedBy>Tanaji Sen x6428 12239N</cp:lastModifiedBy>
  <cp:revision>27</cp:revision>
  <dcterms:created xsi:type="dcterms:W3CDTF">2016-08-04T20:00:13Z</dcterms:created>
  <dcterms:modified xsi:type="dcterms:W3CDTF">2016-08-05T18:28:13Z</dcterms:modified>
</cp:coreProperties>
</file>