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6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3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9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8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6560-66DD-4DAF-B2CF-AAEB5B46B32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B817-70E6-4058-B96C-1C89A8D8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1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start:</a:t>
            </a:r>
          </a:p>
          <a:p>
            <a:pPr lvl="1"/>
            <a:r>
              <a:rPr lang="en-US" dirty="0" smtClean="0"/>
              <a:t>Documentation approval by safety panel</a:t>
            </a:r>
          </a:p>
          <a:p>
            <a:pPr lvl="1"/>
            <a:r>
              <a:rPr lang="en-US" dirty="0" smtClean="0"/>
              <a:t>Leaking valves delaying a successful leak check during </a:t>
            </a:r>
            <a:r>
              <a:rPr lang="en-US" dirty="0" smtClean="0"/>
              <a:t>installation</a:t>
            </a:r>
            <a:endParaRPr lang="en-US" dirty="0" smtClean="0"/>
          </a:p>
          <a:p>
            <a:pPr lvl="1"/>
            <a:r>
              <a:rPr lang="en-US" dirty="0" smtClean="0"/>
              <a:t>Need to warm to 200 K trying to release contamination plugging lines.</a:t>
            </a:r>
          </a:p>
          <a:p>
            <a:r>
              <a:rPr lang="en-US" dirty="0" smtClean="0"/>
              <a:t>During run</a:t>
            </a:r>
          </a:p>
          <a:p>
            <a:pPr lvl="1"/>
            <a:r>
              <a:rPr lang="en-US" dirty="0" smtClean="0"/>
              <a:t>Few issues caused delay of running to have system come back to steady state. (discussed in the next slide)</a:t>
            </a:r>
          </a:p>
          <a:p>
            <a:pPr lvl="1"/>
            <a:r>
              <a:rPr lang="en-US" dirty="0" smtClean="0"/>
              <a:t>Steady state achieved while running CC1 and CC2 only without the need to cool down the Cryo Module</a:t>
            </a:r>
          </a:p>
        </p:txBody>
      </p:sp>
    </p:spTree>
    <p:extLst>
      <p:ext uri="{BB962C8B-B14F-4D97-AF65-F5344CB8AC3E}">
        <p14:creationId xmlns:p14="http://schemas.microsoft.com/office/powerpoint/2010/main" val="219070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0" y="322263"/>
            <a:ext cx="9144000" cy="8112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Cryo Issues seen during running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666875"/>
            <a:ext cx="90963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Contamination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Introduction of CC1 introduced a contamination which plugged up pressure transducers.  </a:t>
            </a:r>
          </a:p>
          <a:p>
            <a:pPr marL="342900" indent="-342900">
              <a:buAutoNum type="arabicPeriod"/>
            </a:pPr>
            <a:r>
              <a:rPr lang="en-US" dirty="0" smtClean="0"/>
              <a:t>Kinney Booster failure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Cause is still currently unknown.  Possibly due to booster bearing failure.  AD/Cryo is currently working with </a:t>
            </a:r>
            <a:r>
              <a:rPr lang="en-US" dirty="0" err="1" smtClean="0"/>
              <a:t>Tuthill</a:t>
            </a:r>
            <a:r>
              <a:rPr lang="en-US" dirty="0" smtClean="0"/>
              <a:t> for replacement and search for cause of failure.</a:t>
            </a:r>
          </a:p>
          <a:p>
            <a:pPr marL="342900" indent="-342900">
              <a:buAutoNum type="arabicPeriod"/>
            </a:pPr>
            <a:r>
              <a:rPr lang="en-US" dirty="0" smtClean="0"/>
              <a:t>Valve 88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Miscommunication with FESS on water tie in caused an accidental disruption in the ICW resulting in vacuum pump trip.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13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Upgrades to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425"/>
            <a:ext cx="10515600" cy="46815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Kinney Booster</a:t>
            </a:r>
          </a:p>
          <a:p>
            <a:pPr lvl="1"/>
            <a:r>
              <a:rPr lang="en-US" dirty="0" smtClean="0"/>
              <a:t>Upgrades to vacuum PLC software for more efficient protection</a:t>
            </a:r>
          </a:p>
          <a:p>
            <a:pPr lvl="1"/>
            <a:r>
              <a:rPr lang="en-US" dirty="0" smtClean="0"/>
              <a:t>Swap Kinney booster for properly working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Pressure transducer connection lines</a:t>
            </a:r>
          </a:p>
          <a:p>
            <a:pPr lvl="1"/>
            <a:r>
              <a:rPr lang="en-US" dirty="0" smtClean="0"/>
              <a:t>Contamination leak believed to come from these lines.  Search for leak to begin soon.</a:t>
            </a:r>
          </a:p>
          <a:p>
            <a:pPr lvl="1"/>
            <a:r>
              <a:rPr lang="en-US" dirty="0" smtClean="0"/>
              <a:t>Addition of purge ports to major pressure transducer lines.</a:t>
            </a:r>
          </a:p>
          <a:p>
            <a:pPr lvl="1"/>
            <a:r>
              <a:rPr lang="en-US" dirty="0" smtClean="0"/>
              <a:t>Upgrades to vacuum PLC software for more efficient protection</a:t>
            </a:r>
          </a:p>
          <a:p>
            <a:pPr lvl="1"/>
            <a:r>
              <a:rPr lang="en-US" dirty="0" smtClean="0"/>
              <a:t>Swap Kinney booster for properly working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Frick compressor remote feature</a:t>
            </a:r>
          </a:p>
          <a:p>
            <a:pPr lvl="1"/>
            <a:r>
              <a:rPr lang="en-US" dirty="0" smtClean="0"/>
              <a:t>Install remote feature on Frick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ODH ventilation system</a:t>
            </a:r>
          </a:p>
          <a:p>
            <a:pPr lvl="1"/>
            <a:r>
              <a:rPr lang="en-US" dirty="0" smtClean="0"/>
              <a:t>Extension of the test cave requires upgrade to ensure safe operations</a:t>
            </a:r>
          </a:p>
          <a:p>
            <a:pPr lvl="1"/>
            <a:r>
              <a:rPr lang="en-US" dirty="0" smtClean="0"/>
              <a:t>Rick Bossert and Liujin Pei to work on the electronic and controls.</a:t>
            </a:r>
          </a:p>
          <a:p>
            <a:pPr lvl="1"/>
            <a:r>
              <a:rPr lang="en-US" dirty="0" smtClean="0"/>
              <a:t>ODH Engineering note being upgraded currently.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0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258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Summary of Run</vt:lpstr>
      <vt:lpstr>Cryo Issues seen during running</vt:lpstr>
      <vt:lpstr>Upgrades to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seen during running</dc:title>
  <dc:creator>Joseph Hurd x 31324N</dc:creator>
  <cp:lastModifiedBy>Daniel R. Broemmelsiek x4124 13208N</cp:lastModifiedBy>
  <cp:revision>13</cp:revision>
  <dcterms:created xsi:type="dcterms:W3CDTF">2016-08-17T21:03:59Z</dcterms:created>
  <dcterms:modified xsi:type="dcterms:W3CDTF">2016-08-18T15:38:41Z</dcterms:modified>
</cp:coreProperties>
</file>