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68" r:id="rId5"/>
    <p:sldId id="269" r:id="rId6"/>
    <p:sldId id="267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A5E8-8B5C-4418-B621-FB6BA8E960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6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371192" y="3559175"/>
            <a:ext cx="8369002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FAST Facility MPS Upgrades For 300 MeV Operations</a:t>
            </a:r>
            <a:b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</a:b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Arden Warner and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Jin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-Yuan Wu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FAST Run-2016 Ops and R&amp;D Retreat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August 18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, 2016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MPS Operational issues (FAST 2016)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1919"/>
            <a:ext cx="8686800" cy="52039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MPS noise induced trips </a:t>
            </a:r>
          </a:p>
          <a:p>
            <a:pPr lvl="1" indent="-34290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Mainly from contact signals originating from PLCs. We added some filters which reduced the noise but each contact had a different signature depending on how it was routed.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We will convert to differential signals and TTL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 indent="-34290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Gun water input trips still not well understood by me   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Trip record and error channel latching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We added error channel latching, functionality needs to be added to a display application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Post Mortem Analysis </a:t>
            </a:r>
          </a:p>
          <a:p>
            <a:pPr lvl="1" indent="-34290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Needs to be centralized</a:t>
            </a:r>
          </a:p>
          <a:p>
            <a:pPr lvl="1" indent="-34290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Input required from operations</a:t>
            </a:r>
          </a:p>
          <a:p>
            <a:r>
              <a:rPr lang="en-US" altLang="en-US" dirty="0" smtClean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Other issues</a:t>
            </a:r>
          </a:p>
          <a:p>
            <a:pPr lvl="1" indent="-34290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Feedback from Chip and Darren on ops.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8/18/2016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Required LPC- MPS Upgrades for 300 MeV Operations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8/18/2016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898" y="3167996"/>
            <a:ext cx="6257501" cy="3000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840215"/>
            <a:ext cx="8788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Laser Pulse Controller (LPC)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Quantum efficiency input to qualify bunches  i.e. laser diode, toroid signal and number of bunches (gate length)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Mode input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Laser shutter control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Gun RF inhibit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94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8ACA27-7134-4590-AC34-B7D592B3403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648422" y="219015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18" name="Title 28"/>
          <p:cNvSpPr txBox="1">
            <a:spLocks/>
          </p:cNvSpPr>
          <p:nvPr/>
        </p:nvSpPr>
        <p:spPr bwMode="auto">
          <a:xfrm>
            <a:off x="228600" y="103188"/>
            <a:ext cx="8686800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400" dirty="0" smtClean="0">
                <a:latin typeface="Helvetica" panose="020B0604020202020204" pitchFamily="34" charset="0"/>
                <a:ea typeface="Geneva" pitchFamily="121" charset="-128"/>
              </a:rPr>
              <a:t>Main MPS permit system upgrade needed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68" y="2269534"/>
            <a:ext cx="6130112" cy="39850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872" y="861952"/>
            <a:ext cx="75686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Main MPS Permit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Dipoles and critical magnets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CM1 RF inhibit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Fast protection system Loss monitors (extended)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Quench protection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Transmission losses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Beam Loading compensation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Expand movable device system and mode tables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26281" y="3136739"/>
            <a:ext cx="367927" cy="10892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60652" y="3104841"/>
            <a:ext cx="181333" cy="17272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7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8067675" y="6515100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8/18/2016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itle 28"/>
          <p:cNvSpPr txBox="1">
            <a:spLocks/>
          </p:cNvSpPr>
          <p:nvPr/>
        </p:nvSpPr>
        <p:spPr bwMode="auto">
          <a:xfrm>
            <a:off x="228600" y="103188"/>
            <a:ext cx="8686800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400" dirty="0" smtClean="0">
                <a:latin typeface="Helvetica" panose="020B0604020202020204" pitchFamily="34" charset="0"/>
                <a:ea typeface="Geneva" pitchFamily="121" charset="-128"/>
              </a:rPr>
              <a:t>Operational Requirements for 300 </a:t>
            </a:r>
            <a:r>
              <a:rPr lang="en-US" altLang="en-US" sz="2400" dirty="0" smtClean="0">
                <a:latin typeface="Helvetica" panose="020B0604020202020204" pitchFamily="34" charset="0"/>
                <a:ea typeface="Geneva" pitchFamily="121" charset="-128"/>
              </a:rPr>
              <a:t>MeV / Summary</a:t>
            </a:r>
            <a:endParaRPr lang="en-US" altLang="en-US" sz="24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083" y="941560"/>
            <a:ext cx="86460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Fast Beam loss monitor system is more critical </a:t>
            </a:r>
            <a:r>
              <a:rPr lang="en-US" sz="2000" dirty="0" smtClean="0"/>
              <a:t>for 300 </a:t>
            </a:r>
            <a:r>
              <a:rPr lang="en-US" sz="2000" dirty="0"/>
              <a:t>M</a:t>
            </a:r>
            <a:r>
              <a:rPr lang="en-US" sz="2000" dirty="0" smtClean="0"/>
              <a:t>eV operations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Requires a better calibration scheme </a:t>
            </a:r>
          </a:p>
          <a:p>
            <a:r>
              <a:rPr lang="en-US" sz="2000" dirty="0" smtClean="0"/>
              <a:t>MPS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Requires a commissioning plan to operate at higher </a:t>
            </a:r>
            <a:r>
              <a:rPr lang="en-US" sz="2000" dirty="0" smtClean="0"/>
              <a:t>intensities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need to install all additional system input and prepare the MPS for various operational modes as well as various beam modes.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244</TotalTime>
  <Words>282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FAST Facility MPS Upgrades For 300 MeV Operations </vt:lpstr>
      <vt:lpstr>MPS Operational issues (FAST 2016)</vt:lpstr>
      <vt:lpstr>Required LPC- MPS Upgrades for 300 MeV Operations 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Facility MPS Upgrade For 300 MeV Operations </dc:title>
  <dc:creator>Arden A. Warner x6119 11014N</dc:creator>
  <cp:lastModifiedBy>Arden A. Warner x6119 11014N</cp:lastModifiedBy>
  <cp:revision>17</cp:revision>
  <cp:lastPrinted>2014-01-20T19:40:21Z</cp:lastPrinted>
  <dcterms:created xsi:type="dcterms:W3CDTF">2016-08-17T19:17:22Z</dcterms:created>
  <dcterms:modified xsi:type="dcterms:W3CDTF">2016-08-18T15:12:41Z</dcterms:modified>
</cp:coreProperties>
</file>