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  <p:sldMasterId id="2147483912" r:id="rId2"/>
  </p:sldMasterIdLst>
  <p:notesMasterIdLst>
    <p:notesMasterId r:id="rId11"/>
  </p:notesMasterIdLst>
  <p:sldIdLst>
    <p:sldId id="586" r:id="rId3"/>
    <p:sldId id="676" r:id="rId4"/>
    <p:sldId id="671" r:id="rId5"/>
    <p:sldId id="678" r:id="rId6"/>
    <p:sldId id="663" r:id="rId7"/>
    <p:sldId id="673" r:id="rId8"/>
    <p:sldId id="670" r:id="rId9"/>
    <p:sldId id="675" r:id="rId10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5681" autoAdjust="0"/>
  </p:normalViewPr>
  <p:slideViewPr>
    <p:cSldViewPr snapToGrid="0">
      <p:cViewPr varScale="1">
        <p:scale>
          <a:sx n="92" d="100"/>
          <a:sy n="92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lcolpeter\Work\Research\Multislit_Modulation_tests\2016\0722\MPI_Spectrum_Autocorrelation_0722_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54301200515616E-2"/>
          <c:y val="3.7574722459436376E-2"/>
          <c:w val="0.916549663579455"/>
          <c:h val="0.92485055508112723"/>
        </c:manualLayout>
      </c:layout>
      <c:scatterChart>
        <c:scatterStyle val="smoothMarker"/>
        <c:varyColors val="0"/>
        <c:ser>
          <c:idx val="0"/>
          <c:order val="0"/>
          <c:tx>
            <c:v>Slit-In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1.9000000000000003E-2"/>
            <c:spPr>
              <a:noFill/>
              <a:ln w="9525" cap="flat" cmpd="sng" algn="ctr">
                <a:solidFill>
                  <a:srgbClr val="0070C0"/>
                </a:solidFill>
                <a:round/>
              </a:ln>
              <a:effectLst/>
            </c:spPr>
          </c:errBars>
          <c:xVal>
            <c:numRef>
              <c:f>Autocorrelation!$B$3:$B$250</c:f>
              <c:numCache>
                <c:formatCode>General</c:formatCode>
                <c:ptCount val="248"/>
                <c:pt idx="0">
                  <c:v>-16.533432000000001</c:v>
                </c:pt>
                <c:pt idx="1">
                  <c:v>-16.400096000000001</c:v>
                </c:pt>
                <c:pt idx="2">
                  <c:v>-16.266759</c:v>
                </c:pt>
                <c:pt idx="3">
                  <c:v>-16.133423000000001</c:v>
                </c:pt>
                <c:pt idx="4">
                  <c:v>-16.000086</c:v>
                </c:pt>
                <c:pt idx="5">
                  <c:v>-15.86675</c:v>
                </c:pt>
                <c:pt idx="6">
                  <c:v>-15.733414</c:v>
                </c:pt>
                <c:pt idx="7">
                  <c:v>-15.600077000000001</c:v>
                </c:pt>
                <c:pt idx="8">
                  <c:v>-15.466741000000001</c:v>
                </c:pt>
                <c:pt idx="9">
                  <c:v>-15.333405000000001</c:v>
                </c:pt>
                <c:pt idx="10">
                  <c:v>-15.200068</c:v>
                </c:pt>
                <c:pt idx="11">
                  <c:v>-15.066732</c:v>
                </c:pt>
                <c:pt idx="12">
                  <c:v>-14.933395000000001</c:v>
                </c:pt>
                <c:pt idx="13">
                  <c:v>-14.800058999999999</c:v>
                </c:pt>
                <c:pt idx="14">
                  <c:v>-14.666722999999999</c:v>
                </c:pt>
                <c:pt idx="15">
                  <c:v>-14.533386</c:v>
                </c:pt>
                <c:pt idx="16">
                  <c:v>-14.40005</c:v>
                </c:pt>
                <c:pt idx="17">
                  <c:v>-14.266712999999999</c:v>
                </c:pt>
                <c:pt idx="18">
                  <c:v>-14.133376999999999</c:v>
                </c:pt>
                <c:pt idx="19">
                  <c:v>-14.000041</c:v>
                </c:pt>
                <c:pt idx="20">
                  <c:v>-13.866704</c:v>
                </c:pt>
                <c:pt idx="21">
                  <c:v>-13.733368</c:v>
                </c:pt>
                <c:pt idx="22">
                  <c:v>-13.600032000000001</c:v>
                </c:pt>
                <c:pt idx="23">
                  <c:v>-13.466695</c:v>
                </c:pt>
                <c:pt idx="24">
                  <c:v>-13.333359</c:v>
                </c:pt>
                <c:pt idx="25">
                  <c:v>-13.200022000000001</c:v>
                </c:pt>
                <c:pt idx="26">
                  <c:v>-13.066686000000001</c:v>
                </c:pt>
                <c:pt idx="27">
                  <c:v>-12.933350000000001</c:v>
                </c:pt>
                <c:pt idx="28">
                  <c:v>-12.800013</c:v>
                </c:pt>
                <c:pt idx="29">
                  <c:v>-12.666677</c:v>
                </c:pt>
                <c:pt idx="30">
                  <c:v>-12.533340000000001</c:v>
                </c:pt>
                <c:pt idx="31">
                  <c:v>-12.400003999999999</c:v>
                </c:pt>
                <c:pt idx="32">
                  <c:v>-12.266667999999999</c:v>
                </c:pt>
                <c:pt idx="33">
                  <c:v>-12.133331</c:v>
                </c:pt>
                <c:pt idx="34">
                  <c:v>-11.999995</c:v>
                </c:pt>
                <c:pt idx="35">
                  <c:v>-11.866659</c:v>
                </c:pt>
                <c:pt idx="36">
                  <c:v>-11.733321999999999</c:v>
                </c:pt>
                <c:pt idx="37">
                  <c:v>-11.599985999999999</c:v>
                </c:pt>
                <c:pt idx="38">
                  <c:v>-11.466649</c:v>
                </c:pt>
                <c:pt idx="39">
                  <c:v>-11.333313</c:v>
                </c:pt>
                <c:pt idx="40">
                  <c:v>-11.199977000000001</c:v>
                </c:pt>
                <c:pt idx="41">
                  <c:v>-11.06664</c:v>
                </c:pt>
                <c:pt idx="42">
                  <c:v>-10.933304</c:v>
                </c:pt>
                <c:pt idx="43">
                  <c:v>-10.799967000000001</c:v>
                </c:pt>
                <c:pt idx="44">
                  <c:v>-10.666631000000001</c:v>
                </c:pt>
                <c:pt idx="45">
                  <c:v>-10.533295000000001</c:v>
                </c:pt>
                <c:pt idx="46">
                  <c:v>-10.399958</c:v>
                </c:pt>
                <c:pt idx="47">
                  <c:v>-10.266622</c:v>
                </c:pt>
                <c:pt idx="48">
                  <c:v>-10.133286</c:v>
                </c:pt>
                <c:pt idx="49">
                  <c:v>-9.9999491000000003</c:v>
                </c:pt>
                <c:pt idx="50">
                  <c:v>-9.8666126999999992</c:v>
                </c:pt>
                <c:pt idx="51">
                  <c:v>-9.7332763999999994</c:v>
                </c:pt>
                <c:pt idx="52">
                  <c:v>-9.5999400000000001</c:v>
                </c:pt>
                <c:pt idx="53">
                  <c:v>-9.4666035999999991</c:v>
                </c:pt>
                <c:pt idx="54">
                  <c:v>-9.3332671999999999</c:v>
                </c:pt>
                <c:pt idx="55">
                  <c:v>-9.1999308000000006</c:v>
                </c:pt>
                <c:pt idx="56">
                  <c:v>-9.0665943999999996</c:v>
                </c:pt>
                <c:pt idx="57">
                  <c:v>-8.9332580000000004</c:v>
                </c:pt>
                <c:pt idx="58">
                  <c:v>-8.7999217000000005</c:v>
                </c:pt>
                <c:pt idx="59">
                  <c:v>-8.6665852999999995</c:v>
                </c:pt>
                <c:pt idx="60">
                  <c:v>-8.5332489000000002</c:v>
                </c:pt>
                <c:pt idx="61">
                  <c:v>-8.3999124999999992</c:v>
                </c:pt>
                <c:pt idx="62">
                  <c:v>-8.2665761</c:v>
                </c:pt>
                <c:pt idx="63">
                  <c:v>-8.1332397000000007</c:v>
                </c:pt>
                <c:pt idx="64">
                  <c:v>-7.9999034</c:v>
                </c:pt>
                <c:pt idx="65">
                  <c:v>-7.8665669999999999</c:v>
                </c:pt>
                <c:pt idx="66">
                  <c:v>-7.7332305999999997</c:v>
                </c:pt>
                <c:pt idx="67">
                  <c:v>-7.5998941999999996</c:v>
                </c:pt>
                <c:pt idx="68">
                  <c:v>-7.4665578000000004</c:v>
                </c:pt>
                <c:pt idx="69">
                  <c:v>-7.3332214000000002</c:v>
                </c:pt>
                <c:pt idx="70">
                  <c:v>-7.1998850000000001</c:v>
                </c:pt>
                <c:pt idx="71">
                  <c:v>-7.0665487000000002</c:v>
                </c:pt>
                <c:pt idx="72">
                  <c:v>-6.9332123000000001</c:v>
                </c:pt>
                <c:pt idx="73">
                  <c:v>-6.7998759</c:v>
                </c:pt>
                <c:pt idx="74">
                  <c:v>-6.6665394999999998</c:v>
                </c:pt>
                <c:pt idx="75">
                  <c:v>-6.5332030999999997</c:v>
                </c:pt>
                <c:pt idx="76">
                  <c:v>-6.3998666999999996</c:v>
                </c:pt>
                <c:pt idx="77">
                  <c:v>-6.2665303000000003</c:v>
                </c:pt>
                <c:pt idx="78">
                  <c:v>-6.1331939999999996</c:v>
                </c:pt>
                <c:pt idx="79">
                  <c:v>-5.9998576000000003</c:v>
                </c:pt>
                <c:pt idx="80">
                  <c:v>-5.8665212000000002</c:v>
                </c:pt>
                <c:pt idx="81">
                  <c:v>-5.7331848000000001</c:v>
                </c:pt>
                <c:pt idx="82">
                  <c:v>-5.5998483999999999</c:v>
                </c:pt>
                <c:pt idx="83">
                  <c:v>-5.4665119999999998</c:v>
                </c:pt>
                <c:pt idx="84">
                  <c:v>-5.3331757</c:v>
                </c:pt>
                <c:pt idx="85">
                  <c:v>-5.1998392999999998</c:v>
                </c:pt>
                <c:pt idx="86">
                  <c:v>-5.0665028999999997</c:v>
                </c:pt>
                <c:pt idx="87">
                  <c:v>-4.9331664999999996</c:v>
                </c:pt>
                <c:pt idx="88">
                  <c:v>-4.7998301000000003</c:v>
                </c:pt>
                <c:pt idx="89">
                  <c:v>-4.6664937000000002</c:v>
                </c:pt>
                <c:pt idx="90">
                  <c:v>-4.5331573000000001</c:v>
                </c:pt>
                <c:pt idx="91">
                  <c:v>-4.3998210000000002</c:v>
                </c:pt>
                <c:pt idx="92">
                  <c:v>-4.2664846000000001</c:v>
                </c:pt>
                <c:pt idx="93">
                  <c:v>-4.1331481999999999</c:v>
                </c:pt>
                <c:pt idx="94">
                  <c:v>-3.9998117999999998</c:v>
                </c:pt>
                <c:pt idx="95">
                  <c:v>-3.8664754000000001</c:v>
                </c:pt>
                <c:pt idx="96">
                  <c:v>-3.733139</c:v>
                </c:pt>
                <c:pt idx="97">
                  <c:v>-3.5998025999999999</c:v>
                </c:pt>
                <c:pt idx="98">
                  <c:v>-3.4664663</c:v>
                </c:pt>
                <c:pt idx="99">
                  <c:v>-3.3331298999999999</c:v>
                </c:pt>
                <c:pt idx="100">
                  <c:v>-3.1997935000000002</c:v>
                </c:pt>
                <c:pt idx="101">
                  <c:v>-3.0664571</c:v>
                </c:pt>
                <c:pt idx="102">
                  <c:v>-2.9331206999999999</c:v>
                </c:pt>
                <c:pt idx="103">
                  <c:v>-2.7997842999999998</c:v>
                </c:pt>
                <c:pt idx="104">
                  <c:v>-2.6664479999999999</c:v>
                </c:pt>
                <c:pt idx="105">
                  <c:v>-2.5331115999999998</c:v>
                </c:pt>
                <c:pt idx="106">
                  <c:v>-2.3997752000000001</c:v>
                </c:pt>
                <c:pt idx="107">
                  <c:v>-2.2664388</c:v>
                </c:pt>
                <c:pt idx="108">
                  <c:v>-2.1331023999999998</c:v>
                </c:pt>
                <c:pt idx="109">
                  <c:v>-1.9997659999999999</c:v>
                </c:pt>
                <c:pt idx="110">
                  <c:v>-1.8664296</c:v>
                </c:pt>
                <c:pt idx="111">
                  <c:v>-1.7330932999999999</c:v>
                </c:pt>
                <c:pt idx="112">
                  <c:v>-1.5997569</c:v>
                </c:pt>
                <c:pt idx="113">
                  <c:v>-1.4664204999999999</c:v>
                </c:pt>
                <c:pt idx="114">
                  <c:v>-1.3330841</c:v>
                </c:pt>
                <c:pt idx="115">
                  <c:v>-1.1997477000000001</c:v>
                </c:pt>
                <c:pt idx="116">
                  <c:v>-1.0664113</c:v>
                </c:pt>
                <c:pt idx="117">
                  <c:v>-0.93307494999999996</c:v>
                </c:pt>
                <c:pt idx="118">
                  <c:v>-0.79973857000000004</c:v>
                </c:pt>
                <c:pt idx="119">
                  <c:v>-0.66640217999999996</c:v>
                </c:pt>
                <c:pt idx="120">
                  <c:v>-0.53306580000000003</c:v>
                </c:pt>
                <c:pt idx="121">
                  <c:v>-0.39972941000000001</c:v>
                </c:pt>
                <c:pt idx="122">
                  <c:v>-0.26639302999999998</c:v>
                </c:pt>
                <c:pt idx="123">
                  <c:v>-0.13305664</c:v>
                </c:pt>
                <c:pt idx="124">
                  <c:v>2.7974400000000001E-4</c:v>
                </c:pt>
                <c:pt idx="125">
                  <c:v>0.13361613</c:v>
                </c:pt>
                <c:pt idx="126">
                  <c:v>0.26695250999999998</c:v>
                </c:pt>
                <c:pt idx="127">
                  <c:v>0.4002889</c:v>
                </c:pt>
                <c:pt idx="128">
                  <c:v>0.53362527999999998</c:v>
                </c:pt>
                <c:pt idx="129">
                  <c:v>0.66696166999999995</c:v>
                </c:pt>
                <c:pt idx="130">
                  <c:v>0.80029804999999998</c:v>
                </c:pt>
                <c:pt idx="131">
                  <c:v>0.93363443999999995</c:v>
                </c:pt>
                <c:pt idx="132">
                  <c:v>1.0669708</c:v>
                </c:pt>
                <c:pt idx="133">
                  <c:v>1.2003071999999999</c:v>
                </c:pt>
                <c:pt idx="134">
                  <c:v>1.3336436</c:v>
                </c:pt>
                <c:pt idx="135">
                  <c:v>1.46698</c:v>
                </c:pt>
                <c:pt idx="136">
                  <c:v>1.6003164000000001</c:v>
                </c:pt>
                <c:pt idx="137">
                  <c:v>1.7336526999999999</c:v>
                </c:pt>
                <c:pt idx="138">
                  <c:v>1.8669891000000001</c:v>
                </c:pt>
                <c:pt idx="139">
                  <c:v>2.0003255000000002</c:v>
                </c:pt>
                <c:pt idx="140">
                  <c:v>2.1336618999999999</c:v>
                </c:pt>
                <c:pt idx="141">
                  <c:v>2.2669983</c:v>
                </c:pt>
                <c:pt idx="142">
                  <c:v>2.4003347000000002</c:v>
                </c:pt>
                <c:pt idx="143">
                  <c:v>2.5336710999999998</c:v>
                </c:pt>
                <c:pt idx="144">
                  <c:v>2.6670074000000001</c:v>
                </c:pt>
                <c:pt idx="145">
                  <c:v>2.8003437999999998</c:v>
                </c:pt>
                <c:pt idx="146">
                  <c:v>2.9336802</c:v>
                </c:pt>
                <c:pt idx="147">
                  <c:v>3.0670166000000001</c:v>
                </c:pt>
                <c:pt idx="148">
                  <c:v>3.2003529999999998</c:v>
                </c:pt>
                <c:pt idx="149">
                  <c:v>3.3336893999999999</c:v>
                </c:pt>
                <c:pt idx="150">
                  <c:v>3.4670258</c:v>
                </c:pt>
                <c:pt idx="151">
                  <c:v>3.6003620999999999</c:v>
                </c:pt>
                <c:pt idx="152">
                  <c:v>3.7336985</c:v>
                </c:pt>
                <c:pt idx="153">
                  <c:v>3.8670349000000002</c:v>
                </c:pt>
                <c:pt idx="154">
                  <c:v>4.0003713000000003</c:v>
                </c:pt>
                <c:pt idx="155">
                  <c:v>4.1337077000000004</c:v>
                </c:pt>
                <c:pt idx="156">
                  <c:v>4.2670440999999997</c:v>
                </c:pt>
                <c:pt idx="157">
                  <c:v>4.4003804000000004</c:v>
                </c:pt>
                <c:pt idx="158">
                  <c:v>4.5337167999999997</c:v>
                </c:pt>
                <c:pt idx="159">
                  <c:v>4.6670531999999998</c:v>
                </c:pt>
                <c:pt idx="160">
                  <c:v>4.8003895999999999</c:v>
                </c:pt>
                <c:pt idx="161">
                  <c:v>4.9337260000000001</c:v>
                </c:pt>
                <c:pt idx="162">
                  <c:v>5.0670624000000002</c:v>
                </c:pt>
                <c:pt idx="163">
                  <c:v>5.2003988000000003</c:v>
                </c:pt>
                <c:pt idx="164">
                  <c:v>5.3337351000000002</c:v>
                </c:pt>
                <c:pt idx="165">
                  <c:v>5.4670715000000003</c:v>
                </c:pt>
                <c:pt idx="166">
                  <c:v>5.6004079000000004</c:v>
                </c:pt>
                <c:pt idx="167">
                  <c:v>5.7337442999999997</c:v>
                </c:pt>
                <c:pt idx="168">
                  <c:v>5.8670806999999998</c:v>
                </c:pt>
                <c:pt idx="169">
                  <c:v>6.0004170999999999</c:v>
                </c:pt>
                <c:pt idx="170">
                  <c:v>6.1337535000000001</c:v>
                </c:pt>
                <c:pt idx="171">
                  <c:v>6.2670897999999999</c:v>
                </c:pt>
                <c:pt idx="172">
                  <c:v>6.4004262000000001</c:v>
                </c:pt>
                <c:pt idx="173">
                  <c:v>6.5337626000000002</c:v>
                </c:pt>
                <c:pt idx="174">
                  <c:v>6.6670990000000003</c:v>
                </c:pt>
                <c:pt idx="175">
                  <c:v>6.8004353999999996</c:v>
                </c:pt>
                <c:pt idx="176">
                  <c:v>6.9337717999999997</c:v>
                </c:pt>
                <c:pt idx="177">
                  <c:v>7.0671080999999996</c:v>
                </c:pt>
                <c:pt idx="178">
                  <c:v>7.2004444999999997</c:v>
                </c:pt>
                <c:pt idx="179">
                  <c:v>7.3337808999999998</c:v>
                </c:pt>
                <c:pt idx="180">
                  <c:v>7.4671173</c:v>
                </c:pt>
                <c:pt idx="181">
                  <c:v>7.6004537000000001</c:v>
                </c:pt>
                <c:pt idx="182">
                  <c:v>7.7337901000000002</c:v>
                </c:pt>
                <c:pt idx="183">
                  <c:v>7.8671265000000004</c:v>
                </c:pt>
                <c:pt idx="184">
                  <c:v>8.0004627999999993</c:v>
                </c:pt>
                <c:pt idx="185">
                  <c:v>8.1337992000000003</c:v>
                </c:pt>
                <c:pt idx="186">
                  <c:v>8.2671355999999996</c:v>
                </c:pt>
                <c:pt idx="187">
                  <c:v>8.4004720000000006</c:v>
                </c:pt>
                <c:pt idx="188">
                  <c:v>8.5338083999999998</c:v>
                </c:pt>
                <c:pt idx="189">
                  <c:v>8.6671448000000009</c:v>
                </c:pt>
                <c:pt idx="190">
                  <c:v>8.8004812000000001</c:v>
                </c:pt>
                <c:pt idx="191">
                  <c:v>8.9338175</c:v>
                </c:pt>
                <c:pt idx="192">
                  <c:v>9.0671538999999992</c:v>
                </c:pt>
                <c:pt idx="193">
                  <c:v>9.2004903000000002</c:v>
                </c:pt>
                <c:pt idx="194">
                  <c:v>9.3338266999999995</c:v>
                </c:pt>
                <c:pt idx="195">
                  <c:v>9.4671631000000005</c:v>
                </c:pt>
                <c:pt idx="196">
                  <c:v>9.6004994999999997</c:v>
                </c:pt>
                <c:pt idx="197">
                  <c:v>9.7338357999999996</c:v>
                </c:pt>
                <c:pt idx="198">
                  <c:v>9.8671722000000006</c:v>
                </c:pt>
                <c:pt idx="199">
                  <c:v>10.000508999999999</c:v>
                </c:pt>
                <c:pt idx="200">
                  <c:v>10.133845000000001</c:v>
                </c:pt>
                <c:pt idx="201">
                  <c:v>10.267181000000001</c:v>
                </c:pt>
                <c:pt idx="202">
                  <c:v>10.400518</c:v>
                </c:pt>
                <c:pt idx="203">
                  <c:v>10.533854</c:v>
                </c:pt>
                <c:pt idx="204">
                  <c:v>10.667191000000001</c:v>
                </c:pt>
                <c:pt idx="205">
                  <c:v>10.800527000000001</c:v>
                </c:pt>
                <c:pt idx="206">
                  <c:v>10.933863000000001</c:v>
                </c:pt>
                <c:pt idx="207">
                  <c:v>11.0672</c:v>
                </c:pt>
                <c:pt idx="208">
                  <c:v>11.200536</c:v>
                </c:pt>
                <c:pt idx="209">
                  <c:v>11.333872</c:v>
                </c:pt>
                <c:pt idx="210">
                  <c:v>11.467209</c:v>
                </c:pt>
                <c:pt idx="211">
                  <c:v>11.600545</c:v>
                </c:pt>
                <c:pt idx="212">
                  <c:v>11.733881999999999</c:v>
                </c:pt>
                <c:pt idx="213">
                  <c:v>11.867217999999999</c:v>
                </c:pt>
                <c:pt idx="214">
                  <c:v>12.000553999999999</c:v>
                </c:pt>
                <c:pt idx="215">
                  <c:v>12.133891</c:v>
                </c:pt>
                <c:pt idx="216">
                  <c:v>12.267227</c:v>
                </c:pt>
                <c:pt idx="217">
                  <c:v>12.400563999999999</c:v>
                </c:pt>
                <c:pt idx="218">
                  <c:v>12.533899999999999</c:v>
                </c:pt>
                <c:pt idx="219">
                  <c:v>12.667236000000001</c:v>
                </c:pt>
                <c:pt idx="220">
                  <c:v>12.800573</c:v>
                </c:pt>
                <c:pt idx="221">
                  <c:v>12.933909</c:v>
                </c:pt>
                <c:pt idx="222">
                  <c:v>13.067245</c:v>
                </c:pt>
                <c:pt idx="223">
                  <c:v>13.200582000000001</c:v>
                </c:pt>
                <c:pt idx="224">
                  <c:v>13.333918000000001</c:v>
                </c:pt>
                <c:pt idx="225">
                  <c:v>13.467255</c:v>
                </c:pt>
                <c:pt idx="226">
                  <c:v>13.600591</c:v>
                </c:pt>
                <c:pt idx="227">
                  <c:v>13.733927</c:v>
                </c:pt>
                <c:pt idx="228">
                  <c:v>13.867264</c:v>
                </c:pt>
                <c:pt idx="229">
                  <c:v>14.0006</c:v>
                </c:pt>
                <c:pt idx="230">
                  <c:v>14.133937</c:v>
                </c:pt>
                <c:pt idx="231">
                  <c:v>14.267272999999999</c:v>
                </c:pt>
                <c:pt idx="232">
                  <c:v>14.400608999999999</c:v>
                </c:pt>
                <c:pt idx="233">
                  <c:v>14.533946</c:v>
                </c:pt>
                <c:pt idx="234">
                  <c:v>14.667282</c:v>
                </c:pt>
                <c:pt idx="235">
                  <c:v>14.800618</c:v>
                </c:pt>
                <c:pt idx="236">
                  <c:v>14.933954999999999</c:v>
                </c:pt>
                <c:pt idx="237">
                  <c:v>15.067291000000001</c:v>
                </c:pt>
                <c:pt idx="238">
                  <c:v>15.200628</c:v>
                </c:pt>
                <c:pt idx="239">
                  <c:v>15.333964</c:v>
                </c:pt>
                <c:pt idx="240">
                  <c:v>15.4673</c:v>
                </c:pt>
                <c:pt idx="241">
                  <c:v>15.600637000000001</c:v>
                </c:pt>
                <c:pt idx="242">
                  <c:v>15.733973000000001</c:v>
                </c:pt>
                <c:pt idx="243">
                  <c:v>15.86731</c:v>
                </c:pt>
                <c:pt idx="244">
                  <c:v>16.000646</c:v>
                </c:pt>
                <c:pt idx="245">
                  <c:v>16.133982</c:v>
                </c:pt>
                <c:pt idx="246">
                  <c:v>16.267319000000001</c:v>
                </c:pt>
                <c:pt idx="247">
                  <c:v>16.400655</c:v>
                </c:pt>
              </c:numCache>
            </c:numRef>
          </c:xVal>
          <c:yVal>
            <c:numRef>
              <c:f>Autocorrelation!$C$3:$C$250</c:f>
              <c:numCache>
                <c:formatCode>General</c:formatCode>
                <c:ptCount val="248"/>
                <c:pt idx="0">
                  <c:v>-7.423776E-3</c:v>
                </c:pt>
                <c:pt idx="1">
                  <c:v>-6.4150260000000001E-2</c:v>
                </c:pt>
                <c:pt idx="2">
                  <c:v>-4.4893810999999999E-2</c:v>
                </c:pt>
                <c:pt idx="3">
                  <c:v>-3.8495138999999998E-2</c:v>
                </c:pt>
                <c:pt idx="4">
                  <c:v>-6.0509636999999998E-2</c:v>
                </c:pt>
                <c:pt idx="5">
                  <c:v>-5.9055919999999998E-2</c:v>
                </c:pt>
                <c:pt idx="6">
                  <c:v>-1.3046313E-2</c:v>
                </c:pt>
                <c:pt idx="7">
                  <c:v>2.0238328E-2</c:v>
                </c:pt>
                <c:pt idx="8">
                  <c:v>2.5070426E-2</c:v>
                </c:pt>
                <c:pt idx="9">
                  <c:v>6.7768552999999995E-2</c:v>
                </c:pt>
                <c:pt idx="10">
                  <c:v>-2.0673494000000001E-2</c:v>
                </c:pt>
                <c:pt idx="11">
                  <c:v>1.6957976999999999E-2</c:v>
                </c:pt>
                <c:pt idx="12">
                  <c:v>3.018878E-3</c:v>
                </c:pt>
                <c:pt idx="13">
                  <c:v>8.573097E-3</c:v>
                </c:pt>
                <c:pt idx="14">
                  <c:v>9.7643226E-2</c:v>
                </c:pt>
                <c:pt idx="15">
                  <c:v>7.6258809999999996E-2</c:v>
                </c:pt>
                <c:pt idx="16">
                  <c:v>4.8183459999999997E-2</c:v>
                </c:pt>
                <c:pt idx="17">
                  <c:v>9.2894840000000006E-2</c:v>
                </c:pt>
                <c:pt idx="18">
                  <c:v>-2.0151496000000001E-2</c:v>
                </c:pt>
                <c:pt idx="19">
                  <c:v>6.8143647000000002E-2</c:v>
                </c:pt>
                <c:pt idx="20">
                  <c:v>5.7840549999999998E-3</c:v>
                </c:pt>
                <c:pt idx="21">
                  <c:v>3.3467470000000002E-3</c:v>
                </c:pt>
                <c:pt idx="22">
                  <c:v>7.4069964000000002E-2</c:v>
                </c:pt>
                <c:pt idx="23">
                  <c:v>-6.6119629999999999E-2</c:v>
                </c:pt>
                <c:pt idx="24">
                  <c:v>-1.9948113999999999E-2</c:v>
                </c:pt>
                <c:pt idx="25">
                  <c:v>-7.9266358999999995E-2</c:v>
                </c:pt>
                <c:pt idx="26">
                  <c:v>-2.9284205000000001E-2</c:v>
                </c:pt>
                <c:pt idx="27">
                  <c:v>-7.4229961999999997E-2</c:v>
                </c:pt>
                <c:pt idx="28">
                  <c:v>-0.12280979</c:v>
                </c:pt>
                <c:pt idx="29">
                  <c:v>-7.9126443000000005E-2</c:v>
                </c:pt>
                <c:pt idx="30">
                  <c:v>-0.15186221999999999</c:v>
                </c:pt>
                <c:pt idx="31">
                  <c:v>-7.7235649000000003E-2</c:v>
                </c:pt>
                <c:pt idx="32">
                  <c:v>-3.7043718000000003E-2</c:v>
                </c:pt>
                <c:pt idx="33">
                  <c:v>-7.6503439000000006E-2</c:v>
                </c:pt>
                <c:pt idx="34">
                  <c:v>-0.13371280999999999</c:v>
                </c:pt>
                <c:pt idx="35">
                  <c:v>2.1717939999999999E-3</c:v>
                </c:pt>
                <c:pt idx="36">
                  <c:v>-1.1773359000000001E-2</c:v>
                </c:pt>
                <c:pt idx="37">
                  <c:v>-8.8302507000000002E-2</c:v>
                </c:pt>
                <c:pt idx="38">
                  <c:v>-6.7999517999999995E-2</c:v>
                </c:pt>
                <c:pt idx="39">
                  <c:v>-8.5954717E-2</c:v>
                </c:pt>
                <c:pt idx="40">
                  <c:v>-4.2385548000000002E-2</c:v>
                </c:pt>
                <c:pt idx="41">
                  <c:v>-4.6125121999999998E-2</c:v>
                </c:pt>
                <c:pt idx="42">
                  <c:v>-0.10082006</c:v>
                </c:pt>
                <c:pt idx="43">
                  <c:v>-3.4890987999999998E-2</c:v>
                </c:pt>
                <c:pt idx="44">
                  <c:v>2.2004163E-2</c:v>
                </c:pt>
                <c:pt idx="45">
                  <c:v>-7.4758637000000003E-2</c:v>
                </c:pt>
                <c:pt idx="46">
                  <c:v>-4.9688667999999998E-2</c:v>
                </c:pt>
                <c:pt idx="47">
                  <c:v>-0.11365848000000001</c:v>
                </c:pt>
                <c:pt idx="48">
                  <c:v>-7.9765795E-2</c:v>
                </c:pt>
                <c:pt idx="49">
                  <c:v>-5.8510328E-2</c:v>
                </c:pt>
                <c:pt idx="50">
                  <c:v>-2.5143721000000001E-2</c:v>
                </c:pt>
                <c:pt idx="51">
                  <c:v>-3.4400499000000001E-2</c:v>
                </c:pt>
                <c:pt idx="52">
                  <c:v>-0.10683746</c:v>
                </c:pt>
                <c:pt idx="53">
                  <c:v>-8.4866424999999995E-2</c:v>
                </c:pt>
                <c:pt idx="54">
                  <c:v>-6.0686635000000003E-2</c:v>
                </c:pt>
                <c:pt idx="55">
                  <c:v>-4.5607502000000001E-2</c:v>
                </c:pt>
                <c:pt idx="56">
                  <c:v>-1.4833404E-2</c:v>
                </c:pt>
                <c:pt idx="57">
                  <c:v>2.4618085000000001E-2</c:v>
                </c:pt>
                <c:pt idx="58">
                  <c:v>1.9432267999999999E-2</c:v>
                </c:pt>
                <c:pt idx="59">
                  <c:v>-6.7744382000000006E-2</c:v>
                </c:pt>
                <c:pt idx="60">
                  <c:v>-1.8968873000000001E-2</c:v>
                </c:pt>
                <c:pt idx="61">
                  <c:v>4.9230042000000002E-2</c:v>
                </c:pt>
                <c:pt idx="62">
                  <c:v>-1.1440601999999999E-2</c:v>
                </c:pt>
                <c:pt idx="63">
                  <c:v>-7.0910920000000002E-3</c:v>
                </c:pt>
                <c:pt idx="64">
                  <c:v>-1.3004628000000001E-2</c:v>
                </c:pt>
                <c:pt idx="65">
                  <c:v>-5.6151009999999999E-3</c:v>
                </c:pt>
                <c:pt idx="66">
                  <c:v>-0.12344643</c:v>
                </c:pt>
                <c:pt idx="67">
                  <c:v>-9.1070605999999998E-2</c:v>
                </c:pt>
                <c:pt idx="68">
                  <c:v>-3.7813925999999998E-2</c:v>
                </c:pt>
                <c:pt idx="69">
                  <c:v>-0.12169099</c:v>
                </c:pt>
                <c:pt idx="70">
                  <c:v>-0.10300584</c:v>
                </c:pt>
                <c:pt idx="71">
                  <c:v>-0.15796104999999999</c:v>
                </c:pt>
                <c:pt idx="72">
                  <c:v>-0.19543964</c:v>
                </c:pt>
                <c:pt idx="73">
                  <c:v>-7.3966458999999998E-2</c:v>
                </c:pt>
                <c:pt idx="74">
                  <c:v>-0.15237331000000001</c:v>
                </c:pt>
                <c:pt idx="75">
                  <c:v>-0.12925658000000001</c:v>
                </c:pt>
                <c:pt idx="76">
                  <c:v>-4.7964396999999999E-2</c:v>
                </c:pt>
                <c:pt idx="77">
                  <c:v>-1.3530047E-2</c:v>
                </c:pt>
                <c:pt idx="78">
                  <c:v>-1.5834628999999999E-2</c:v>
                </c:pt>
                <c:pt idx="79">
                  <c:v>-1.4387932000000001E-2</c:v>
                </c:pt>
                <c:pt idx="80">
                  <c:v>2.6975486999999999E-2</c:v>
                </c:pt>
                <c:pt idx="81">
                  <c:v>-2.544569E-3</c:v>
                </c:pt>
                <c:pt idx="82">
                  <c:v>4.6516127999999997E-2</c:v>
                </c:pt>
                <c:pt idx="83">
                  <c:v>9.0413828000000002E-2</c:v>
                </c:pt>
                <c:pt idx="84">
                  <c:v>6.6168246E-2</c:v>
                </c:pt>
                <c:pt idx="85">
                  <c:v>3.2158528999999998E-2</c:v>
                </c:pt>
                <c:pt idx="86">
                  <c:v>3.7129426E-2</c:v>
                </c:pt>
                <c:pt idx="87">
                  <c:v>2.5066709999999999E-2</c:v>
                </c:pt>
                <c:pt idx="88">
                  <c:v>9.8535410000000004E-2</c:v>
                </c:pt>
                <c:pt idx="89">
                  <c:v>3.9071636E-2</c:v>
                </c:pt>
                <c:pt idx="90">
                  <c:v>9.1328606000000007E-2</c:v>
                </c:pt>
                <c:pt idx="91">
                  <c:v>-1.7650899999999999E-4</c:v>
                </c:pt>
                <c:pt idx="92">
                  <c:v>3.5199991999999999E-2</c:v>
                </c:pt>
                <c:pt idx="93">
                  <c:v>-1.0754328E-2</c:v>
                </c:pt>
                <c:pt idx="94">
                  <c:v>-1.2151075000000001E-2</c:v>
                </c:pt>
                <c:pt idx="95">
                  <c:v>-5.5546431E-2</c:v>
                </c:pt>
                <c:pt idx="96">
                  <c:v>-8.8605882999999996E-2</c:v>
                </c:pt>
                <c:pt idx="97">
                  <c:v>-9.2337530000000008E-3</c:v>
                </c:pt>
                <c:pt idx="98">
                  <c:v>8.7987600000000003E-4</c:v>
                </c:pt>
                <c:pt idx="99">
                  <c:v>-9.7350275999999999E-2</c:v>
                </c:pt>
                <c:pt idx="100">
                  <c:v>-6.3582093000000006E-2</c:v>
                </c:pt>
                <c:pt idx="101">
                  <c:v>-4.3076747999999998E-2</c:v>
                </c:pt>
                <c:pt idx="102">
                  <c:v>-6.4686676999999998E-2</c:v>
                </c:pt>
                <c:pt idx="103">
                  <c:v>-0.12550952000000001</c:v>
                </c:pt>
                <c:pt idx="104">
                  <c:v>-0.11218696</c:v>
                </c:pt>
                <c:pt idx="105">
                  <c:v>-0.19212045999999999</c:v>
                </c:pt>
                <c:pt idx="106">
                  <c:v>-0.19789910999999999</c:v>
                </c:pt>
                <c:pt idx="107">
                  <c:v>-0.13843673000000001</c:v>
                </c:pt>
                <c:pt idx="108">
                  <c:v>-0.21000321999999999</c:v>
                </c:pt>
                <c:pt idx="109">
                  <c:v>-0.33196344999999999</c:v>
                </c:pt>
                <c:pt idx="110">
                  <c:v>-0.27191113</c:v>
                </c:pt>
                <c:pt idx="111">
                  <c:v>-0.28863738999999999</c:v>
                </c:pt>
                <c:pt idx="112">
                  <c:v>-0.26469535999999999</c:v>
                </c:pt>
                <c:pt idx="113">
                  <c:v>-0.28922272999999998</c:v>
                </c:pt>
                <c:pt idx="114">
                  <c:v>-0.39121489999999998</c:v>
                </c:pt>
                <c:pt idx="115">
                  <c:v>-0.31367362999999998</c:v>
                </c:pt>
                <c:pt idx="116">
                  <c:v>-0.15738899000000001</c:v>
                </c:pt>
                <c:pt idx="117">
                  <c:v>-0.19130905000000001</c:v>
                </c:pt>
                <c:pt idx="118">
                  <c:v>-0.11864282</c:v>
                </c:pt>
                <c:pt idx="119">
                  <c:v>-8.2733140000000004E-3</c:v>
                </c:pt>
                <c:pt idx="120">
                  <c:v>4.2430359000000001E-2</c:v>
                </c:pt>
                <c:pt idx="121">
                  <c:v>0.13683154</c:v>
                </c:pt>
                <c:pt idx="122">
                  <c:v>0.27829292999999999</c:v>
                </c:pt>
                <c:pt idx="123">
                  <c:v>0.39983113999999997</c:v>
                </c:pt>
                <c:pt idx="124">
                  <c:v>0.42377197999999999</c:v>
                </c:pt>
                <c:pt idx="125">
                  <c:v>0.55998766</c:v>
                </c:pt>
                <c:pt idx="126">
                  <c:v>0.49195367000000001</c:v>
                </c:pt>
                <c:pt idx="127">
                  <c:v>0.48997110999999999</c:v>
                </c:pt>
                <c:pt idx="128">
                  <c:v>0.50659361999999997</c:v>
                </c:pt>
                <c:pt idx="129">
                  <c:v>0.36215913</c:v>
                </c:pt>
                <c:pt idx="130">
                  <c:v>0.32494569000000001</c:v>
                </c:pt>
                <c:pt idx="131">
                  <c:v>0.16601875999999999</c:v>
                </c:pt>
                <c:pt idx="132">
                  <c:v>5.7319624E-2</c:v>
                </c:pt>
                <c:pt idx="133">
                  <c:v>-1.8742979999999999E-3</c:v>
                </c:pt>
                <c:pt idx="134">
                  <c:v>-0.14907034</c:v>
                </c:pt>
                <c:pt idx="135">
                  <c:v>-0.26547025000000002</c:v>
                </c:pt>
                <c:pt idx="136">
                  <c:v>-0.34155881999999999</c:v>
                </c:pt>
                <c:pt idx="137">
                  <c:v>-0.34616617999999999</c:v>
                </c:pt>
                <c:pt idx="138">
                  <c:v>-0.41441407000000002</c:v>
                </c:pt>
                <c:pt idx="139">
                  <c:v>-0.40530029000000001</c:v>
                </c:pt>
                <c:pt idx="140">
                  <c:v>-0.29904719000000002</c:v>
                </c:pt>
                <c:pt idx="141">
                  <c:v>-0.30111663999999999</c:v>
                </c:pt>
                <c:pt idx="142">
                  <c:v>-0.35769046999999998</c:v>
                </c:pt>
                <c:pt idx="143">
                  <c:v>-0.32028803</c:v>
                </c:pt>
                <c:pt idx="144">
                  <c:v>-0.26259308999999997</c:v>
                </c:pt>
                <c:pt idx="145">
                  <c:v>-0.10028698</c:v>
                </c:pt>
                <c:pt idx="146">
                  <c:v>-9.5834401999999999E-2</c:v>
                </c:pt>
                <c:pt idx="147">
                  <c:v>-4.1836697999999999E-2</c:v>
                </c:pt>
                <c:pt idx="148">
                  <c:v>-7.7583600000000003E-2</c:v>
                </c:pt>
                <c:pt idx="149">
                  <c:v>3.9741792999999997E-2</c:v>
                </c:pt>
                <c:pt idx="150">
                  <c:v>-3.0826099999999999E-2</c:v>
                </c:pt>
                <c:pt idx="151">
                  <c:v>4.3185893000000003E-2</c:v>
                </c:pt>
                <c:pt idx="152">
                  <c:v>-3.2699355999999999E-2</c:v>
                </c:pt>
                <c:pt idx="153">
                  <c:v>1.1258869999999999E-3</c:v>
                </c:pt>
                <c:pt idx="154">
                  <c:v>1.0923375000000001E-2</c:v>
                </c:pt>
                <c:pt idx="155">
                  <c:v>-2.5734314000000001E-2</c:v>
                </c:pt>
                <c:pt idx="156">
                  <c:v>6.7199360000000001E-3</c:v>
                </c:pt>
                <c:pt idx="157">
                  <c:v>-9.9989318999999993E-2</c:v>
                </c:pt>
                <c:pt idx="158">
                  <c:v>-3.3519027999999999E-2</c:v>
                </c:pt>
                <c:pt idx="159">
                  <c:v>-3.0282165999999999E-2</c:v>
                </c:pt>
                <c:pt idx="160">
                  <c:v>-9.2756625999999995E-2</c:v>
                </c:pt>
                <c:pt idx="161">
                  <c:v>-1.1547913999999999E-2</c:v>
                </c:pt>
                <c:pt idx="162">
                  <c:v>-6.5883726000000004E-2</c:v>
                </c:pt>
                <c:pt idx="163">
                  <c:v>2.0786539999999999E-2</c:v>
                </c:pt>
                <c:pt idx="164">
                  <c:v>1.6040723E-2</c:v>
                </c:pt>
                <c:pt idx="165">
                  <c:v>-2.4471309E-2</c:v>
                </c:pt>
                <c:pt idx="166">
                  <c:v>-3.5401389999999998E-2</c:v>
                </c:pt>
                <c:pt idx="167">
                  <c:v>-2.6027279999999999E-3</c:v>
                </c:pt>
                <c:pt idx="168">
                  <c:v>-8.0504556000000005E-2</c:v>
                </c:pt>
                <c:pt idx="169">
                  <c:v>1.0405550000000001E-3</c:v>
                </c:pt>
                <c:pt idx="170">
                  <c:v>-3.1335157000000002E-2</c:v>
                </c:pt>
                <c:pt idx="171">
                  <c:v>-5.1544095999999998E-2</c:v>
                </c:pt>
                <c:pt idx="172">
                  <c:v>2.4161615000000001E-2</c:v>
                </c:pt>
                <c:pt idx="173">
                  <c:v>-6.1442073999999999E-2</c:v>
                </c:pt>
                <c:pt idx="174">
                  <c:v>-3.5682892000000001E-2</c:v>
                </c:pt>
                <c:pt idx="175">
                  <c:v>-5.2188973999999999E-2</c:v>
                </c:pt>
                <c:pt idx="176">
                  <c:v>3.981882E-3</c:v>
                </c:pt>
                <c:pt idx="177">
                  <c:v>-9.8561370999999995E-2</c:v>
                </c:pt>
                <c:pt idx="178">
                  <c:v>-7.3314333999999995E-2</c:v>
                </c:pt>
                <c:pt idx="179">
                  <c:v>-5.9325315000000003E-2</c:v>
                </c:pt>
                <c:pt idx="180">
                  <c:v>-0.14356374</c:v>
                </c:pt>
                <c:pt idx="181">
                  <c:v>-7.2884703999999995E-2</c:v>
                </c:pt>
                <c:pt idx="182">
                  <c:v>-0.13348467</c:v>
                </c:pt>
                <c:pt idx="183">
                  <c:v>-4.2708837999999999E-2</c:v>
                </c:pt>
                <c:pt idx="184">
                  <c:v>-0.10327818</c:v>
                </c:pt>
                <c:pt idx="185">
                  <c:v>-7.4368768000000002E-2</c:v>
                </c:pt>
                <c:pt idx="186">
                  <c:v>-1.9709434000000001E-2</c:v>
                </c:pt>
                <c:pt idx="187">
                  <c:v>-4.6772472000000002E-2</c:v>
                </c:pt>
                <c:pt idx="188">
                  <c:v>-4.6571087999999997E-2</c:v>
                </c:pt>
                <c:pt idx="189">
                  <c:v>3.5312862E-2</c:v>
                </c:pt>
                <c:pt idx="190">
                  <c:v>-7.2143627000000002E-2</c:v>
                </c:pt>
                <c:pt idx="191">
                  <c:v>-7.7611199999999998E-3</c:v>
                </c:pt>
                <c:pt idx="192">
                  <c:v>3.8737579000000001E-2</c:v>
                </c:pt>
                <c:pt idx="193">
                  <c:v>9.7271785999999999E-2</c:v>
                </c:pt>
                <c:pt idx="194">
                  <c:v>4.5488793999999999E-2</c:v>
                </c:pt>
                <c:pt idx="195">
                  <c:v>3.0625988E-2</c:v>
                </c:pt>
                <c:pt idx="196">
                  <c:v>1.5624368E-2</c:v>
                </c:pt>
                <c:pt idx="197">
                  <c:v>1.1530649E-2</c:v>
                </c:pt>
                <c:pt idx="198">
                  <c:v>-3.8556445000000002E-2</c:v>
                </c:pt>
                <c:pt idx="199">
                  <c:v>-7.3086975999999998E-2</c:v>
                </c:pt>
                <c:pt idx="200">
                  <c:v>-0.12692542000000001</c:v>
                </c:pt>
                <c:pt idx="201">
                  <c:v>-5.5389499000000002E-2</c:v>
                </c:pt>
                <c:pt idx="202">
                  <c:v>-7.7824055000000003E-2</c:v>
                </c:pt>
                <c:pt idx="203">
                  <c:v>-0.14343423</c:v>
                </c:pt>
                <c:pt idx="204">
                  <c:v>-9.8036990000000004E-2</c:v>
                </c:pt>
                <c:pt idx="205">
                  <c:v>-9.8395465000000001E-2</c:v>
                </c:pt>
                <c:pt idx="206">
                  <c:v>-8.6862606999999994E-2</c:v>
                </c:pt>
                <c:pt idx="207">
                  <c:v>-0.12549405999999999</c:v>
                </c:pt>
                <c:pt idx="208">
                  <c:v>-6.8118004999999995E-2</c:v>
                </c:pt>
                <c:pt idx="209">
                  <c:v>-2.2993356999999999E-2</c:v>
                </c:pt>
                <c:pt idx="210">
                  <c:v>-1.5586246E-2</c:v>
                </c:pt>
                <c:pt idx="211">
                  <c:v>-0.10025737999999999</c:v>
                </c:pt>
                <c:pt idx="212">
                  <c:v>9.1915967000000001E-2</c:v>
                </c:pt>
                <c:pt idx="213">
                  <c:v>-0.10278283000000001</c:v>
                </c:pt>
                <c:pt idx="214">
                  <c:v>-9.3923628999999995E-2</c:v>
                </c:pt>
                <c:pt idx="215">
                  <c:v>-6.4439343999999996E-2</c:v>
                </c:pt>
                <c:pt idx="216">
                  <c:v>-7.7099634E-2</c:v>
                </c:pt>
                <c:pt idx="217">
                  <c:v>-5.0082838999999997E-2</c:v>
                </c:pt>
                <c:pt idx="218">
                  <c:v>-6.4437888999999998E-2</c:v>
                </c:pt>
                <c:pt idx="219">
                  <c:v>-5.7426891000000001E-2</c:v>
                </c:pt>
                <c:pt idx="220">
                  <c:v>-0.16108205</c:v>
                </c:pt>
                <c:pt idx="221">
                  <c:v>-0.12576443000000001</c:v>
                </c:pt>
                <c:pt idx="222">
                  <c:v>-0.10401642999999999</c:v>
                </c:pt>
                <c:pt idx="223">
                  <c:v>-9.3403813000000002E-2</c:v>
                </c:pt>
                <c:pt idx="224">
                  <c:v>-6.5006642000000003E-2</c:v>
                </c:pt>
                <c:pt idx="225">
                  <c:v>-6.0184241999999999E-2</c:v>
                </c:pt>
                <c:pt idx="226">
                  <c:v>2.7354204E-2</c:v>
                </c:pt>
                <c:pt idx="227">
                  <c:v>-0.17307632000000001</c:v>
                </c:pt>
                <c:pt idx="228">
                  <c:v>-6.9506529999999997E-2</c:v>
                </c:pt>
                <c:pt idx="229">
                  <c:v>-2.8326583999999998E-2</c:v>
                </c:pt>
                <c:pt idx="230">
                  <c:v>-5.7699859999999999E-2</c:v>
                </c:pt>
                <c:pt idx="231">
                  <c:v>-4.0708313000000003E-2</c:v>
                </c:pt>
                <c:pt idx="232">
                  <c:v>-2.939016E-3</c:v>
                </c:pt>
                <c:pt idx="233">
                  <c:v>1.1480541E-2</c:v>
                </c:pt>
                <c:pt idx="234">
                  <c:v>-1.9495387999999999E-2</c:v>
                </c:pt>
                <c:pt idx="235">
                  <c:v>-3.2687140000000003E-2</c:v>
                </c:pt>
                <c:pt idx="236">
                  <c:v>-1.4025629999999999E-3</c:v>
                </c:pt>
                <c:pt idx="237">
                  <c:v>6.5195800000000001E-4</c:v>
                </c:pt>
                <c:pt idx="238">
                  <c:v>-3.0677336999999999E-2</c:v>
                </c:pt>
                <c:pt idx="239">
                  <c:v>2.1686428000000001E-2</c:v>
                </c:pt>
                <c:pt idx="240">
                  <c:v>2.7499174000000001E-2</c:v>
                </c:pt>
                <c:pt idx="241">
                  <c:v>-7.5645351E-2</c:v>
                </c:pt>
                <c:pt idx="242">
                  <c:v>-6.0772131E-2</c:v>
                </c:pt>
                <c:pt idx="243">
                  <c:v>-0.10232392</c:v>
                </c:pt>
                <c:pt idx="244">
                  <c:v>-5.3593716999999999E-2</c:v>
                </c:pt>
                <c:pt idx="245">
                  <c:v>-0.11448943</c:v>
                </c:pt>
                <c:pt idx="246">
                  <c:v>-0.10386620000000001</c:v>
                </c:pt>
                <c:pt idx="247">
                  <c:v>-0.11092444999999999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420-49EF-AB94-AED997D7DCD3}"/>
            </c:ext>
          </c:extLst>
        </c:ser>
        <c:ser>
          <c:idx val="1"/>
          <c:order val="1"/>
          <c:tx>
            <c:v>No-Slit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1.2500000000000002E-2"/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Autocorrelation!$G$3:$G$202</c:f>
              <c:numCache>
                <c:formatCode>0.00E+00</c:formatCode>
                <c:ptCount val="200"/>
                <c:pt idx="0">
                  <c:v>-19.799855999999998</c:v>
                </c:pt>
                <c:pt idx="1">
                  <c:v>-19.599864</c:v>
                </c:pt>
                <c:pt idx="2">
                  <c:v>-19.399871999999998</c:v>
                </c:pt>
                <c:pt idx="3">
                  <c:v>-19.19988</c:v>
                </c:pt>
                <c:pt idx="4">
                  <c:v>-18.999887999999999</c:v>
                </c:pt>
                <c:pt idx="5">
                  <c:v>-18.799896</c:v>
                </c:pt>
                <c:pt idx="6">
                  <c:v>-18.599903999999999</c:v>
                </c:pt>
                <c:pt idx="7">
                  <c:v>-18.399912</c:v>
                </c:pt>
                <c:pt idx="8">
                  <c:v>-18.199921</c:v>
                </c:pt>
                <c:pt idx="9">
                  <c:v>-17.999929000000002</c:v>
                </c:pt>
                <c:pt idx="10">
                  <c:v>-17.799937</c:v>
                </c:pt>
                <c:pt idx="11">
                  <c:v>-17.599945000000002</c:v>
                </c:pt>
                <c:pt idx="12">
                  <c:v>-17.399953</c:v>
                </c:pt>
                <c:pt idx="13">
                  <c:v>-17.199960999999998</c:v>
                </c:pt>
                <c:pt idx="14">
                  <c:v>-16.999969</c:v>
                </c:pt>
                <c:pt idx="15">
                  <c:v>-16.799977999999999</c:v>
                </c:pt>
                <c:pt idx="16">
                  <c:v>-16.599986000000001</c:v>
                </c:pt>
                <c:pt idx="17">
                  <c:v>-16.399994</c:v>
                </c:pt>
                <c:pt idx="18">
                  <c:v>-16.200002000000001</c:v>
                </c:pt>
                <c:pt idx="19">
                  <c:v>-16.00001</c:v>
                </c:pt>
                <c:pt idx="20">
                  <c:v>-15.800018</c:v>
                </c:pt>
                <c:pt idx="21">
                  <c:v>-15.600026</c:v>
                </c:pt>
                <c:pt idx="22">
                  <c:v>-15.400035000000001</c:v>
                </c:pt>
                <c:pt idx="23">
                  <c:v>-15.200043000000001</c:v>
                </c:pt>
                <c:pt idx="24">
                  <c:v>-15.000050999999999</c:v>
                </c:pt>
                <c:pt idx="25">
                  <c:v>-14.800058999999999</c:v>
                </c:pt>
                <c:pt idx="26">
                  <c:v>-14.600066999999999</c:v>
                </c:pt>
                <c:pt idx="27">
                  <c:v>-14.400074999999999</c:v>
                </c:pt>
                <c:pt idx="28">
                  <c:v>-14.200082999999999</c:v>
                </c:pt>
                <c:pt idx="29">
                  <c:v>-14.000092</c:v>
                </c:pt>
                <c:pt idx="30">
                  <c:v>-13.8001</c:v>
                </c:pt>
                <c:pt idx="31">
                  <c:v>-13.600108000000001</c:v>
                </c:pt>
                <c:pt idx="32">
                  <c:v>-13.400116000000001</c:v>
                </c:pt>
                <c:pt idx="33">
                  <c:v>-13.200124000000001</c:v>
                </c:pt>
                <c:pt idx="34">
                  <c:v>-13.000132000000001</c:v>
                </c:pt>
                <c:pt idx="35">
                  <c:v>-12.800140000000001</c:v>
                </c:pt>
                <c:pt idx="36">
                  <c:v>-12.600149</c:v>
                </c:pt>
                <c:pt idx="37">
                  <c:v>-12.400157</c:v>
                </c:pt>
                <c:pt idx="38">
                  <c:v>-12.200165</c:v>
                </c:pt>
                <c:pt idx="39">
                  <c:v>-12.000173</c:v>
                </c:pt>
                <c:pt idx="40">
                  <c:v>-11.800181</c:v>
                </c:pt>
                <c:pt idx="41">
                  <c:v>-11.600189</c:v>
                </c:pt>
                <c:pt idx="42">
                  <c:v>-11.400197</c:v>
                </c:pt>
                <c:pt idx="43">
                  <c:v>-11.200205</c:v>
                </c:pt>
                <c:pt idx="44">
                  <c:v>-11.000214</c:v>
                </c:pt>
                <c:pt idx="45">
                  <c:v>-10.800222</c:v>
                </c:pt>
                <c:pt idx="46">
                  <c:v>-10.60023</c:v>
                </c:pt>
                <c:pt idx="47">
                  <c:v>-10.400238</c:v>
                </c:pt>
                <c:pt idx="48">
                  <c:v>-10.200246</c:v>
                </c:pt>
                <c:pt idx="49">
                  <c:v>-10.000254</c:v>
                </c:pt>
                <c:pt idx="50">
                  <c:v>-9.8002623999999994</c:v>
                </c:pt>
                <c:pt idx="51">
                  <c:v>-9.6002706</c:v>
                </c:pt>
                <c:pt idx="52">
                  <c:v>-9.4002786999999994</c:v>
                </c:pt>
                <c:pt idx="53">
                  <c:v>-9.2002869</c:v>
                </c:pt>
                <c:pt idx="54">
                  <c:v>-9.0002949999999995</c:v>
                </c:pt>
                <c:pt idx="55">
                  <c:v>-8.8003031000000007</c:v>
                </c:pt>
                <c:pt idx="56">
                  <c:v>-8.6003112999999995</c:v>
                </c:pt>
                <c:pt idx="57">
                  <c:v>-8.4003194000000008</c:v>
                </c:pt>
                <c:pt idx="58">
                  <c:v>-8.2003275000000002</c:v>
                </c:pt>
                <c:pt idx="59">
                  <c:v>-8.0003357000000008</c:v>
                </c:pt>
                <c:pt idx="60">
                  <c:v>-7.8003438000000003</c:v>
                </c:pt>
                <c:pt idx="61">
                  <c:v>-7.600352</c:v>
                </c:pt>
                <c:pt idx="62">
                  <c:v>-7.4003601000000003</c:v>
                </c:pt>
                <c:pt idx="63">
                  <c:v>-7.2003681999999998</c:v>
                </c:pt>
                <c:pt idx="64">
                  <c:v>-7.0003764000000004</c:v>
                </c:pt>
                <c:pt idx="65">
                  <c:v>-6.8003844999999998</c:v>
                </c:pt>
                <c:pt idx="66">
                  <c:v>-6.6003926999999996</c:v>
                </c:pt>
                <c:pt idx="67">
                  <c:v>-6.4004007999999999</c:v>
                </c:pt>
                <c:pt idx="68">
                  <c:v>-6.2004089000000002</c:v>
                </c:pt>
                <c:pt idx="69">
                  <c:v>-6.0004170999999999</c:v>
                </c:pt>
                <c:pt idx="70">
                  <c:v>-5.8004252000000003</c:v>
                </c:pt>
                <c:pt idx="71">
                  <c:v>-5.6004332999999997</c:v>
                </c:pt>
                <c:pt idx="72">
                  <c:v>-5.4004415000000003</c:v>
                </c:pt>
                <c:pt idx="73">
                  <c:v>-5.2004495999999998</c:v>
                </c:pt>
                <c:pt idx="74">
                  <c:v>-5.0004578000000004</c:v>
                </c:pt>
                <c:pt idx="75">
                  <c:v>-4.8004658999999998</c:v>
                </c:pt>
                <c:pt idx="76">
                  <c:v>-4.6004740000000002</c:v>
                </c:pt>
                <c:pt idx="77">
                  <c:v>-4.4004821999999999</c:v>
                </c:pt>
                <c:pt idx="78">
                  <c:v>-4.2004903000000002</c:v>
                </c:pt>
                <c:pt idx="79">
                  <c:v>-4.0004985</c:v>
                </c:pt>
                <c:pt idx="80">
                  <c:v>-3.8005065999999998</c:v>
                </c:pt>
                <c:pt idx="81">
                  <c:v>-3.6005147000000002</c:v>
                </c:pt>
                <c:pt idx="82">
                  <c:v>-3.4005228999999999</c:v>
                </c:pt>
                <c:pt idx="83">
                  <c:v>-3.2005309999999998</c:v>
                </c:pt>
                <c:pt idx="84">
                  <c:v>-3.0005391000000001</c:v>
                </c:pt>
                <c:pt idx="85">
                  <c:v>-2.8005472999999999</c:v>
                </c:pt>
                <c:pt idx="86">
                  <c:v>-2.6005554000000002</c:v>
                </c:pt>
                <c:pt idx="87">
                  <c:v>-2.4005635999999999</c:v>
                </c:pt>
                <c:pt idx="88">
                  <c:v>-2.2005716999999998</c:v>
                </c:pt>
                <c:pt idx="89">
                  <c:v>-2.0005798000000001</c:v>
                </c:pt>
                <c:pt idx="90">
                  <c:v>-1.8005880000000001</c:v>
                </c:pt>
                <c:pt idx="91">
                  <c:v>-1.6005961</c:v>
                </c:pt>
                <c:pt idx="92">
                  <c:v>-1.4006042000000001</c:v>
                </c:pt>
                <c:pt idx="93">
                  <c:v>-1.2006124</c:v>
                </c:pt>
                <c:pt idx="94">
                  <c:v>-1.0006204999999999</c:v>
                </c:pt>
                <c:pt idx="95">
                  <c:v>-0.80062865999999999</c:v>
                </c:pt>
                <c:pt idx="96">
                  <c:v>-0.60063679999999997</c:v>
                </c:pt>
                <c:pt idx="97">
                  <c:v>-0.40064494</c:v>
                </c:pt>
                <c:pt idx="98">
                  <c:v>-0.20065308000000001</c:v>
                </c:pt>
                <c:pt idx="99">
                  <c:v>-6.6121400000000003E-4</c:v>
                </c:pt>
                <c:pt idx="100">
                  <c:v>0.19933065</c:v>
                </c:pt>
                <c:pt idx="101">
                  <c:v>0.39932251000000002</c:v>
                </c:pt>
                <c:pt idx="102">
                  <c:v>0.59931436999999999</c:v>
                </c:pt>
                <c:pt idx="103">
                  <c:v>0.79930623000000001</c:v>
                </c:pt>
                <c:pt idx="104">
                  <c:v>0.99929809000000003</c:v>
                </c:pt>
                <c:pt idx="105">
                  <c:v>1.19929</c:v>
                </c:pt>
                <c:pt idx="106">
                  <c:v>1.3992818</c:v>
                </c:pt>
                <c:pt idx="107">
                  <c:v>1.5992736999999999</c:v>
                </c:pt>
                <c:pt idx="108">
                  <c:v>1.7992655</c:v>
                </c:pt>
                <c:pt idx="109">
                  <c:v>1.9992574000000001</c:v>
                </c:pt>
                <c:pt idx="110">
                  <c:v>2.1992493</c:v>
                </c:pt>
                <c:pt idx="111">
                  <c:v>2.3992410999999998</c:v>
                </c:pt>
                <c:pt idx="112">
                  <c:v>2.5992329999999999</c:v>
                </c:pt>
                <c:pt idx="113">
                  <c:v>2.7992249</c:v>
                </c:pt>
                <c:pt idx="114">
                  <c:v>2.9992166999999998</c:v>
                </c:pt>
                <c:pt idx="115">
                  <c:v>3.1992086</c:v>
                </c:pt>
                <c:pt idx="116">
                  <c:v>3.3992003999999998</c:v>
                </c:pt>
                <c:pt idx="117">
                  <c:v>3.5991922999999999</c:v>
                </c:pt>
                <c:pt idx="118">
                  <c:v>3.7991842</c:v>
                </c:pt>
                <c:pt idx="119">
                  <c:v>3.9991759999999998</c:v>
                </c:pt>
                <c:pt idx="120">
                  <c:v>4.1991679</c:v>
                </c:pt>
                <c:pt idx="121">
                  <c:v>4.3991597000000002</c:v>
                </c:pt>
                <c:pt idx="122">
                  <c:v>4.5991515999999999</c:v>
                </c:pt>
                <c:pt idx="123">
                  <c:v>4.7991434999999996</c:v>
                </c:pt>
                <c:pt idx="124">
                  <c:v>4.9991352999999998</c:v>
                </c:pt>
                <c:pt idx="125">
                  <c:v>5.1991272000000004</c:v>
                </c:pt>
                <c:pt idx="126">
                  <c:v>5.3991191000000001</c:v>
                </c:pt>
                <c:pt idx="127">
                  <c:v>5.5991109000000003</c:v>
                </c:pt>
                <c:pt idx="128">
                  <c:v>5.7991028</c:v>
                </c:pt>
                <c:pt idx="129">
                  <c:v>5.9990946000000003</c:v>
                </c:pt>
                <c:pt idx="130">
                  <c:v>6.1990864999999999</c:v>
                </c:pt>
                <c:pt idx="131">
                  <c:v>6.3990783999999996</c:v>
                </c:pt>
                <c:pt idx="132">
                  <c:v>6.5990701999999999</c:v>
                </c:pt>
                <c:pt idx="133">
                  <c:v>6.7990621000000004</c:v>
                </c:pt>
                <c:pt idx="134">
                  <c:v>6.9990538999999998</c:v>
                </c:pt>
                <c:pt idx="135">
                  <c:v>7.1990458000000004</c:v>
                </c:pt>
                <c:pt idx="136">
                  <c:v>7.3990377000000001</c:v>
                </c:pt>
                <c:pt idx="137">
                  <c:v>7.5990295000000003</c:v>
                </c:pt>
                <c:pt idx="138">
                  <c:v>7.7990214</c:v>
                </c:pt>
                <c:pt idx="139">
                  <c:v>7.9990132999999997</c:v>
                </c:pt>
                <c:pt idx="140">
                  <c:v>8.1990051000000008</c:v>
                </c:pt>
                <c:pt idx="141">
                  <c:v>8.3989969999999996</c:v>
                </c:pt>
                <c:pt idx="142">
                  <c:v>8.5989888000000008</c:v>
                </c:pt>
                <c:pt idx="143">
                  <c:v>8.7989806999999995</c:v>
                </c:pt>
                <c:pt idx="144">
                  <c:v>8.9989726000000001</c:v>
                </c:pt>
                <c:pt idx="145">
                  <c:v>9.1989643999999995</c:v>
                </c:pt>
                <c:pt idx="146">
                  <c:v>9.3989563</c:v>
                </c:pt>
                <c:pt idx="147">
                  <c:v>9.5989482000000006</c:v>
                </c:pt>
                <c:pt idx="148">
                  <c:v>9.79894</c:v>
                </c:pt>
                <c:pt idx="149">
                  <c:v>9.9989319000000005</c:v>
                </c:pt>
                <c:pt idx="150">
                  <c:v>10.198924</c:v>
                </c:pt>
                <c:pt idx="151">
                  <c:v>10.398916</c:v>
                </c:pt>
                <c:pt idx="152">
                  <c:v>10.598907000000001</c:v>
                </c:pt>
                <c:pt idx="153">
                  <c:v>10.798899</c:v>
                </c:pt>
                <c:pt idx="154">
                  <c:v>10.998891</c:v>
                </c:pt>
                <c:pt idx="155">
                  <c:v>11.198883</c:v>
                </c:pt>
                <c:pt idx="156">
                  <c:v>11.398875</c:v>
                </c:pt>
                <c:pt idx="157">
                  <c:v>11.598867</c:v>
                </c:pt>
                <c:pt idx="158">
                  <c:v>11.798859</c:v>
                </c:pt>
                <c:pt idx="159">
                  <c:v>11.998849999999999</c:v>
                </c:pt>
                <c:pt idx="160">
                  <c:v>12.198842000000001</c:v>
                </c:pt>
                <c:pt idx="161">
                  <c:v>12.398834000000001</c:v>
                </c:pt>
                <c:pt idx="162">
                  <c:v>12.598826000000001</c:v>
                </c:pt>
                <c:pt idx="163">
                  <c:v>12.798818000000001</c:v>
                </c:pt>
                <c:pt idx="164">
                  <c:v>12.998810000000001</c:v>
                </c:pt>
                <c:pt idx="165">
                  <c:v>13.198802000000001</c:v>
                </c:pt>
                <c:pt idx="166">
                  <c:v>13.398794000000001</c:v>
                </c:pt>
                <c:pt idx="167">
                  <c:v>13.598784999999999</c:v>
                </c:pt>
                <c:pt idx="168">
                  <c:v>13.798776999999999</c:v>
                </c:pt>
                <c:pt idx="169">
                  <c:v>13.998768999999999</c:v>
                </c:pt>
                <c:pt idx="170">
                  <c:v>14.198760999999999</c:v>
                </c:pt>
                <c:pt idx="171">
                  <c:v>14.398752999999999</c:v>
                </c:pt>
                <c:pt idx="172">
                  <c:v>14.598744999999999</c:v>
                </c:pt>
                <c:pt idx="173">
                  <c:v>14.798736999999999</c:v>
                </c:pt>
                <c:pt idx="174">
                  <c:v>14.998728</c:v>
                </c:pt>
                <c:pt idx="175">
                  <c:v>15.19872</c:v>
                </c:pt>
                <c:pt idx="176">
                  <c:v>15.398712</c:v>
                </c:pt>
                <c:pt idx="177">
                  <c:v>15.598704</c:v>
                </c:pt>
                <c:pt idx="178">
                  <c:v>15.798696</c:v>
                </c:pt>
                <c:pt idx="179">
                  <c:v>15.998688</c:v>
                </c:pt>
                <c:pt idx="180">
                  <c:v>16.19868</c:v>
                </c:pt>
                <c:pt idx="181">
                  <c:v>16.398671</c:v>
                </c:pt>
                <c:pt idx="182">
                  <c:v>16.598662999999998</c:v>
                </c:pt>
                <c:pt idx="183">
                  <c:v>16.798655</c:v>
                </c:pt>
                <c:pt idx="184">
                  <c:v>16.998646999999998</c:v>
                </c:pt>
                <c:pt idx="185">
                  <c:v>17.198639</c:v>
                </c:pt>
                <c:pt idx="186">
                  <c:v>17.398631000000002</c:v>
                </c:pt>
                <c:pt idx="187">
                  <c:v>17.598623</c:v>
                </c:pt>
                <c:pt idx="188">
                  <c:v>17.798614000000001</c:v>
                </c:pt>
                <c:pt idx="189">
                  <c:v>17.998605999999999</c:v>
                </c:pt>
                <c:pt idx="190">
                  <c:v>18.198598</c:v>
                </c:pt>
                <c:pt idx="191">
                  <c:v>18.398589999999999</c:v>
                </c:pt>
                <c:pt idx="192">
                  <c:v>18.598582</c:v>
                </c:pt>
                <c:pt idx="193">
                  <c:v>18.798573999999999</c:v>
                </c:pt>
                <c:pt idx="194">
                  <c:v>18.998566</c:v>
                </c:pt>
                <c:pt idx="195">
                  <c:v>19.198557999999998</c:v>
                </c:pt>
                <c:pt idx="196">
                  <c:v>19.398548999999999</c:v>
                </c:pt>
                <c:pt idx="197">
                  <c:v>19.598541000000001</c:v>
                </c:pt>
                <c:pt idx="198">
                  <c:v>19.798532999999999</c:v>
                </c:pt>
                <c:pt idx="199">
                  <c:v>19.998525000000001</c:v>
                </c:pt>
              </c:numCache>
            </c:numRef>
          </c:xVal>
          <c:yVal>
            <c:numRef>
              <c:f>Autocorrelation!$H$3:$H$202</c:f>
              <c:numCache>
                <c:formatCode>0.00E+00</c:formatCode>
                <c:ptCount val="200"/>
                <c:pt idx="0">
                  <c:v>-9.0524630000000002E-3</c:v>
                </c:pt>
                <c:pt idx="1">
                  <c:v>-1.1462010999999999E-2</c:v>
                </c:pt>
                <c:pt idx="2">
                  <c:v>-1.2238321E-2</c:v>
                </c:pt>
                <c:pt idx="3">
                  <c:v>-3.9545625000000001E-2</c:v>
                </c:pt>
                <c:pt idx="4">
                  <c:v>-1.9913911999999999E-2</c:v>
                </c:pt>
                <c:pt idx="5">
                  <c:v>-3.9072648000000001E-2</c:v>
                </c:pt>
                <c:pt idx="6">
                  <c:v>-9.1769628000000006E-2</c:v>
                </c:pt>
                <c:pt idx="7">
                  <c:v>-2.7446015000000001E-2</c:v>
                </c:pt>
                <c:pt idx="8">
                  <c:v>-6.8636990999999994E-2</c:v>
                </c:pt>
                <c:pt idx="9">
                  <c:v>-7.1742237E-2</c:v>
                </c:pt>
                <c:pt idx="10">
                  <c:v>-3.9459273000000003E-2</c:v>
                </c:pt>
                <c:pt idx="11">
                  <c:v>-2.8520474000000001E-2</c:v>
                </c:pt>
                <c:pt idx="12">
                  <c:v>-2.7014547999999999E-2</c:v>
                </c:pt>
                <c:pt idx="13">
                  <c:v>-3.6956876999999999E-2</c:v>
                </c:pt>
                <c:pt idx="14">
                  <c:v>-1.6478219999999998E-2</c:v>
                </c:pt>
                <c:pt idx="15">
                  <c:v>-5.1011532999999998E-2</c:v>
                </c:pt>
                <c:pt idx="16">
                  <c:v>-3.2023147000000002E-2</c:v>
                </c:pt>
                <c:pt idx="17">
                  <c:v>-1.4495279999999999E-2</c:v>
                </c:pt>
                <c:pt idx="18">
                  <c:v>2.0743484E-2</c:v>
                </c:pt>
                <c:pt idx="19">
                  <c:v>-2.7496600000000001E-3</c:v>
                </c:pt>
                <c:pt idx="20">
                  <c:v>5.9209734E-2</c:v>
                </c:pt>
                <c:pt idx="21">
                  <c:v>2.6935687E-2</c:v>
                </c:pt>
                <c:pt idx="22">
                  <c:v>8.5665858999999997E-2</c:v>
                </c:pt>
                <c:pt idx="23">
                  <c:v>7.4518152000000004E-2</c:v>
                </c:pt>
                <c:pt idx="24">
                  <c:v>7.7938332999999999E-2</c:v>
                </c:pt>
                <c:pt idx="25">
                  <c:v>2.8262148000000001E-2</c:v>
                </c:pt>
                <c:pt idx="26">
                  <c:v>5.726419E-2</c:v>
                </c:pt>
                <c:pt idx="27">
                  <c:v>6.2908538E-2</c:v>
                </c:pt>
                <c:pt idx="28">
                  <c:v>4.4853549E-2</c:v>
                </c:pt>
                <c:pt idx="29">
                  <c:v>4.4377460000000002E-3</c:v>
                </c:pt>
                <c:pt idx="30">
                  <c:v>2.4095750999999999E-2</c:v>
                </c:pt>
                <c:pt idx="31">
                  <c:v>-4.6715785000000003E-2</c:v>
                </c:pt>
                <c:pt idx="32">
                  <c:v>-5.9964473999999997E-2</c:v>
                </c:pt>
                <c:pt idx="33">
                  <c:v>-7.1995704999999993E-2</c:v>
                </c:pt>
                <c:pt idx="34">
                  <c:v>-6.4727730999999997E-2</c:v>
                </c:pt>
                <c:pt idx="35">
                  <c:v>-5.5283189000000003E-2</c:v>
                </c:pt>
                <c:pt idx="36">
                  <c:v>-6.0385703999999998E-2</c:v>
                </c:pt>
                <c:pt idx="37">
                  <c:v>-5.7183671999999998E-2</c:v>
                </c:pt>
                <c:pt idx="38">
                  <c:v>-3.2604112999999997E-2</c:v>
                </c:pt>
                <c:pt idx="39">
                  <c:v>-3.7653062000000001E-2</c:v>
                </c:pt>
                <c:pt idx="40">
                  <c:v>-1.4874676999999999E-2</c:v>
                </c:pt>
                <c:pt idx="41">
                  <c:v>-2.1973719999999999E-2</c:v>
                </c:pt>
                <c:pt idx="42">
                  <c:v>-5.3206920000000001E-3</c:v>
                </c:pt>
                <c:pt idx="43">
                  <c:v>-2.2259905999999999E-2</c:v>
                </c:pt>
                <c:pt idx="44">
                  <c:v>-3.0476251999999999E-2</c:v>
                </c:pt>
                <c:pt idx="45">
                  <c:v>-3.5104076999999997E-2</c:v>
                </c:pt>
                <c:pt idx="46">
                  <c:v>-1.2466855000000001E-2</c:v>
                </c:pt>
                <c:pt idx="47">
                  <c:v>-1.9975923E-2</c:v>
                </c:pt>
                <c:pt idx="48">
                  <c:v>4.5404385999999998E-2</c:v>
                </c:pt>
                <c:pt idx="49">
                  <c:v>1.9887660000000001E-2</c:v>
                </c:pt>
                <c:pt idx="50">
                  <c:v>2.1225667E-2</c:v>
                </c:pt>
                <c:pt idx="51">
                  <c:v>3.3783801000000002E-2</c:v>
                </c:pt>
                <c:pt idx="52">
                  <c:v>7.6631695E-2</c:v>
                </c:pt>
                <c:pt idx="53">
                  <c:v>9.0522327E-2</c:v>
                </c:pt>
                <c:pt idx="54">
                  <c:v>2.3433417000000002E-2</c:v>
                </c:pt>
                <c:pt idx="55">
                  <c:v>6.1944392000000001E-2</c:v>
                </c:pt>
                <c:pt idx="56">
                  <c:v>1.3771128000000001E-2</c:v>
                </c:pt>
                <c:pt idx="57">
                  <c:v>1.3490281E-2</c:v>
                </c:pt>
                <c:pt idx="58">
                  <c:v>-3.5800989999999998E-2</c:v>
                </c:pt>
                <c:pt idx="59">
                  <c:v>-4.3460209E-2</c:v>
                </c:pt>
                <c:pt idx="60">
                  <c:v>-0.12136735999999999</c:v>
                </c:pt>
                <c:pt idx="61">
                  <c:v>-9.8802023000000003E-2</c:v>
                </c:pt>
                <c:pt idx="62">
                  <c:v>-0.1096819</c:v>
                </c:pt>
                <c:pt idx="63">
                  <c:v>-9.0742773999999998E-2</c:v>
                </c:pt>
                <c:pt idx="64">
                  <c:v>-4.0393169999999999E-2</c:v>
                </c:pt>
                <c:pt idx="65">
                  <c:v>1.0059278E-2</c:v>
                </c:pt>
                <c:pt idx="66">
                  <c:v>1.9896409999999999E-3</c:v>
                </c:pt>
                <c:pt idx="67">
                  <c:v>6.4642935999999998E-2</c:v>
                </c:pt>
                <c:pt idx="68">
                  <c:v>4.5685048999999998E-2</c:v>
                </c:pt>
                <c:pt idx="69">
                  <c:v>0.11934117</c:v>
                </c:pt>
                <c:pt idx="70">
                  <c:v>0.10093841000000001</c:v>
                </c:pt>
                <c:pt idx="71">
                  <c:v>0.13710253</c:v>
                </c:pt>
                <c:pt idx="72">
                  <c:v>0.11909954</c:v>
                </c:pt>
                <c:pt idx="73">
                  <c:v>7.8195095000000006E-2</c:v>
                </c:pt>
                <c:pt idx="74">
                  <c:v>8.6390234999999996E-2</c:v>
                </c:pt>
                <c:pt idx="75">
                  <c:v>2.4153417E-2</c:v>
                </c:pt>
                <c:pt idx="76">
                  <c:v>-1.1905503E-2</c:v>
                </c:pt>
                <c:pt idx="77">
                  <c:v>-1.36814E-2</c:v>
                </c:pt>
                <c:pt idx="78">
                  <c:v>4.10231E-4</c:v>
                </c:pt>
                <c:pt idx="79">
                  <c:v>-3.5560994999999998E-2</c:v>
                </c:pt>
                <c:pt idx="80">
                  <c:v>-5.5781948999999997E-2</c:v>
                </c:pt>
                <c:pt idx="81">
                  <c:v>-6.1551567000000001E-2</c:v>
                </c:pt>
                <c:pt idx="82">
                  <c:v>-7.8753880999999998E-2</c:v>
                </c:pt>
                <c:pt idx="83">
                  <c:v>-0.13424185999999999</c:v>
                </c:pt>
                <c:pt idx="84">
                  <c:v>-0.18181527</c:v>
                </c:pt>
                <c:pt idx="85">
                  <c:v>-0.17573564</c:v>
                </c:pt>
                <c:pt idx="86">
                  <c:v>-0.26708253999999998</c:v>
                </c:pt>
                <c:pt idx="87">
                  <c:v>-0.29361927999999998</c:v>
                </c:pt>
                <c:pt idx="88">
                  <c:v>-0.32891630999999999</c:v>
                </c:pt>
                <c:pt idx="89">
                  <c:v>-0.24757755000000001</c:v>
                </c:pt>
                <c:pt idx="90">
                  <c:v>-0.28735819000000001</c:v>
                </c:pt>
                <c:pt idx="91">
                  <c:v>-0.18694954</c:v>
                </c:pt>
                <c:pt idx="92">
                  <c:v>-2.9641898E-2</c:v>
                </c:pt>
                <c:pt idx="93">
                  <c:v>0.10796045</c:v>
                </c:pt>
                <c:pt idx="94">
                  <c:v>0.26889669999999999</c:v>
                </c:pt>
                <c:pt idx="95">
                  <c:v>0.49924707000000001</c:v>
                </c:pt>
                <c:pt idx="96">
                  <c:v>0.62893480000000002</c:v>
                </c:pt>
                <c:pt idx="97">
                  <c:v>0.74423932999999998</c:v>
                </c:pt>
                <c:pt idx="98">
                  <c:v>0.69706911000000005</c:v>
                </c:pt>
                <c:pt idx="99">
                  <c:v>0.56848030999999999</c:v>
                </c:pt>
                <c:pt idx="100">
                  <c:v>0.40699037999999998</c:v>
                </c:pt>
                <c:pt idx="101">
                  <c:v>0.20213544</c:v>
                </c:pt>
                <c:pt idx="102">
                  <c:v>2.8889407999999998E-2</c:v>
                </c:pt>
                <c:pt idx="103">
                  <c:v>-0.13524881999999999</c:v>
                </c:pt>
                <c:pt idx="104">
                  <c:v>-0.29264881999999998</c:v>
                </c:pt>
                <c:pt idx="105">
                  <c:v>-0.39698127</c:v>
                </c:pt>
                <c:pt idx="106">
                  <c:v>-0.38501200000000002</c:v>
                </c:pt>
                <c:pt idx="107">
                  <c:v>-0.34377131</c:v>
                </c:pt>
                <c:pt idx="108">
                  <c:v>-0.36038002000000002</c:v>
                </c:pt>
                <c:pt idx="109">
                  <c:v>-0.19333549</c:v>
                </c:pt>
                <c:pt idx="110">
                  <c:v>-0.11168417</c:v>
                </c:pt>
                <c:pt idx="111">
                  <c:v>-9.8845758000000006E-2</c:v>
                </c:pt>
                <c:pt idx="112">
                  <c:v>-2.9646875E-2</c:v>
                </c:pt>
                <c:pt idx="113">
                  <c:v>-3.8753E-5</c:v>
                </c:pt>
                <c:pt idx="114">
                  <c:v>2.8724310999999999E-2</c:v>
                </c:pt>
                <c:pt idx="115">
                  <c:v>2.0266033999999999E-2</c:v>
                </c:pt>
                <c:pt idx="116">
                  <c:v>2.182139E-3</c:v>
                </c:pt>
                <c:pt idx="117">
                  <c:v>4.5253324999999997E-2</c:v>
                </c:pt>
                <c:pt idx="118">
                  <c:v>2.7402630000000002E-3</c:v>
                </c:pt>
                <c:pt idx="119">
                  <c:v>1.8633562999999999E-2</c:v>
                </c:pt>
                <c:pt idx="120">
                  <c:v>2.924149E-3</c:v>
                </c:pt>
                <c:pt idx="121">
                  <c:v>2.0792043E-2</c:v>
                </c:pt>
                <c:pt idx="122">
                  <c:v>5.5630120999999998E-2</c:v>
                </c:pt>
                <c:pt idx="123">
                  <c:v>3.0176943000000001E-2</c:v>
                </c:pt>
                <c:pt idx="124">
                  <c:v>1.4418983E-2</c:v>
                </c:pt>
                <c:pt idx="125">
                  <c:v>1.6195269000000002E-2</c:v>
                </c:pt>
                <c:pt idx="126">
                  <c:v>4.7879445999999999E-2</c:v>
                </c:pt>
                <c:pt idx="127">
                  <c:v>6.5456890000000004E-2</c:v>
                </c:pt>
                <c:pt idx="128">
                  <c:v>-7.7088859999999999E-3</c:v>
                </c:pt>
                <c:pt idx="129">
                  <c:v>1.2752108E-2</c:v>
                </c:pt>
                <c:pt idx="130">
                  <c:v>-4.0596756999999997E-2</c:v>
                </c:pt>
                <c:pt idx="131">
                  <c:v>-4.4480998000000001E-2</c:v>
                </c:pt>
                <c:pt idx="132">
                  <c:v>-3.4731950999999997E-2</c:v>
                </c:pt>
                <c:pt idx="133">
                  <c:v>-4.5880775999999998E-2</c:v>
                </c:pt>
                <c:pt idx="134">
                  <c:v>-7.0279911E-2</c:v>
                </c:pt>
                <c:pt idx="135">
                  <c:v>-1.9123388000000002E-2</c:v>
                </c:pt>
                <c:pt idx="136">
                  <c:v>6.0039489999999997E-3</c:v>
                </c:pt>
                <c:pt idx="137">
                  <c:v>-3.0370637999999998E-2</c:v>
                </c:pt>
                <c:pt idx="138">
                  <c:v>5.9442981999999998E-2</c:v>
                </c:pt>
                <c:pt idx="139">
                  <c:v>3.4555140999999998E-2</c:v>
                </c:pt>
                <c:pt idx="140">
                  <c:v>2.3436219000000001E-2</c:v>
                </c:pt>
                <c:pt idx="141">
                  <c:v>9.8059647E-2</c:v>
                </c:pt>
                <c:pt idx="142">
                  <c:v>9.6912294999999996E-2</c:v>
                </c:pt>
                <c:pt idx="143">
                  <c:v>8.5864424999999994E-2</c:v>
                </c:pt>
                <c:pt idx="144">
                  <c:v>0.10648679</c:v>
                </c:pt>
                <c:pt idx="145">
                  <c:v>4.7629163000000002E-2</c:v>
                </c:pt>
                <c:pt idx="146">
                  <c:v>1.0460607E-2</c:v>
                </c:pt>
                <c:pt idx="147">
                  <c:v>-3.4053540000000002E-3</c:v>
                </c:pt>
                <c:pt idx="148">
                  <c:v>-9.3614876E-2</c:v>
                </c:pt>
                <c:pt idx="149">
                  <c:v>-9.8824359999999997E-3</c:v>
                </c:pt>
                <c:pt idx="150">
                  <c:v>-5.9195060000000001E-2</c:v>
                </c:pt>
                <c:pt idx="151">
                  <c:v>-5.6948140000000001E-2</c:v>
                </c:pt>
                <c:pt idx="152">
                  <c:v>-6.3198797000000001E-2</c:v>
                </c:pt>
                <c:pt idx="153">
                  <c:v>-4.7396813000000003E-2</c:v>
                </c:pt>
                <c:pt idx="154">
                  <c:v>8.8371490000000007E-3</c:v>
                </c:pt>
                <c:pt idx="155">
                  <c:v>-5.2932996000000003E-2</c:v>
                </c:pt>
                <c:pt idx="156">
                  <c:v>-6.4567569999999996E-3</c:v>
                </c:pt>
                <c:pt idx="157">
                  <c:v>-1.4145665E-2</c:v>
                </c:pt>
                <c:pt idx="158">
                  <c:v>-6.7153209999999998E-3</c:v>
                </c:pt>
                <c:pt idx="159">
                  <c:v>-3.7686008999999999E-2</c:v>
                </c:pt>
                <c:pt idx="160">
                  <c:v>-2.5984556999999998E-2</c:v>
                </c:pt>
                <c:pt idx="161">
                  <c:v>-5.5125489999999999E-2</c:v>
                </c:pt>
                <c:pt idx="162">
                  <c:v>-4.9956928999999997E-2</c:v>
                </c:pt>
                <c:pt idx="163">
                  <c:v>-1.7195453999999999E-2</c:v>
                </c:pt>
                <c:pt idx="164">
                  <c:v>9.1924559999999999E-3</c:v>
                </c:pt>
                <c:pt idx="165">
                  <c:v>-1.7932529999999999E-2</c:v>
                </c:pt>
                <c:pt idx="166">
                  <c:v>5.1039550000000003E-3</c:v>
                </c:pt>
                <c:pt idx="167">
                  <c:v>1.848894E-3</c:v>
                </c:pt>
                <c:pt idx="168">
                  <c:v>2.1725418E-2</c:v>
                </c:pt>
                <c:pt idx="169">
                  <c:v>6.8751207999999994E-2</c:v>
                </c:pt>
                <c:pt idx="170">
                  <c:v>6.5266550000000007E-2</c:v>
                </c:pt>
                <c:pt idx="171">
                  <c:v>5.2543144999999999E-2</c:v>
                </c:pt>
                <c:pt idx="172">
                  <c:v>3.8762211999999997E-2</c:v>
                </c:pt>
                <c:pt idx="173">
                  <c:v>3.4713093E-2</c:v>
                </c:pt>
                <c:pt idx="174">
                  <c:v>1.6315409999999999E-2</c:v>
                </c:pt>
                <c:pt idx="175">
                  <c:v>3.3816068999999997E-2</c:v>
                </c:pt>
                <c:pt idx="176">
                  <c:v>4.9530770000000002E-3</c:v>
                </c:pt>
                <c:pt idx="177">
                  <c:v>-4.8620824E-2</c:v>
                </c:pt>
                <c:pt idx="178">
                  <c:v>-1.1005147E-2</c:v>
                </c:pt>
                <c:pt idx="179">
                  <c:v>3.1000188000000001E-2</c:v>
                </c:pt>
                <c:pt idx="180">
                  <c:v>4.8138110000000003E-3</c:v>
                </c:pt>
                <c:pt idx="181">
                  <c:v>5.1362399999999996E-4</c:v>
                </c:pt>
                <c:pt idx="182">
                  <c:v>-1.9905861E-2</c:v>
                </c:pt>
                <c:pt idx="183">
                  <c:v>-7.2703179999999996E-3</c:v>
                </c:pt>
                <c:pt idx="184">
                  <c:v>6.0256377E-2</c:v>
                </c:pt>
                <c:pt idx="185">
                  <c:v>-1.1233310999999999E-2</c:v>
                </c:pt>
                <c:pt idx="186">
                  <c:v>-8.6371E-3</c:v>
                </c:pt>
                <c:pt idx="187">
                  <c:v>6.8175960000000004E-3</c:v>
                </c:pt>
                <c:pt idx="188">
                  <c:v>-1.2671612000000001E-2</c:v>
                </c:pt>
                <c:pt idx="189">
                  <c:v>9.0361499999999997E-4</c:v>
                </c:pt>
                <c:pt idx="190">
                  <c:v>-3.5008613000000001E-2</c:v>
                </c:pt>
                <c:pt idx="191">
                  <c:v>-5.5453389999999998E-2</c:v>
                </c:pt>
                <c:pt idx="192">
                  <c:v>-3.9890136999999999E-2</c:v>
                </c:pt>
                <c:pt idx="193">
                  <c:v>1.6529443000000001E-2</c:v>
                </c:pt>
                <c:pt idx="194">
                  <c:v>-5.6179065E-2</c:v>
                </c:pt>
                <c:pt idx="195">
                  <c:v>-7.7837440000000004E-3</c:v>
                </c:pt>
                <c:pt idx="196">
                  <c:v>-2.5253549E-2</c:v>
                </c:pt>
                <c:pt idx="197">
                  <c:v>-4.8430000000000002E-5</c:v>
                </c:pt>
                <c:pt idx="198">
                  <c:v>4.3264250999999997E-2</c:v>
                </c:pt>
                <c:pt idx="199">
                  <c:v>1.3555628E-2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420-49EF-AB94-AED997D7D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7424832"/>
        <c:axId val="517421880"/>
      </c:scatterChart>
      <c:valAx>
        <c:axId val="517424832"/>
        <c:scaling>
          <c:orientation val="minMax"/>
          <c:max val="20"/>
          <c:min val="-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421880"/>
        <c:crosses val="autoZero"/>
        <c:crossBetween val="midCat"/>
      </c:valAx>
      <c:valAx>
        <c:axId val="51742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42483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9988902147884693"/>
          <c:y val="0.11443157137381739"/>
          <c:w val="0.28719105954709434"/>
          <c:h val="0.28898238459268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02620208232397E-2"/>
          <c:y val="0.13768736548144936"/>
          <c:w val="0.8578572052430532"/>
          <c:h val="0.74440534896583299"/>
        </c:manualLayout>
      </c:layout>
      <c:scatterChart>
        <c:scatterStyle val="smoothMarker"/>
        <c:varyColors val="0"/>
        <c:ser>
          <c:idx val="0"/>
          <c:order val="0"/>
          <c:tx>
            <c:v>No Slit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Sheet2!$AE$5:$AE$203</c:f>
              <c:numCache>
                <c:formatCode>General</c:formatCode>
                <c:ptCount val="199"/>
                <c:pt idx="0">
                  <c:v>0</c:v>
                </c:pt>
                <c:pt idx="1">
                  <c:v>3.7877921000000002E-2</c:v>
                </c:pt>
                <c:pt idx="2">
                  <c:v>7.5755842000000004E-2</c:v>
                </c:pt>
                <c:pt idx="3">
                  <c:v>0.11363376</c:v>
                </c:pt>
                <c:pt idx="4">
                  <c:v>0.15151168000000001</c:v>
                </c:pt>
                <c:pt idx="5">
                  <c:v>0.18938959999999999</c:v>
                </c:pt>
                <c:pt idx="6">
                  <c:v>0.22726753</c:v>
                </c:pt>
                <c:pt idx="7">
                  <c:v>0.26514545</c:v>
                </c:pt>
                <c:pt idx="8">
                  <c:v>0.30302337000000001</c:v>
                </c:pt>
                <c:pt idx="9">
                  <c:v>0.34090129000000002</c:v>
                </c:pt>
                <c:pt idx="10">
                  <c:v>0.37877920999999998</c:v>
                </c:pt>
                <c:pt idx="11">
                  <c:v>0.41665712999999999</c:v>
                </c:pt>
                <c:pt idx="12">
                  <c:v>0.45453505</c:v>
                </c:pt>
                <c:pt idx="13">
                  <c:v>0.49241297000000001</c:v>
                </c:pt>
                <c:pt idx="14">
                  <c:v>0.53029088999999996</c:v>
                </c:pt>
                <c:pt idx="15">
                  <c:v>0.56816880999999997</c:v>
                </c:pt>
                <c:pt idx="16">
                  <c:v>0.60604672999999998</c:v>
                </c:pt>
                <c:pt idx="17">
                  <c:v>0.64392466000000004</c:v>
                </c:pt>
                <c:pt idx="18">
                  <c:v>0.68180258000000005</c:v>
                </c:pt>
                <c:pt idx="19">
                  <c:v>0.71968049999999995</c:v>
                </c:pt>
                <c:pt idx="20">
                  <c:v>0.75755841999999995</c:v>
                </c:pt>
                <c:pt idx="21">
                  <c:v>0.79543633999999996</c:v>
                </c:pt>
                <c:pt idx="22">
                  <c:v>0.83331425999999997</c:v>
                </c:pt>
                <c:pt idx="23">
                  <c:v>0.87119217999999998</c:v>
                </c:pt>
                <c:pt idx="24">
                  <c:v>0.90907009999999999</c:v>
                </c:pt>
                <c:pt idx="25">
                  <c:v>0.94694802</c:v>
                </c:pt>
                <c:pt idx="26">
                  <c:v>0.98482594000000001</c:v>
                </c:pt>
                <c:pt idx="27">
                  <c:v>1.0227039</c:v>
                </c:pt>
                <c:pt idx="28">
                  <c:v>1.0605818</c:v>
                </c:pt>
                <c:pt idx="29">
                  <c:v>1.0984597</c:v>
                </c:pt>
                <c:pt idx="30">
                  <c:v>1.1363376000000001</c:v>
                </c:pt>
                <c:pt idx="31">
                  <c:v>1.1742155000000001</c:v>
                </c:pt>
                <c:pt idx="32">
                  <c:v>1.2120934999999999</c:v>
                </c:pt>
                <c:pt idx="33">
                  <c:v>1.2499714</c:v>
                </c:pt>
                <c:pt idx="34">
                  <c:v>1.2878493</c:v>
                </c:pt>
                <c:pt idx="35">
                  <c:v>1.3257272</c:v>
                </c:pt>
                <c:pt idx="36">
                  <c:v>1.3636052000000001</c:v>
                </c:pt>
                <c:pt idx="37">
                  <c:v>1.4014831000000001</c:v>
                </c:pt>
                <c:pt idx="38">
                  <c:v>1.4393609999999999</c:v>
                </c:pt>
                <c:pt idx="39">
                  <c:v>1.4772388999999999</c:v>
                </c:pt>
                <c:pt idx="40">
                  <c:v>1.5151167999999999</c:v>
                </c:pt>
                <c:pt idx="41">
                  <c:v>1.5529948</c:v>
                </c:pt>
                <c:pt idx="42">
                  <c:v>1.5908727</c:v>
                </c:pt>
                <c:pt idx="43">
                  <c:v>1.6287506</c:v>
                </c:pt>
                <c:pt idx="44">
                  <c:v>1.6666285000000001</c:v>
                </c:pt>
                <c:pt idx="45">
                  <c:v>1.7045064000000001</c:v>
                </c:pt>
                <c:pt idx="46">
                  <c:v>1.7423843999999999</c:v>
                </c:pt>
                <c:pt idx="47">
                  <c:v>1.7802623</c:v>
                </c:pt>
                <c:pt idx="48">
                  <c:v>1.8181402</c:v>
                </c:pt>
                <c:pt idx="49">
                  <c:v>1.8560181</c:v>
                </c:pt>
                <c:pt idx="50">
                  <c:v>1.893896</c:v>
                </c:pt>
                <c:pt idx="51">
                  <c:v>1.9317740000000001</c:v>
                </c:pt>
                <c:pt idx="52">
                  <c:v>1.9696518999999999</c:v>
                </c:pt>
                <c:pt idx="53">
                  <c:v>2.0075297999999999</c:v>
                </c:pt>
                <c:pt idx="54">
                  <c:v>2.0454077000000002</c:v>
                </c:pt>
                <c:pt idx="55">
                  <c:v>2.0832856999999998</c:v>
                </c:pt>
                <c:pt idx="56">
                  <c:v>2.1211636</c:v>
                </c:pt>
                <c:pt idx="57">
                  <c:v>2.1590414999999998</c:v>
                </c:pt>
                <c:pt idx="58">
                  <c:v>2.1969194000000001</c:v>
                </c:pt>
                <c:pt idx="59">
                  <c:v>2.2347972999999999</c:v>
                </c:pt>
                <c:pt idx="60">
                  <c:v>2.2726753</c:v>
                </c:pt>
                <c:pt idx="61">
                  <c:v>2.3105532000000002</c:v>
                </c:pt>
                <c:pt idx="62">
                  <c:v>2.3484311</c:v>
                </c:pt>
                <c:pt idx="63">
                  <c:v>2.3863089999999998</c:v>
                </c:pt>
                <c:pt idx="64">
                  <c:v>2.4241869</c:v>
                </c:pt>
                <c:pt idx="65">
                  <c:v>2.4620649000000001</c:v>
                </c:pt>
                <c:pt idx="66">
                  <c:v>2.4999427999999999</c:v>
                </c:pt>
                <c:pt idx="67">
                  <c:v>2.5378207000000002</c:v>
                </c:pt>
                <c:pt idx="68">
                  <c:v>2.5756985999999999</c:v>
                </c:pt>
                <c:pt idx="69">
                  <c:v>2.6135765000000002</c:v>
                </c:pt>
                <c:pt idx="70">
                  <c:v>2.6514544999999998</c:v>
                </c:pt>
                <c:pt idx="71">
                  <c:v>2.6893324000000001</c:v>
                </c:pt>
                <c:pt idx="72">
                  <c:v>2.7272102999999999</c:v>
                </c:pt>
                <c:pt idx="73">
                  <c:v>2.7650882000000001</c:v>
                </c:pt>
                <c:pt idx="74">
                  <c:v>2.8029660999999999</c:v>
                </c:pt>
                <c:pt idx="75">
                  <c:v>2.8408441</c:v>
                </c:pt>
                <c:pt idx="76">
                  <c:v>2.8787219999999998</c:v>
                </c:pt>
                <c:pt idx="77">
                  <c:v>2.9165999</c:v>
                </c:pt>
                <c:pt idx="78">
                  <c:v>2.9544777999999998</c:v>
                </c:pt>
                <c:pt idx="79">
                  <c:v>2.9923557999999999</c:v>
                </c:pt>
                <c:pt idx="80">
                  <c:v>3.0302337000000001</c:v>
                </c:pt>
                <c:pt idx="81">
                  <c:v>3.0681115999999999</c:v>
                </c:pt>
                <c:pt idx="82">
                  <c:v>3.1059895000000002</c:v>
                </c:pt>
                <c:pt idx="83">
                  <c:v>3.1438674</c:v>
                </c:pt>
                <c:pt idx="84">
                  <c:v>3.1817454000000001</c:v>
                </c:pt>
                <c:pt idx="85">
                  <c:v>3.2196232999999999</c:v>
                </c:pt>
                <c:pt idx="86">
                  <c:v>3.2575012000000001</c:v>
                </c:pt>
                <c:pt idx="87">
                  <c:v>3.2953790999999999</c:v>
                </c:pt>
                <c:pt idx="88">
                  <c:v>3.3332570000000001</c:v>
                </c:pt>
                <c:pt idx="89">
                  <c:v>3.3711350000000002</c:v>
                </c:pt>
                <c:pt idx="90">
                  <c:v>3.4090129</c:v>
                </c:pt>
                <c:pt idx="91">
                  <c:v>3.4468907999999998</c:v>
                </c:pt>
                <c:pt idx="92">
                  <c:v>3.4847687000000001</c:v>
                </c:pt>
                <c:pt idx="93">
                  <c:v>3.5226465999999999</c:v>
                </c:pt>
                <c:pt idx="94">
                  <c:v>3.5605245999999999</c:v>
                </c:pt>
                <c:pt idx="95">
                  <c:v>3.5984025000000002</c:v>
                </c:pt>
                <c:pt idx="96">
                  <c:v>3.6362804</c:v>
                </c:pt>
                <c:pt idx="97">
                  <c:v>3.6741583000000002</c:v>
                </c:pt>
                <c:pt idx="98">
                  <c:v>3.7120362999999998</c:v>
                </c:pt>
                <c:pt idx="99">
                  <c:v>3.7499142000000001</c:v>
                </c:pt>
                <c:pt idx="100">
                  <c:v>3.7877920999999999</c:v>
                </c:pt>
                <c:pt idx="101">
                  <c:v>3.8256700000000001</c:v>
                </c:pt>
                <c:pt idx="102">
                  <c:v>3.8635478999999999</c:v>
                </c:pt>
                <c:pt idx="103">
                  <c:v>3.9014259</c:v>
                </c:pt>
                <c:pt idx="104">
                  <c:v>3.9393037999999998</c:v>
                </c:pt>
                <c:pt idx="105">
                  <c:v>3.9771817</c:v>
                </c:pt>
                <c:pt idx="106">
                  <c:v>4.0150595999999998</c:v>
                </c:pt>
                <c:pt idx="107">
                  <c:v>4.0529374999999996</c:v>
                </c:pt>
                <c:pt idx="108">
                  <c:v>4.0908154999999997</c:v>
                </c:pt>
                <c:pt idx="109">
                  <c:v>4.1286934000000004</c:v>
                </c:pt>
                <c:pt idx="110">
                  <c:v>4.1665713000000002</c:v>
                </c:pt>
                <c:pt idx="111">
                  <c:v>4.2044492</c:v>
                </c:pt>
                <c:pt idx="112">
                  <c:v>4.2423270999999998</c:v>
                </c:pt>
                <c:pt idx="113">
                  <c:v>4.2802050999999999</c:v>
                </c:pt>
                <c:pt idx="114">
                  <c:v>4.3180829999999997</c:v>
                </c:pt>
                <c:pt idx="115">
                  <c:v>4.3559609000000004</c:v>
                </c:pt>
                <c:pt idx="116">
                  <c:v>4.3938388000000002</c:v>
                </c:pt>
                <c:pt idx="117">
                  <c:v>4.4317167</c:v>
                </c:pt>
                <c:pt idx="118">
                  <c:v>4.4695947</c:v>
                </c:pt>
                <c:pt idx="119">
                  <c:v>4.5074725999999998</c:v>
                </c:pt>
                <c:pt idx="120">
                  <c:v>4.5453504999999996</c:v>
                </c:pt>
                <c:pt idx="121">
                  <c:v>4.5832284000000003</c:v>
                </c:pt>
                <c:pt idx="122">
                  <c:v>4.6211064000000004</c:v>
                </c:pt>
                <c:pt idx="123">
                  <c:v>4.6589843000000002</c:v>
                </c:pt>
                <c:pt idx="124">
                  <c:v>4.6968622</c:v>
                </c:pt>
                <c:pt idx="125">
                  <c:v>4.7347400999999998</c:v>
                </c:pt>
                <c:pt idx="126">
                  <c:v>4.7726179999999996</c:v>
                </c:pt>
                <c:pt idx="127">
                  <c:v>4.8104959999999997</c:v>
                </c:pt>
                <c:pt idx="128">
                  <c:v>4.8483739000000003</c:v>
                </c:pt>
                <c:pt idx="129">
                  <c:v>4.8862518000000001</c:v>
                </c:pt>
                <c:pt idx="130">
                  <c:v>4.9241296999999999</c:v>
                </c:pt>
                <c:pt idx="131">
                  <c:v>4.9620075999999997</c:v>
                </c:pt>
                <c:pt idx="132">
                  <c:v>4.9998855999999998</c:v>
                </c:pt>
                <c:pt idx="133">
                  <c:v>5.0377634999999996</c:v>
                </c:pt>
                <c:pt idx="134">
                  <c:v>5.0756414000000003</c:v>
                </c:pt>
                <c:pt idx="135">
                  <c:v>5.1135193000000001</c:v>
                </c:pt>
                <c:pt idx="136">
                  <c:v>5.1513971999999999</c:v>
                </c:pt>
                <c:pt idx="137">
                  <c:v>5.1892752</c:v>
                </c:pt>
                <c:pt idx="138">
                  <c:v>5.2271530999999998</c:v>
                </c:pt>
                <c:pt idx="139">
                  <c:v>5.2650309999999996</c:v>
                </c:pt>
                <c:pt idx="140">
                  <c:v>5.3029089000000003</c:v>
                </c:pt>
                <c:pt idx="141">
                  <c:v>5.3407869000000003</c:v>
                </c:pt>
                <c:pt idx="142">
                  <c:v>5.3786648000000001</c:v>
                </c:pt>
                <c:pt idx="143">
                  <c:v>5.4165426999999999</c:v>
                </c:pt>
                <c:pt idx="144">
                  <c:v>5.4544205999999997</c:v>
                </c:pt>
                <c:pt idx="145">
                  <c:v>5.4922985000000004</c:v>
                </c:pt>
                <c:pt idx="146">
                  <c:v>5.5301764999999996</c:v>
                </c:pt>
                <c:pt idx="147">
                  <c:v>5.5680544000000003</c:v>
                </c:pt>
                <c:pt idx="148">
                  <c:v>5.6059323000000001</c:v>
                </c:pt>
                <c:pt idx="149">
                  <c:v>5.6438101999999999</c:v>
                </c:pt>
                <c:pt idx="150">
                  <c:v>5.6816880999999997</c:v>
                </c:pt>
                <c:pt idx="151">
                  <c:v>5.7195660999999998</c:v>
                </c:pt>
                <c:pt idx="152">
                  <c:v>5.7574439999999996</c:v>
                </c:pt>
                <c:pt idx="153">
                  <c:v>5.7953219000000002</c:v>
                </c:pt>
                <c:pt idx="154">
                  <c:v>5.8331998</c:v>
                </c:pt>
                <c:pt idx="155">
                  <c:v>5.8710776999999998</c:v>
                </c:pt>
                <c:pt idx="156">
                  <c:v>5.9089556999999999</c:v>
                </c:pt>
                <c:pt idx="157">
                  <c:v>5.9468335999999997</c:v>
                </c:pt>
                <c:pt idx="158">
                  <c:v>5.9847115000000004</c:v>
                </c:pt>
                <c:pt idx="159">
                  <c:v>6.0225894000000002</c:v>
                </c:pt>
                <c:pt idx="160">
                  <c:v>6.0604673</c:v>
                </c:pt>
                <c:pt idx="161">
                  <c:v>6.0983453000000001</c:v>
                </c:pt>
                <c:pt idx="162">
                  <c:v>6.1362231999999999</c:v>
                </c:pt>
                <c:pt idx="163">
                  <c:v>6.1741010999999997</c:v>
                </c:pt>
                <c:pt idx="164">
                  <c:v>6.2119790000000004</c:v>
                </c:pt>
                <c:pt idx="165">
                  <c:v>6.2498570000000004</c:v>
                </c:pt>
                <c:pt idx="166">
                  <c:v>6.2877349000000002</c:v>
                </c:pt>
                <c:pt idx="167">
                  <c:v>6.3256128</c:v>
                </c:pt>
                <c:pt idx="168">
                  <c:v>6.3634906999999998</c:v>
                </c:pt>
                <c:pt idx="169">
                  <c:v>6.4013685999999996</c:v>
                </c:pt>
                <c:pt idx="170">
                  <c:v>6.4392465999999997</c:v>
                </c:pt>
                <c:pt idx="171">
                  <c:v>6.4771245000000004</c:v>
                </c:pt>
                <c:pt idx="172">
                  <c:v>6.5150024000000002</c:v>
                </c:pt>
                <c:pt idx="173">
                  <c:v>6.5528803</c:v>
                </c:pt>
                <c:pt idx="174">
                  <c:v>6.5907581999999998</c:v>
                </c:pt>
                <c:pt idx="175">
                  <c:v>6.6286361999999999</c:v>
                </c:pt>
                <c:pt idx="176">
                  <c:v>6.6665140999999997</c:v>
                </c:pt>
                <c:pt idx="177">
                  <c:v>6.7043920000000004</c:v>
                </c:pt>
                <c:pt idx="178">
                  <c:v>6.7422699000000001</c:v>
                </c:pt>
                <c:pt idx="179">
                  <c:v>6.7801477999999999</c:v>
                </c:pt>
                <c:pt idx="180">
                  <c:v>6.8180258</c:v>
                </c:pt>
                <c:pt idx="181">
                  <c:v>6.8559036999999998</c:v>
                </c:pt>
                <c:pt idx="182">
                  <c:v>6.8937815999999996</c:v>
                </c:pt>
                <c:pt idx="183">
                  <c:v>6.9316595000000003</c:v>
                </c:pt>
                <c:pt idx="184">
                  <c:v>6.9695374000000001</c:v>
                </c:pt>
                <c:pt idx="185">
                  <c:v>7.0074154000000002</c:v>
                </c:pt>
                <c:pt idx="186">
                  <c:v>7.0452933</c:v>
                </c:pt>
                <c:pt idx="187">
                  <c:v>7.0831711999999998</c:v>
                </c:pt>
                <c:pt idx="188">
                  <c:v>7.1210490999999996</c:v>
                </c:pt>
                <c:pt idx="189">
                  <c:v>7.1589270999999997</c:v>
                </c:pt>
                <c:pt idx="190">
                  <c:v>7.1968050000000003</c:v>
                </c:pt>
                <c:pt idx="191">
                  <c:v>7.2346829000000001</c:v>
                </c:pt>
                <c:pt idx="192">
                  <c:v>7.2725607999999999</c:v>
                </c:pt>
                <c:pt idx="193">
                  <c:v>7.3104386999999997</c:v>
                </c:pt>
                <c:pt idx="194">
                  <c:v>7.3483166999999998</c:v>
                </c:pt>
                <c:pt idx="195">
                  <c:v>7.3861945999999996</c:v>
                </c:pt>
                <c:pt idx="196">
                  <c:v>7.4240725000000003</c:v>
                </c:pt>
                <c:pt idx="197">
                  <c:v>7.4619504000000001</c:v>
                </c:pt>
                <c:pt idx="198">
                  <c:v>7.4998282999999999</c:v>
                </c:pt>
              </c:numCache>
            </c:numRef>
          </c:xVal>
          <c:yVal>
            <c:numRef>
              <c:f>Sheet2!$AF$5:$AF$203</c:f>
              <c:numCache>
                <c:formatCode>General</c:formatCode>
                <c:ptCount val="199"/>
                <c:pt idx="0">
                  <c:v>5.4002201999999995E-4</c:v>
                </c:pt>
                <c:pt idx="1">
                  <c:v>1.1722537999999999E-2</c:v>
                </c:pt>
                <c:pt idx="2">
                  <c:v>1.0166945E-2</c:v>
                </c:pt>
                <c:pt idx="3">
                  <c:v>3.5964481E-2</c:v>
                </c:pt>
                <c:pt idx="4">
                  <c:v>3.5130525000000003E-2</c:v>
                </c:pt>
                <c:pt idx="5">
                  <c:v>5.1585974E-2</c:v>
                </c:pt>
                <c:pt idx="6">
                  <c:v>4.0401455000000003E-2</c:v>
                </c:pt>
                <c:pt idx="7">
                  <c:v>7.7970065999999998E-3</c:v>
                </c:pt>
                <c:pt idx="8">
                  <c:v>1.7157885000000001E-2</c:v>
                </c:pt>
                <c:pt idx="9">
                  <c:v>9.2270315999999995E-3</c:v>
                </c:pt>
                <c:pt idx="10">
                  <c:v>5.6522760999999999E-3</c:v>
                </c:pt>
                <c:pt idx="11">
                  <c:v>4.7505037999999999E-3</c:v>
                </c:pt>
                <c:pt idx="12">
                  <c:v>5.1592264000000004E-3</c:v>
                </c:pt>
                <c:pt idx="13">
                  <c:v>7.6266733000000001E-3</c:v>
                </c:pt>
                <c:pt idx="14">
                  <c:v>3.9591510000000002E-3</c:v>
                </c:pt>
                <c:pt idx="15">
                  <c:v>3.7716004000000001E-3</c:v>
                </c:pt>
                <c:pt idx="16">
                  <c:v>3.0584369999999998E-3</c:v>
                </c:pt>
                <c:pt idx="17">
                  <c:v>1.8449851E-3</c:v>
                </c:pt>
                <c:pt idx="18">
                  <c:v>3.7608265999999998E-7</c:v>
                </c:pt>
                <c:pt idx="19">
                  <c:v>7.4075173000000003E-3</c:v>
                </c:pt>
                <c:pt idx="20">
                  <c:v>5.198435E-5</c:v>
                </c:pt>
                <c:pt idx="21">
                  <c:v>2.4110323000000001E-5</c:v>
                </c:pt>
                <c:pt idx="22">
                  <c:v>8.4730649999999999E-4</c:v>
                </c:pt>
                <c:pt idx="23">
                  <c:v>3.8646204000000002E-3</c:v>
                </c:pt>
                <c:pt idx="24">
                  <c:v>4.2889928000000004E-3</c:v>
                </c:pt>
                <c:pt idx="25">
                  <c:v>2.5334672999999999E-3</c:v>
                </c:pt>
                <c:pt idx="26">
                  <c:v>4.3827633000000001E-3</c:v>
                </c:pt>
                <c:pt idx="27">
                  <c:v>3.8233198000000002E-3</c:v>
                </c:pt>
                <c:pt idx="28">
                  <c:v>3.6438709E-4</c:v>
                </c:pt>
                <c:pt idx="29">
                  <c:v>3.7057082999999999E-3</c:v>
                </c:pt>
                <c:pt idx="30">
                  <c:v>5.2987057999999995E-4</c:v>
                </c:pt>
                <c:pt idx="31">
                  <c:v>6.4781342E-3</c:v>
                </c:pt>
                <c:pt idx="32">
                  <c:v>8.5652951000000001E-3</c:v>
                </c:pt>
                <c:pt idx="33">
                  <c:v>5.4564269999999998E-3</c:v>
                </c:pt>
                <c:pt idx="34">
                  <c:v>6.1377576E-3</c:v>
                </c:pt>
                <c:pt idx="35">
                  <c:v>4.9886058000000004E-3</c:v>
                </c:pt>
                <c:pt idx="36">
                  <c:v>1.5614575E-3</c:v>
                </c:pt>
                <c:pt idx="37">
                  <c:v>2.5070111999999999E-4</c:v>
                </c:pt>
                <c:pt idx="38">
                  <c:v>1.3442339999999999E-3</c:v>
                </c:pt>
                <c:pt idx="39">
                  <c:v>3.3222147999999998E-3</c:v>
                </c:pt>
                <c:pt idx="40">
                  <c:v>1.7176699000000001E-3</c:v>
                </c:pt>
                <c:pt idx="41">
                  <c:v>1.7980237E-3</c:v>
                </c:pt>
                <c:pt idx="42">
                  <c:v>4.5399859000000003E-4</c:v>
                </c:pt>
                <c:pt idx="43">
                  <c:v>5.0148203999999998E-3</c:v>
                </c:pt>
                <c:pt idx="44">
                  <c:v>9.0007438000000006E-3</c:v>
                </c:pt>
                <c:pt idx="45">
                  <c:v>4.2092709000000001E-3</c:v>
                </c:pt>
                <c:pt idx="46">
                  <c:v>1.9914461E-3</c:v>
                </c:pt>
                <c:pt idx="47">
                  <c:v>7.0621045000000002E-3</c:v>
                </c:pt>
                <c:pt idx="48">
                  <c:v>7.6956120999999997E-3</c:v>
                </c:pt>
                <c:pt idx="49">
                  <c:v>3.7533815999999998E-3</c:v>
                </c:pt>
                <c:pt idx="50">
                  <c:v>4.9377709999999997E-3</c:v>
                </c:pt>
                <c:pt idx="51">
                  <c:v>3.7669591999999999E-3</c:v>
                </c:pt>
                <c:pt idx="52">
                  <c:v>7.3991839999999996E-3</c:v>
                </c:pt>
                <c:pt idx="53">
                  <c:v>2.3967233E-3</c:v>
                </c:pt>
                <c:pt idx="54">
                  <c:v>1.8362813E-3</c:v>
                </c:pt>
                <c:pt idx="55">
                  <c:v>2.4242456E-3</c:v>
                </c:pt>
                <c:pt idx="56">
                  <c:v>3.725328E-3</c:v>
                </c:pt>
                <c:pt idx="57">
                  <c:v>2.6735884999999999E-3</c:v>
                </c:pt>
                <c:pt idx="58">
                  <c:v>1.979036E-3</c:v>
                </c:pt>
                <c:pt idx="59">
                  <c:v>2.6467532E-3</c:v>
                </c:pt>
                <c:pt idx="60">
                  <c:v>1.130537E-3</c:v>
                </c:pt>
                <c:pt idx="61">
                  <c:v>4.8396771000000002E-3</c:v>
                </c:pt>
                <c:pt idx="62">
                  <c:v>5.1004871000000004E-3</c:v>
                </c:pt>
                <c:pt idx="63">
                  <c:v>4.5831969000000001E-4</c:v>
                </c:pt>
                <c:pt idx="64">
                  <c:v>6.5776862999999998E-3</c:v>
                </c:pt>
                <c:pt idx="65">
                  <c:v>5.1074229000000004E-4</c:v>
                </c:pt>
                <c:pt idx="66">
                  <c:v>2.8232301E-3</c:v>
                </c:pt>
                <c:pt idx="67">
                  <c:v>6.9631398000000004E-4</c:v>
                </c:pt>
                <c:pt idx="68">
                  <c:v>2.0577446E-3</c:v>
                </c:pt>
                <c:pt idx="69">
                  <c:v>4.4670031000000002E-3</c:v>
                </c:pt>
                <c:pt idx="70">
                  <c:v>6.3428317E-3</c:v>
                </c:pt>
                <c:pt idx="71">
                  <c:v>3.2034229999999999E-3</c:v>
                </c:pt>
                <c:pt idx="72">
                  <c:v>2.3994671999999998E-3</c:v>
                </c:pt>
                <c:pt idx="73">
                  <c:v>1.4865317999999999E-4</c:v>
                </c:pt>
                <c:pt idx="74">
                  <c:v>3.8625882000000002E-3</c:v>
                </c:pt>
                <c:pt idx="75">
                  <c:v>2.5451597000000002E-3</c:v>
                </c:pt>
                <c:pt idx="76">
                  <c:v>2.1281218E-3</c:v>
                </c:pt>
                <c:pt idx="77">
                  <c:v>2.9287794E-3</c:v>
                </c:pt>
                <c:pt idx="78">
                  <c:v>3.7637182000000002E-3</c:v>
                </c:pt>
                <c:pt idx="79">
                  <c:v>3.8344977999999999E-3</c:v>
                </c:pt>
                <c:pt idx="80">
                  <c:v>8.4804202999999995E-3</c:v>
                </c:pt>
                <c:pt idx="81">
                  <c:v>4.6686580000000001E-4</c:v>
                </c:pt>
                <c:pt idx="82">
                  <c:v>5.2497480999999999E-3</c:v>
                </c:pt>
                <c:pt idx="83">
                  <c:v>2.7904745E-3</c:v>
                </c:pt>
                <c:pt idx="84">
                  <c:v>8.6116296000000002E-4</c:v>
                </c:pt>
                <c:pt idx="85">
                  <c:v>6.1142640999999999E-3</c:v>
                </c:pt>
                <c:pt idx="86">
                  <c:v>5.2160846000000004E-3</c:v>
                </c:pt>
                <c:pt idx="87">
                  <c:v>1.2793184999999999E-3</c:v>
                </c:pt>
                <c:pt idx="88">
                  <c:v>3.1848699000000002E-3</c:v>
                </c:pt>
                <c:pt idx="89">
                  <c:v>4.8097568000000002E-4</c:v>
                </c:pt>
                <c:pt idx="90">
                  <c:v>4.0261697000000003E-3</c:v>
                </c:pt>
                <c:pt idx="91">
                  <c:v>5.3022727999999996E-3</c:v>
                </c:pt>
                <c:pt idx="92">
                  <c:v>8.3888521999999997E-3</c:v>
                </c:pt>
                <c:pt idx="93">
                  <c:v>2.6818009000000001E-3</c:v>
                </c:pt>
                <c:pt idx="94">
                  <c:v>1.2204599E-3</c:v>
                </c:pt>
                <c:pt idx="95">
                  <c:v>8.046012E-3</c:v>
                </c:pt>
                <c:pt idx="96">
                  <c:v>5.7971354999999999E-3</c:v>
                </c:pt>
                <c:pt idx="97">
                  <c:v>4.2705905000000001E-3</c:v>
                </c:pt>
                <c:pt idx="98">
                  <c:v>2.7046742999999999E-3</c:v>
                </c:pt>
                <c:pt idx="99">
                  <c:v>5.0260608999999996E-3</c:v>
                </c:pt>
                <c:pt idx="100">
                  <c:v>5.0260608999999996E-3</c:v>
                </c:pt>
                <c:pt idx="101">
                  <c:v>2.7046742999999999E-3</c:v>
                </c:pt>
                <c:pt idx="102">
                  <c:v>4.2705905000000001E-3</c:v>
                </c:pt>
                <c:pt idx="103">
                  <c:v>5.7971354999999999E-3</c:v>
                </c:pt>
                <c:pt idx="104">
                  <c:v>8.046012E-3</c:v>
                </c:pt>
                <c:pt idx="105">
                  <c:v>1.2204599E-3</c:v>
                </c:pt>
                <c:pt idx="106">
                  <c:v>2.6818009000000001E-3</c:v>
                </c:pt>
                <c:pt idx="107">
                  <c:v>8.3888521999999997E-3</c:v>
                </c:pt>
                <c:pt idx="108">
                  <c:v>5.3022727999999996E-3</c:v>
                </c:pt>
                <c:pt idx="109">
                  <c:v>4.0261697000000003E-3</c:v>
                </c:pt>
                <c:pt idx="110">
                  <c:v>4.8097568000000002E-4</c:v>
                </c:pt>
                <c:pt idx="111">
                  <c:v>3.1848699000000002E-3</c:v>
                </c:pt>
                <c:pt idx="112">
                  <c:v>1.2793184999999999E-3</c:v>
                </c:pt>
                <c:pt idx="113">
                  <c:v>5.2160846000000004E-3</c:v>
                </c:pt>
                <c:pt idx="114">
                  <c:v>6.1142640999999999E-3</c:v>
                </c:pt>
                <c:pt idx="115">
                  <c:v>8.6116296000000002E-4</c:v>
                </c:pt>
                <c:pt idx="116">
                  <c:v>2.7904745E-3</c:v>
                </c:pt>
                <c:pt idx="117">
                  <c:v>5.2497480999999999E-3</c:v>
                </c:pt>
                <c:pt idx="118">
                  <c:v>4.6686580000000001E-4</c:v>
                </c:pt>
                <c:pt idx="119">
                  <c:v>8.4804202999999995E-3</c:v>
                </c:pt>
                <c:pt idx="120">
                  <c:v>3.8344977999999999E-3</c:v>
                </c:pt>
                <c:pt idx="121">
                  <c:v>3.7637182000000002E-3</c:v>
                </c:pt>
                <c:pt idx="122">
                  <c:v>2.9287794E-3</c:v>
                </c:pt>
                <c:pt idx="123">
                  <c:v>2.1281218E-3</c:v>
                </c:pt>
                <c:pt idx="124">
                  <c:v>2.5451597000000002E-3</c:v>
                </c:pt>
                <c:pt idx="125">
                  <c:v>3.8625882000000002E-3</c:v>
                </c:pt>
                <c:pt idx="126">
                  <c:v>1.4865317999999999E-4</c:v>
                </c:pt>
                <c:pt idx="127">
                  <c:v>2.3994671999999998E-3</c:v>
                </c:pt>
                <c:pt idx="128">
                  <c:v>3.2034229999999999E-3</c:v>
                </c:pt>
                <c:pt idx="129">
                  <c:v>6.3428317E-3</c:v>
                </c:pt>
                <c:pt idx="130">
                  <c:v>4.4670031000000002E-3</c:v>
                </c:pt>
                <c:pt idx="131">
                  <c:v>2.0577446E-3</c:v>
                </c:pt>
                <c:pt idx="132">
                  <c:v>6.9631398000000004E-4</c:v>
                </c:pt>
                <c:pt idx="133">
                  <c:v>2.8232301E-3</c:v>
                </c:pt>
                <c:pt idx="134">
                  <c:v>5.1074229000000004E-4</c:v>
                </c:pt>
                <c:pt idx="135">
                  <c:v>6.5776862999999998E-3</c:v>
                </c:pt>
                <c:pt idx="136">
                  <c:v>4.5831969000000001E-4</c:v>
                </c:pt>
                <c:pt idx="137">
                  <c:v>5.1004871000000004E-3</c:v>
                </c:pt>
                <c:pt idx="138">
                  <c:v>4.8396771000000002E-3</c:v>
                </c:pt>
                <c:pt idx="139">
                  <c:v>1.130537E-3</c:v>
                </c:pt>
                <c:pt idx="140">
                  <c:v>2.6467532E-3</c:v>
                </c:pt>
                <c:pt idx="141">
                  <c:v>1.979036E-3</c:v>
                </c:pt>
                <c:pt idx="142">
                  <c:v>2.6735884999999999E-3</c:v>
                </c:pt>
                <c:pt idx="143">
                  <c:v>3.725328E-3</c:v>
                </c:pt>
                <c:pt idx="144">
                  <c:v>2.4242456E-3</c:v>
                </c:pt>
                <c:pt idx="145">
                  <c:v>1.8362813E-3</c:v>
                </c:pt>
                <c:pt idx="146">
                  <c:v>2.3967233E-3</c:v>
                </c:pt>
                <c:pt idx="147">
                  <c:v>7.3991839999999996E-3</c:v>
                </c:pt>
                <c:pt idx="148">
                  <c:v>3.7669591999999999E-3</c:v>
                </c:pt>
                <c:pt idx="149">
                  <c:v>4.9377709999999997E-3</c:v>
                </c:pt>
                <c:pt idx="150">
                  <c:v>3.7533815999999998E-3</c:v>
                </c:pt>
                <c:pt idx="151">
                  <c:v>7.6956120999999997E-3</c:v>
                </c:pt>
                <c:pt idx="152">
                  <c:v>7.0621045000000002E-3</c:v>
                </c:pt>
                <c:pt idx="153">
                  <c:v>1.9914461E-3</c:v>
                </c:pt>
                <c:pt idx="154">
                  <c:v>4.2092709000000001E-3</c:v>
                </c:pt>
                <c:pt idx="155">
                  <c:v>9.0007438000000006E-3</c:v>
                </c:pt>
                <c:pt idx="156">
                  <c:v>5.0148203999999998E-3</c:v>
                </c:pt>
                <c:pt idx="157">
                  <c:v>4.5399859000000003E-4</c:v>
                </c:pt>
                <c:pt idx="158">
                  <c:v>1.7980237E-3</c:v>
                </c:pt>
                <c:pt idx="159">
                  <c:v>1.7176699000000001E-3</c:v>
                </c:pt>
                <c:pt idx="160">
                  <c:v>3.3222147999999998E-3</c:v>
                </c:pt>
                <c:pt idx="161">
                  <c:v>1.3442339999999999E-3</c:v>
                </c:pt>
                <c:pt idx="162">
                  <c:v>2.5070111999999999E-4</c:v>
                </c:pt>
                <c:pt idx="163">
                  <c:v>1.5614575E-3</c:v>
                </c:pt>
                <c:pt idx="164">
                  <c:v>4.9886058000000004E-3</c:v>
                </c:pt>
                <c:pt idx="165">
                  <c:v>6.1377576E-3</c:v>
                </c:pt>
                <c:pt idx="166">
                  <c:v>5.4564269999999998E-3</c:v>
                </c:pt>
                <c:pt idx="167">
                  <c:v>8.5652951000000001E-3</c:v>
                </c:pt>
                <c:pt idx="168">
                  <c:v>6.4781342E-3</c:v>
                </c:pt>
                <c:pt idx="169">
                  <c:v>5.2987057999999995E-4</c:v>
                </c:pt>
                <c:pt idx="170">
                  <c:v>3.7057082999999999E-3</c:v>
                </c:pt>
                <c:pt idx="171">
                  <c:v>3.6438709E-4</c:v>
                </c:pt>
                <c:pt idx="172">
                  <c:v>3.8233198000000002E-3</c:v>
                </c:pt>
                <c:pt idx="173">
                  <c:v>4.3827633000000001E-3</c:v>
                </c:pt>
                <c:pt idx="174">
                  <c:v>2.5334672999999999E-3</c:v>
                </c:pt>
                <c:pt idx="175">
                  <c:v>4.2889928000000004E-3</c:v>
                </c:pt>
                <c:pt idx="176">
                  <c:v>3.8646204000000002E-3</c:v>
                </c:pt>
                <c:pt idx="177">
                  <c:v>8.4730649999999999E-4</c:v>
                </c:pt>
                <c:pt idx="178">
                  <c:v>2.4110323000000001E-5</c:v>
                </c:pt>
                <c:pt idx="179">
                  <c:v>5.198435E-5</c:v>
                </c:pt>
                <c:pt idx="180">
                  <c:v>7.4075173000000003E-3</c:v>
                </c:pt>
                <c:pt idx="181">
                  <c:v>3.7608265999999998E-7</c:v>
                </c:pt>
                <c:pt idx="182">
                  <c:v>1.8449851E-3</c:v>
                </c:pt>
                <c:pt idx="183">
                  <c:v>3.0584369999999998E-3</c:v>
                </c:pt>
                <c:pt idx="184">
                  <c:v>3.7716004000000001E-3</c:v>
                </c:pt>
                <c:pt idx="185">
                  <c:v>3.9591510000000002E-3</c:v>
                </c:pt>
                <c:pt idx="186">
                  <c:v>7.6266733000000001E-3</c:v>
                </c:pt>
                <c:pt idx="187">
                  <c:v>5.1592264000000004E-3</c:v>
                </c:pt>
                <c:pt idx="188">
                  <c:v>4.7505037999999999E-3</c:v>
                </c:pt>
                <c:pt idx="189">
                  <c:v>5.6522760999999999E-3</c:v>
                </c:pt>
                <c:pt idx="190">
                  <c:v>9.2270315999999995E-3</c:v>
                </c:pt>
                <c:pt idx="191">
                  <c:v>1.7157885000000001E-2</c:v>
                </c:pt>
                <c:pt idx="192">
                  <c:v>7.7970065999999998E-3</c:v>
                </c:pt>
                <c:pt idx="193">
                  <c:v>4.0401455000000003E-2</c:v>
                </c:pt>
                <c:pt idx="194">
                  <c:v>5.1585974E-2</c:v>
                </c:pt>
                <c:pt idx="195">
                  <c:v>3.5130525000000003E-2</c:v>
                </c:pt>
                <c:pt idx="196">
                  <c:v>3.5964481E-2</c:v>
                </c:pt>
                <c:pt idx="197">
                  <c:v>1.0166945E-2</c:v>
                </c:pt>
                <c:pt idx="198">
                  <c:v>1.1722537999999999E-2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49F-4347-8254-2F200416273B}"/>
            </c:ext>
          </c:extLst>
        </c:ser>
        <c:ser>
          <c:idx val="1"/>
          <c:order val="1"/>
          <c:tx>
            <c:v>With Slit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Sheet2!$AI$5:$AI$203</c:f>
              <c:numCache>
                <c:formatCode>General</c:formatCode>
                <c:ptCount val="199"/>
                <c:pt idx="0">
                  <c:v>0</c:v>
                </c:pt>
                <c:pt idx="1">
                  <c:v>3.7877921000000002E-2</c:v>
                </c:pt>
                <c:pt idx="2">
                  <c:v>7.5755842000000004E-2</c:v>
                </c:pt>
                <c:pt idx="3">
                  <c:v>0.11363376</c:v>
                </c:pt>
                <c:pt idx="4">
                  <c:v>0.15151168000000001</c:v>
                </c:pt>
                <c:pt idx="5">
                  <c:v>0.18938959999999999</c:v>
                </c:pt>
                <c:pt idx="6">
                  <c:v>0.22726753</c:v>
                </c:pt>
                <c:pt idx="7">
                  <c:v>0.26514545</c:v>
                </c:pt>
                <c:pt idx="8">
                  <c:v>0.30302337000000001</c:v>
                </c:pt>
                <c:pt idx="9">
                  <c:v>0.34090129000000002</c:v>
                </c:pt>
                <c:pt idx="10">
                  <c:v>0.37877920999999998</c:v>
                </c:pt>
                <c:pt idx="11">
                  <c:v>0.41665712999999999</c:v>
                </c:pt>
                <c:pt idx="12">
                  <c:v>0.45453505</c:v>
                </c:pt>
                <c:pt idx="13">
                  <c:v>0.49241297000000001</c:v>
                </c:pt>
                <c:pt idx="14">
                  <c:v>0.53029088999999996</c:v>
                </c:pt>
                <c:pt idx="15">
                  <c:v>0.56816880999999997</c:v>
                </c:pt>
                <c:pt idx="16">
                  <c:v>0.60604672999999998</c:v>
                </c:pt>
                <c:pt idx="17">
                  <c:v>0.64392466000000004</c:v>
                </c:pt>
                <c:pt idx="18">
                  <c:v>0.68180258000000005</c:v>
                </c:pt>
                <c:pt idx="19">
                  <c:v>0.71968049999999995</c:v>
                </c:pt>
                <c:pt idx="20">
                  <c:v>0.75755841999999995</c:v>
                </c:pt>
                <c:pt idx="21">
                  <c:v>0.79543633999999996</c:v>
                </c:pt>
                <c:pt idx="22">
                  <c:v>0.83331425999999997</c:v>
                </c:pt>
                <c:pt idx="23">
                  <c:v>0.87119217999999998</c:v>
                </c:pt>
                <c:pt idx="24">
                  <c:v>0.90907009999999999</c:v>
                </c:pt>
                <c:pt idx="25">
                  <c:v>0.94694802</c:v>
                </c:pt>
                <c:pt idx="26">
                  <c:v>0.98482594000000001</c:v>
                </c:pt>
                <c:pt idx="27">
                  <c:v>1.0227039</c:v>
                </c:pt>
                <c:pt idx="28">
                  <c:v>1.0605818</c:v>
                </c:pt>
                <c:pt idx="29">
                  <c:v>1.0984597</c:v>
                </c:pt>
                <c:pt idx="30">
                  <c:v>1.1363376000000001</c:v>
                </c:pt>
                <c:pt idx="31">
                  <c:v>1.1742155000000001</c:v>
                </c:pt>
                <c:pt idx="32">
                  <c:v>1.2120934999999999</c:v>
                </c:pt>
                <c:pt idx="33">
                  <c:v>1.2499714</c:v>
                </c:pt>
                <c:pt idx="34">
                  <c:v>1.2878493</c:v>
                </c:pt>
                <c:pt idx="35">
                  <c:v>1.3257272</c:v>
                </c:pt>
                <c:pt idx="36">
                  <c:v>1.3636052000000001</c:v>
                </c:pt>
                <c:pt idx="37">
                  <c:v>1.4014831000000001</c:v>
                </c:pt>
                <c:pt idx="38">
                  <c:v>1.4393609999999999</c:v>
                </c:pt>
                <c:pt idx="39">
                  <c:v>1.4772388999999999</c:v>
                </c:pt>
                <c:pt idx="40">
                  <c:v>1.5151167999999999</c:v>
                </c:pt>
                <c:pt idx="41">
                  <c:v>1.5529948</c:v>
                </c:pt>
                <c:pt idx="42">
                  <c:v>1.5908727</c:v>
                </c:pt>
                <c:pt idx="43">
                  <c:v>1.6287506</c:v>
                </c:pt>
                <c:pt idx="44">
                  <c:v>1.6666285000000001</c:v>
                </c:pt>
                <c:pt idx="45">
                  <c:v>1.7045064000000001</c:v>
                </c:pt>
                <c:pt idx="46">
                  <c:v>1.7423843999999999</c:v>
                </c:pt>
                <c:pt idx="47">
                  <c:v>1.7802623</c:v>
                </c:pt>
                <c:pt idx="48">
                  <c:v>1.8181402</c:v>
                </c:pt>
                <c:pt idx="49">
                  <c:v>1.8560181</c:v>
                </c:pt>
                <c:pt idx="50">
                  <c:v>1.893896</c:v>
                </c:pt>
                <c:pt idx="51">
                  <c:v>1.9317740000000001</c:v>
                </c:pt>
                <c:pt idx="52">
                  <c:v>1.9696518999999999</c:v>
                </c:pt>
                <c:pt idx="53">
                  <c:v>2.0075297999999999</c:v>
                </c:pt>
                <c:pt idx="54">
                  <c:v>2.0454077000000002</c:v>
                </c:pt>
                <c:pt idx="55">
                  <c:v>2.0832856999999998</c:v>
                </c:pt>
                <c:pt idx="56">
                  <c:v>2.1211636</c:v>
                </c:pt>
                <c:pt idx="57">
                  <c:v>2.1590414999999998</c:v>
                </c:pt>
                <c:pt idx="58">
                  <c:v>2.1969194000000001</c:v>
                </c:pt>
                <c:pt idx="59">
                  <c:v>2.2347972999999999</c:v>
                </c:pt>
                <c:pt idx="60">
                  <c:v>2.2726753</c:v>
                </c:pt>
                <c:pt idx="61">
                  <c:v>2.3105532000000002</c:v>
                </c:pt>
                <c:pt idx="62">
                  <c:v>2.3484311</c:v>
                </c:pt>
                <c:pt idx="63">
                  <c:v>2.3863089999999998</c:v>
                </c:pt>
                <c:pt idx="64">
                  <c:v>2.4241869</c:v>
                </c:pt>
                <c:pt idx="65">
                  <c:v>2.4620649000000001</c:v>
                </c:pt>
                <c:pt idx="66">
                  <c:v>2.4999427999999999</c:v>
                </c:pt>
                <c:pt idx="67">
                  <c:v>2.5378207000000002</c:v>
                </c:pt>
                <c:pt idx="68">
                  <c:v>2.5756985999999999</c:v>
                </c:pt>
                <c:pt idx="69">
                  <c:v>2.6135765000000002</c:v>
                </c:pt>
                <c:pt idx="70">
                  <c:v>2.6514544999999998</c:v>
                </c:pt>
                <c:pt idx="71">
                  <c:v>2.6893324000000001</c:v>
                </c:pt>
                <c:pt idx="72">
                  <c:v>2.7272102999999999</c:v>
                </c:pt>
                <c:pt idx="73">
                  <c:v>2.7650882000000001</c:v>
                </c:pt>
                <c:pt idx="74">
                  <c:v>2.8029660999999999</c:v>
                </c:pt>
                <c:pt idx="75">
                  <c:v>2.8408441</c:v>
                </c:pt>
                <c:pt idx="76">
                  <c:v>2.8787219999999998</c:v>
                </c:pt>
                <c:pt idx="77">
                  <c:v>2.9165999</c:v>
                </c:pt>
                <c:pt idx="78">
                  <c:v>2.9544777999999998</c:v>
                </c:pt>
                <c:pt idx="79">
                  <c:v>2.9923557999999999</c:v>
                </c:pt>
                <c:pt idx="80">
                  <c:v>3.0302337000000001</c:v>
                </c:pt>
                <c:pt idx="81">
                  <c:v>3.0681115999999999</c:v>
                </c:pt>
                <c:pt idx="82">
                  <c:v>3.1059895000000002</c:v>
                </c:pt>
                <c:pt idx="83">
                  <c:v>3.1438674</c:v>
                </c:pt>
                <c:pt idx="84">
                  <c:v>3.1817454000000001</c:v>
                </c:pt>
                <c:pt idx="85">
                  <c:v>3.2196232999999999</c:v>
                </c:pt>
                <c:pt idx="86">
                  <c:v>3.2575012000000001</c:v>
                </c:pt>
                <c:pt idx="87">
                  <c:v>3.2953790999999999</c:v>
                </c:pt>
                <c:pt idx="88">
                  <c:v>3.3332570000000001</c:v>
                </c:pt>
                <c:pt idx="89">
                  <c:v>3.3711350000000002</c:v>
                </c:pt>
                <c:pt idx="90">
                  <c:v>3.4090129</c:v>
                </c:pt>
                <c:pt idx="91">
                  <c:v>3.4468907999999998</c:v>
                </c:pt>
                <c:pt idx="92">
                  <c:v>3.4847687000000001</c:v>
                </c:pt>
                <c:pt idx="93">
                  <c:v>3.5226465999999999</c:v>
                </c:pt>
                <c:pt idx="94">
                  <c:v>3.5605245999999999</c:v>
                </c:pt>
                <c:pt idx="95">
                  <c:v>3.5984025000000002</c:v>
                </c:pt>
                <c:pt idx="96">
                  <c:v>3.6362804</c:v>
                </c:pt>
                <c:pt idx="97">
                  <c:v>3.6741583000000002</c:v>
                </c:pt>
                <c:pt idx="98">
                  <c:v>3.7120362999999998</c:v>
                </c:pt>
                <c:pt idx="99">
                  <c:v>3.7499142000000001</c:v>
                </c:pt>
                <c:pt idx="100">
                  <c:v>3.7877920999999999</c:v>
                </c:pt>
                <c:pt idx="101">
                  <c:v>3.8256700000000001</c:v>
                </c:pt>
                <c:pt idx="102">
                  <c:v>3.8635478999999999</c:v>
                </c:pt>
                <c:pt idx="103">
                  <c:v>3.9014259</c:v>
                </c:pt>
                <c:pt idx="104">
                  <c:v>3.9393037999999998</c:v>
                </c:pt>
                <c:pt idx="105">
                  <c:v>3.9771817</c:v>
                </c:pt>
                <c:pt idx="106">
                  <c:v>4.0150595999999998</c:v>
                </c:pt>
                <c:pt idx="107">
                  <c:v>4.0529374999999996</c:v>
                </c:pt>
                <c:pt idx="108">
                  <c:v>4.0908154999999997</c:v>
                </c:pt>
                <c:pt idx="109">
                  <c:v>4.1286934000000004</c:v>
                </c:pt>
                <c:pt idx="110">
                  <c:v>4.1665713000000002</c:v>
                </c:pt>
                <c:pt idx="111">
                  <c:v>4.2044492</c:v>
                </c:pt>
                <c:pt idx="112">
                  <c:v>4.2423270999999998</c:v>
                </c:pt>
                <c:pt idx="113">
                  <c:v>4.2802050999999999</c:v>
                </c:pt>
                <c:pt idx="114">
                  <c:v>4.3180829999999997</c:v>
                </c:pt>
                <c:pt idx="115">
                  <c:v>4.3559609000000004</c:v>
                </c:pt>
                <c:pt idx="116">
                  <c:v>4.3938388000000002</c:v>
                </c:pt>
                <c:pt idx="117">
                  <c:v>4.4317167</c:v>
                </c:pt>
                <c:pt idx="118">
                  <c:v>4.4695947</c:v>
                </c:pt>
                <c:pt idx="119">
                  <c:v>4.5074725999999998</c:v>
                </c:pt>
                <c:pt idx="120">
                  <c:v>4.5453504999999996</c:v>
                </c:pt>
                <c:pt idx="121">
                  <c:v>4.5832284000000003</c:v>
                </c:pt>
                <c:pt idx="122">
                  <c:v>4.6211064000000004</c:v>
                </c:pt>
                <c:pt idx="123">
                  <c:v>4.6589843000000002</c:v>
                </c:pt>
                <c:pt idx="124">
                  <c:v>4.6968622</c:v>
                </c:pt>
                <c:pt idx="125">
                  <c:v>4.7347400999999998</c:v>
                </c:pt>
                <c:pt idx="126">
                  <c:v>4.7726179999999996</c:v>
                </c:pt>
                <c:pt idx="127">
                  <c:v>4.8104959999999997</c:v>
                </c:pt>
                <c:pt idx="128">
                  <c:v>4.8483739000000003</c:v>
                </c:pt>
                <c:pt idx="129">
                  <c:v>4.8862518000000001</c:v>
                </c:pt>
                <c:pt idx="130">
                  <c:v>4.9241296999999999</c:v>
                </c:pt>
                <c:pt idx="131">
                  <c:v>4.9620075999999997</c:v>
                </c:pt>
                <c:pt idx="132">
                  <c:v>4.9998855999999998</c:v>
                </c:pt>
                <c:pt idx="133">
                  <c:v>5.0377634999999996</c:v>
                </c:pt>
                <c:pt idx="134">
                  <c:v>5.0756414000000003</c:v>
                </c:pt>
                <c:pt idx="135">
                  <c:v>5.1135193000000001</c:v>
                </c:pt>
                <c:pt idx="136">
                  <c:v>5.1513971999999999</c:v>
                </c:pt>
                <c:pt idx="137">
                  <c:v>5.1892752</c:v>
                </c:pt>
                <c:pt idx="138">
                  <c:v>5.2271530999999998</c:v>
                </c:pt>
                <c:pt idx="139">
                  <c:v>5.2650309999999996</c:v>
                </c:pt>
                <c:pt idx="140">
                  <c:v>5.3029089000000003</c:v>
                </c:pt>
                <c:pt idx="141">
                  <c:v>5.3407869000000003</c:v>
                </c:pt>
                <c:pt idx="142">
                  <c:v>5.3786648000000001</c:v>
                </c:pt>
                <c:pt idx="143">
                  <c:v>5.4165426999999999</c:v>
                </c:pt>
                <c:pt idx="144">
                  <c:v>5.4544205999999997</c:v>
                </c:pt>
                <c:pt idx="145">
                  <c:v>5.4922985000000004</c:v>
                </c:pt>
                <c:pt idx="146">
                  <c:v>5.5301764999999996</c:v>
                </c:pt>
                <c:pt idx="147">
                  <c:v>5.5680544000000003</c:v>
                </c:pt>
                <c:pt idx="148">
                  <c:v>5.6059323000000001</c:v>
                </c:pt>
                <c:pt idx="149">
                  <c:v>5.6438101999999999</c:v>
                </c:pt>
                <c:pt idx="150">
                  <c:v>5.6816880999999997</c:v>
                </c:pt>
                <c:pt idx="151">
                  <c:v>5.7195660999999998</c:v>
                </c:pt>
                <c:pt idx="152">
                  <c:v>5.7574439999999996</c:v>
                </c:pt>
                <c:pt idx="153">
                  <c:v>5.7953219000000002</c:v>
                </c:pt>
                <c:pt idx="154">
                  <c:v>5.8331998</c:v>
                </c:pt>
                <c:pt idx="155">
                  <c:v>5.8710776999999998</c:v>
                </c:pt>
                <c:pt idx="156">
                  <c:v>5.9089556999999999</c:v>
                </c:pt>
                <c:pt idx="157">
                  <c:v>5.9468335999999997</c:v>
                </c:pt>
                <c:pt idx="158">
                  <c:v>5.9847115000000004</c:v>
                </c:pt>
                <c:pt idx="159">
                  <c:v>6.0225894000000002</c:v>
                </c:pt>
                <c:pt idx="160">
                  <c:v>6.0604673</c:v>
                </c:pt>
                <c:pt idx="161">
                  <c:v>6.0983453000000001</c:v>
                </c:pt>
                <c:pt idx="162">
                  <c:v>6.1362231999999999</c:v>
                </c:pt>
                <c:pt idx="163">
                  <c:v>6.1741010999999997</c:v>
                </c:pt>
                <c:pt idx="164">
                  <c:v>6.2119790000000004</c:v>
                </c:pt>
                <c:pt idx="165">
                  <c:v>6.2498570000000004</c:v>
                </c:pt>
                <c:pt idx="166">
                  <c:v>6.2877349000000002</c:v>
                </c:pt>
                <c:pt idx="167">
                  <c:v>6.3256128</c:v>
                </c:pt>
                <c:pt idx="168">
                  <c:v>6.3634906999999998</c:v>
                </c:pt>
                <c:pt idx="169">
                  <c:v>6.4013685999999996</c:v>
                </c:pt>
                <c:pt idx="170">
                  <c:v>6.4392465999999997</c:v>
                </c:pt>
                <c:pt idx="171">
                  <c:v>6.4771245000000004</c:v>
                </c:pt>
                <c:pt idx="172">
                  <c:v>6.5150024000000002</c:v>
                </c:pt>
                <c:pt idx="173">
                  <c:v>6.5528803</c:v>
                </c:pt>
                <c:pt idx="174">
                  <c:v>6.5907581999999998</c:v>
                </c:pt>
                <c:pt idx="175">
                  <c:v>6.6286361999999999</c:v>
                </c:pt>
                <c:pt idx="176">
                  <c:v>6.6665140999999997</c:v>
                </c:pt>
                <c:pt idx="177">
                  <c:v>6.7043920000000004</c:v>
                </c:pt>
                <c:pt idx="178">
                  <c:v>6.7422699000000001</c:v>
                </c:pt>
                <c:pt idx="179">
                  <c:v>6.7801477999999999</c:v>
                </c:pt>
                <c:pt idx="180">
                  <c:v>6.8180258</c:v>
                </c:pt>
                <c:pt idx="181">
                  <c:v>6.8559036999999998</c:v>
                </c:pt>
                <c:pt idx="182">
                  <c:v>6.8937815999999996</c:v>
                </c:pt>
                <c:pt idx="183">
                  <c:v>6.9316595000000003</c:v>
                </c:pt>
                <c:pt idx="184">
                  <c:v>6.9695374000000001</c:v>
                </c:pt>
                <c:pt idx="185">
                  <c:v>7.0074154000000002</c:v>
                </c:pt>
                <c:pt idx="186">
                  <c:v>7.0452933</c:v>
                </c:pt>
                <c:pt idx="187">
                  <c:v>7.0831711999999998</c:v>
                </c:pt>
                <c:pt idx="188">
                  <c:v>7.1210490999999996</c:v>
                </c:pt>
                <c:pt idx="189">
                  <c:v>7.1589270999999997</c:v>
                </c:pt>
                <c:pt idx="190">
                  <c:v>7.1968050000000003</c:v>
                </c:pt>
                <c:pt idx="191">
                  <c:v>7.2346829000000001</c:v>
                </c:pt>
                <c:pt idx="192">
                  <c:v>7.2725607999999999</c:v>
                </c:pt>
                <c:pt idx="193">
                  <c:v>7.3104386999999997</c:v>
                </c:pt>
                <c:pt idx="194">
                  <c:v>7.3483166999999998</c:v>
                </c:pt>
                <c:pt idx="195">
                  <c:v>7.3861945999999996</c:v>
                </c:pt>
                <c:pt idx="196">
                  <c:v>7.4240725000000003</c:v>
                </c:pt>
                <c:pt idx="197">
                  <c:v>7.4619504000000001</c:v>
                </c:pt>
                <c:pt idx="198">
                  <c:v>7.4998282999999999</c:v>
                </c:pt>
              </c:numCache>
            </c:numRef>
          </c:xVal>
          <c:yVal>
            <c:numRef>
              <c:f>Sheet2!$AJ$5:$AJ$201</c:f>
              <c:numCache>
                <c:formatCode>General</c:formatCode>
                <c:ptCount val="197"/>
                <c:pt idx="0">
                  <c:v>3.275839E-3</c:v>
                </c:pt>
                <c:pt idx="1">
                  <c:v>3.2001805000000001E-3</c:v>
                </c:pt>
                <c:pt idx="2">
                  <c:v>2.1700352999999999E-3</c:v>
                </c:pt>
                <c:pt idx="3">
                  <c:v>3.0345846999999999E-2</c:v>
                </c:pt>
                <c:pt idx="4">
                  <c:v>2.1788267E-2</c:v>
                </c:pt>
                <c:pt idx="5">
                  <c:v>1.5741410000000001E-2</c:v>
                </c:pt>
                <c:pt idx="6">
                  <c:v>3.9771638999999998E-2</c:v>
                </c:pt>
                <c:pt idx="7">
                  <c:v>9.1683818E-3</c:v>
                </c:pt>
                <c:pt idx="8">
                  <c:v>1.3253332E-2</c:v>
                </c:pt>
                <c:pt idx="9">
                  <c:v>1.0377205E-3</c:v>
                </c:pt>
                <c:pt idx="10">
                  <c:v>9.3501083999999995E-3</c:v>
                </c:pt>
                <c:pt idx="11">
                  <c:v>4.6056164E-3</c:v>
                </c:pt>
                <c:pt idx="12">
                  <c:v>6.1397062000000001E-3</c:v>
                </c:pt>
                <c:pt idx="13">
                  <c:v>5.0593195999999998E-3</c:v>
                </c:pt>
                <c:pt idx="14">
                  <c:v>1.4714624000000001E-2</c:v>
                </c:pt>
                <c:pt idx="15">
                  <c:v>7.2207458E-3</c:v>
                </c:pt>
                <c:pt idx="16">
                  <c:v>2.2935948000000002E-3</c:v>
                </c:pt>
                <c:pt idx="17">
                  <c:v>2.8854941000000002E-3</c:v>
                </c:pt>
                <c:pt idx="18">
                  <c:v>3.3276490999999998E-3</c:v>
                </c:pt>
                <c:pt idx="19">
                  <c:v>1.4200196999999999E-2</c:v>
                </c:pt>
                <c:pt idx="20">
                  <c:v>7.8803988000000005E-3</c:v>
                </c:pt>
                <c:pt idx="21">
                  <c:v>1.168923E-2</c:v>
                </c:pt>
                <c:pt idx="22">
                  <c:v>3.1843739000000002E-3</c:v>
                </c:pt>
                <c:pt idx="23">
                  <c:v>6.5216400000000004E-3</c:v>
                </c:pt>
                <c:pt idx="24">
                  <c:v>1.1836368999999999E-2</c:v>
                </c:pt>
                <c:pt idx="25">
                  <c:v>1.3131001E-2</c:v>
                </c:pt>
                <c:pt idx="26">
                  <c:v>4.9921082000000004E-3</c:v>
                </c:pt>
                <c:pt idx="27">
                  <c:v>7.1118934000000003E-4</c:v>
                </c:pt>
                <c:pt idx="28">
                  <c:v>4.3908890999999999E-3</c:v>
                </c:pt>
                <c:pt idx="29">
                  <c:v>5.2165698000000002E-3</c:v>
                </c:pt>
                <c:pt idx="30">
                  <c:v>5.9540445999999997E-3</c:v>
                </c:pt>
                <c:pt idx="31">
                  <c:v>3.1596833E-3</c:v>
                </c:pt>
                <c:pt idx="32">
                  <c:v>2.0560569E-3</c:v>
                </c:pt>
                <c:pt idx="33">
                  <c:v>9.8357267999999998E-3</c:v>
                </c:pt>
                <c:pt idx="34">
                  <c:v>2.9106641999999999E-3</c:v>
                </c:pt>
                <c:pt idx="35">
                  <c:v>8.8674333999999994E-3</c:v>
                </c:pt>
                <c:pt idx="36">
                  <c:v>1.2270704E-2</c:v>
                </c:pt>
                <c:pt idx="37">
                  <c:v>2.7286887E-4</c:v>
                </c:pt>
                <c:pt idx="38">
                  <c:v>1.5994260999999999E-2</c:v>
                </c:pt>
                <c:pt idx="39">
                  <c:v>6.4543346000000001E-3</c:v>
                </c:pt>
                <c:pt idx="40">
                  <c:v>9.8694339999999998E-3</c:v>
                </c:pt>
                <c:pt idx="41">
                  <c:v>6.1150042000000001E-4</c:v>
                </c:pt>
                <c:pt idx="42">
                  <c:v>1.4145826999999999E-4</c:v>
                </c:pt>
                <c:pt idx="43">
                  <c:v>2.5696767000000001E-3</c:v>
                </c:pt>
                <c:pt idx="44">
                  <c:v>1.7679289000000001E-3</c:v>
                </c:pt>
                <c:pt idx="45">
                  <c:v>9.9236357000000008E-3</c:v>
                </c:pt>
                <c:pt idx="46">
                  <c:v>6.5827263000000002E-3</c:v>
                </c:pt>
                <c:pt idx="47">
                  <c:v>1.8646846000000002E-2</c:v>
                </c:pt>
                <c:pt idx="48">
                  <c:v>2.2980877000000001E-3</c:v>
                </c:pt>
                <c:pt idx="49">
                  <c:v>2.9595386E-3</c:v>
                </c:pt>
                <c:pt idx="50">
                  <c:v>5.2544923999999996E-3</c:v>
                </c:pt>
                <c:pt idx="51">
                  <c:v>9.3629804000000001E-3</c:v>
                </c:pt>
                <c:pt idx="52">
                  <c:v>4.9729498999999996E-4</c:v>
                </c:pt>
                <c:pt idx="53">
                  <c:v>8.3864691999999998E-3</c:v>
                </c:pt>
                <c:pt idx="54">
                  <c:v>1.0547374E-2</c:v>
                </c:pt>
                <c:pt idx="55">
                  <c:v>5.1759711000000002E-3</c:v>
                </c:pt>
                <c:pt idx="56">
                  <c:v>6.3161657000000001E-3</c:v>
                </c:pt>
                <c:pt idx="57">
                  <c:v>1.4572413000000001E-4</c:v>
                </c:pt>
                <c:pt idx="58">
                  <c:v>4.2403392999999998E-3</c:v>
                </c:pt>
                <c:pt idx="59">
                  <c:v>7.2156853999999996E-3</c:v>
                </c:pt>
                <c:pt idx="60">
                  <c:v>9.0015508000000004E-4</c:v>
                </c:pt>
                <c:pt idx="61">
                  <c:v>1.7987383999999999E-3</c:v>
                </c:pt>
                <c:pt idx="62">
                  <c:v>1.5641904000000002E-2</c:v>
                </c:pt>
                <c:pt idx="63">
                  <c:v>2.1728588E-3</c:v>
                </c:pt>
                <c:pt idx="64">
                  <c:v>4.7932084999999999E-3</c:v>
                </c:pt>
                <c:pt idx="65">
                  <c:v>5.1292573999999998E-4</c:v>
                </c:pt>
                <c:pt idx="66">
                  <c:v>1.7546527E-3</c:v>
                </c:pt>
                <c:pt idx="67">
                  <c:v>5.4809467000000002E-3</c:v>
                </c:pt>
                <c:pt idx="68">
                  <c:v>1.0960868E-2</c:v>
                </c:pt>
                <c:pt idx="69">
                  <c:v>6.9213215E-3</c:v>
                </c:pt>
                <c:pt idx="70">
                  <c:v>1.7272137999999999E-2</c:v>
                </c:pt>
                <c:pt idx="71">
                  <c:v>1.0384634E-3</c:v>
                </c:pt>
                <c:pt idx="72">
                  <c:v>8.2120045999999995E-3</c:v>
                </c:pt>
                <c:pt idx="73">
                  <c:v>2.2023981E-3</c:v>
                </c:pt>
                <c:pt idx="74">
                  <c:v>6.8911648999999998E-3</c:v>
                </c:pt>
                <c:pt idx="75">
                  <c:v>8.3761726000000005E-3</c:v>
                </c:pt>
                <c:pt idx="76">
                  <c:v>1.0708238E-2</c:v>
                </c:pt>
                <c:pt idx="77">
                  <c:v>8.2853991999999998E-3</c:v>
                </c:pt>
                <c:pt idx="78">
                  <c:v>3.7743558999999999E-3</c:v>
                </c:pt>
                <c:pt idx="79">
                  <c:v>1.4800786999999999E-2</c:v>
                </c:pt>
                <c:pt idx="80">
                  <c:v>8.3354139999999995E-4</c:v>
                </c:pt>
                <c:pt idx="81">
                  <c:v>3.5857598999999999E-3</c:v>
                </c:pt>
                <c:pt idx="82">
                  <c:v>5.9268421000000003E-3</c:v>
                </c:pt>
                <c:pt idx="83">
                  <c:v>1.9375954000000001E-2</c:v>
                </c:pt>
                <c:pt idx="84">
                  <c:v>5.0719355999999998E-3</c:v>
                </c:pt>
                <c:pt idx="85">
                  <c:v>2.597411E-3</c:v>
                </c:pt>
                <c:pt idx="86">
                  <c:v>2.9559322000000002E-3</c:v>
                </c:pt>
                <c:pt idx="87">
                  <c:v>3.8115152999999998E-4</c:v>
                </c:pt>
                <c:pt idx="88">
                  <c:v>4.3056415000000004E-3</c:v>
                </c:pt>
                <c:pt idx="89">
                  <c:v>6.4109382999999996E-4</c:v>
                </c:pt>
                <c:pt idx="90">
                  <c:v>7.4997127000000002E-3</c:v>
                </c:pt>
                <c:pt idx="91">
                  <c:v>8.3254834999999996E-3</c:v>
                </c:pt>
                <c:pt idx="92">
                  <c:v>9.6498265999999996E-3</c:v>
                </c:pt>
                <c:pt idx="93">
                  <c:v>2.3664024999999998E-3</c:v>
                </c:pt>
                <c:pt idx="94">
                  <c:v>4.8133309999999997E-3</c:v>
                </c:pt>
                <c:pt idx="95">
                  <c:v>1.5272898000000001E-3</c:v>
                </c:pt>
                <c:pt idx="96">
                  <c:v>5.2787570000000002E-3</c:v>
                </c:pt>
                <c:pt idx="97">
                  <c:v>9.6123159999999992E-3</c:v>
                </c:pt>
                <c:pt idx="98">
                  <c:v>5.8481903000000002E-3</c:v>
                </c:pt>
                <c:pt idx="99">
                  <c:v>1.6658549000000002E-2</c:v>
                </c:pt>
                <c:pt idx="100">
                  <c:v>1.6658549000000002E-2</c:v>
                </c:pt>
                <c:pt idx="101">
                  <c:v>5.8481903000000002E-3</c:v>
                </c:pt>
                <c:pt idx="102">
                  <c:v>9.6123159999999992E-3</c:v>
                </c:pt>
                <c:pt idx="103">
                  <c:v>5.2787570000000002E-3</c:v>
                </c:pt>
                <c:pt idx="104">
                  <c:v>1.5272898000000001E-3</c:v>
                </c:pt>
                <c:pt idx="105">
                  <c:v>4.8133309999999997E-3</c:v>
                </c:pt>
                <c:pt idx="106">
                  <c:v>2.3664024999999998E-3</c:v>
                </c:pt>
                <c:pt idx="107">
                  <c:v>9.6498265999999996E-3</c:v>
                </c:pt>
                <c:pt idx="108">
                  <c:v>8.3254834999999996E-3</c:v>
                </c:pt>
                <c:pt idx="109">
                  <c:v>7.4997127000000002E-3</c:v>
                </c:pt>
                <c:pt idx="110">
                  <c:v>6.4109382999999996E-4</c:v>
                </c:pt>
                <c:pt idx="111">
                  <c:v>4.3056415000000004E-3</c:v>
                </c:pt>
                <c:pt idx="112">
                  <c:v>3.8115152999999998E-4</c:v>
                </c:pt>
                <c:pt idx="113">
                  <c:v>2.9559322000000002E-3</c:v>
                </c:pt>
                <c:pt idx="114">
                  <c:v>2.597411E-3</c:v>
                </c:pt>
                <c:pt idx="115">
                  <c:v>5.0719355999999998E-3</c:v>
                </c:pt>
                <c:pt idx="116">
                  <c:v>1.9375954000000001E-2</c:v>
                </c:pt>
                <c:pt idx="117">
                  <c:v>5.9268421000000003E-3</c:v>
                </c:pt>
                <c:pt idx="118">
                  <c:v>3.5857598999999999E-3</c:v>
                </c:pt>
                <c:pt idx="119">
                  <c:v>8.3354139999999995E-4</c:v>
                </c:pt>
                <c:pt idx="120">
                  <c:v>1.4800786999999999E-2</c:v>
                </c:pt>
                <c:pt idx="121">
                  <c:v>3.7743558999999999E-3</c:v>
                </c:pt>
                <c:pt idx="122">
                  <c:v>8.2853991999999998E-3</c:v>
                </c:pt>
                <c:pt idx="123">
                  <c:v>1.0708238E-2</c:v>
                </c:pt>
                <c:pt idx="124">
                  <c:v>8.3761726000000005E-3</c:v>
                </c:pt>
                <c:pt idx="125">
                  <c:v>6.8911648999999998E-3</c:v>
                </c:pt>
                <c:pt idx="126">
                  <c:v>2.2023981E-3</c:v>
                </c:pt>
                <c:pt idx="127">
                  <c:v>8.2120045999999995E-3</c:v>
                </c:pt>
                <c:pt idx="128">
                  <c:v>1.0384634E-3</c:v>
                </c:pt>
                <c:pt idx="129">
                  <c:v>1.7272137999999999E-2</c:v>
                </c:pt>
                <c:pt idx="130">
                  <c:v>6.9213215E-3</c:v>
                </c:pt>
                <c:pt idx="131">
                  <c:v>1.0960868E-2</c:v>
                </c:pt>
                <c:pt idx="132">
                  <c:v>5.4809467000000002E-3</c:v>
                </c:pt>
                <c:pt idx="133">
                  <c:v>1.7546527E-3</c:v>
                </c:pt>
                <c:pt idx="134">
                  <c:v>5.1292573999999998E-4</c:v>
                </c:pt>
                <c:pt idx="135">
                  <c:v>4.7932084999999999E-3</c:v>
                </c:pt>
                <c:pt idx="136">
                  <c:v>2.1728588E-3</c:v>
                </c:pt>
                <c:pt idx="137">
                  <c:v>1.5641904000000002E-2</c:v>
                </c:pt>
                <c:pt idx="138">
                  <c:v>1.7987383999999999E-3</c:v>
                </c:pt>
                <c:pt idx="139">
                  <c:v>9.0015508000000004E-4</c:v>
                </c:pt>
                <c:pt idx="140">
                  <c:v>7.2156853999999996E-3</c:v>
                </c:pt>
                <c:pt idx="141">
                  <c:v>4.2403392999999998E-3</c:v>
                </c:pt>
                <c:pt idx="142">
                  <c:v>1.4572413000000001E-4</c:v>
                </c:pt>
                <c:pt idx="143">
                  <c:v>6.3161657000000001E-3</c:v>
                </c:pt>
                <c:pt idx="144">
                  <c:v>5.1759711000000002E-3</c:v>
                </c:pt>
                <c:pt idx="145">
                  <c:v>1.0547374E-2</c:v>
                </c:pt>
                <c:pt idx="146">
                  <c:v>8.3864691999999998E-3</c:v>
                </c:pt>
                <c:pt idx="147">
                  <c:v>4.9729498999999996E-4</c:v>
                </c:pt>
                <c:pt idx="148">
                  <c:v>9.3629804000000001E-3</c:v>
                </c:pt>
                <c:pt idx="149">
                  <c:v>5.2544923999999996E-3</c:v>
                </c:pt>
                <c:pt idx="150">
                  <c:v>2.9595386E-3</c:v>
                </c:pt>
                <c:pt idx="151">
                  <c:v>2.2980877000000001E-3</c:v>
                </c:pt>
                <c:pt idx="152">
                  <c:v>1.8646846000000002E-2</c:v>
                </c:pt>
                <c:pt idx="153">
                  <c:v>6.5827263000000002E-3</c:v>
                </c:pt>
                <c:pt idx="154">
                  <c:v>9.9236357000000008E-3</c:v>
                </c:pt>
                <c:pt idx="155">
                  <c:v>1.7679289000000001E-3</c:v>
                </c:pt>
                <c:pt idx="156">
                  <c:v>2.5696767000000001E-3</c:v>
                </c:pt>
                <c:pt idx="157">
                  <c:v>1.4145826999999999E-4</c:v>
                </c:pt>
                <c:pt idx="158">
                  <c:v>6.1150042000000001E-4</c:v>
                </c:pt>
                <c:pt idx="159">
                  <c:v>9.8694339999999998E-3</c:v>
                </c:pt>
                <c:pt idx="160">
                  <c:v>6.4543346000000001E-3</c:v>
                </c:pt>
                <c:pt idx="161">
                  <c:v>1.5994260999999999E-2</c:v>
                </c:pt>
                <c:pt idx="162">
                  <c:v>2.7286887E-4</c:v>
                </c:pt>
                <c:pt idx="163">
                  <c:v>1.2270704E-2</c:v>
                </c:pt>
                <c:pt idx="164">
                  <c:v>8.8674333999999994E-3</c:v>
                </c:pt>
                <c:pt idx="165">
                  <c:v>2.9106641999999999E-3</c:v>
                </c:pt>
                <c:pt idx="166">
                  <c:v>9.8357267999999998E-3</c:v>
                </c:pt>
                <c:pt idx="167">
                  <c:v>2.0560569E-3</c:v>
                </c:pt>
                <c:pt idx="168">
                  <c:v>3.1596833E-3</c:v>
                </c:pt>
                <c:pt idx="169">
                  <c:v>5.9540445999999997E-3</c:v>
                </c:pt>
                <c:pt idx="170">
                  <c:v>5.2165698000000002E-3</c:v>
                </c:pt>
                <c:pt idx="171">
                  <c:v>4.3908890999999999E-3</c:v>
                </c:pt>
                <c:pt idx="172">
                  <c:v>7.1118934000000003E-4</c:v>
                </c:pt>
                <c:pt idx="173">
                  <c:v>4.9921082000000004E-3</c:v>
                </c:pt>
                <c:pt idx="174">
                  <c:v>1.3131001E-2</c:v>
                </c:pt>
                <c:pt idx="175">
                  <c:v>1.1836368999999999E-2</c:v>
                </c:pt>
                <c:pt idx="176">
                  <c:v>6.5216400000000004E-3</c:v>
                </c:pt>
                <c:pt idx="177">
                  <c:v>3.1843739000000002E-3</c:v>
                </c:pt>
                <c:pt idx="178">
                  <c:v>1.168923E-2</c:v>
                </c:pt>
                <c:pt idx="179">
                  <c:v>7.8803988000000005E-3</c:v>
                </c:pt>
                <c:pt idx="180">
                  <c:v>1.4200196999999999E-2</c:v>
                </c:pt>
                <c:pt idx="181">
                  <c:v>3.3276490999999998E-3</c:v>
                </c:pt>
                <c:pt idx="182">
                  <c:v>2.8854941000000002E-3</c:v>
                </c:pt>
                <c:pt idx="183">
                  <c:v>2.2935948000000002E-3</c:v>
                </c:pt>
                <c:pt idx="184">
                  <c:v>7.2207458E-3</c:v>
                </c:pt>
                <c:pt idx="185">
                  <c:v>1.4714624000000001E-2</c:v>
                </c:pt>
                <c:pt idx="186">
                  <c:v>5.0593195999999998E-3</c:v>
                </c:pt>
                <c:pt idx="187">
                  <c:v>6.1397062000000001E-3</c:v>
                </c:pt>
                <c:pt idx="188">
                  <c:v>4.6056164E-3</c:v>
                </c:pt>
                <c:pt idx="189">
                  <c:v>9.3501083999999995E-3</c:v>
                </c:pt>
                <c:pt idx="190">
                  <c:v>1.0377205E-3</c:v>
                </c:pt>
                <c:pt idx="191">
                  <c:v>1.3253332E-2</c:v>
                </c:pt>
                <c:pt idx="192">
                  <c:v>9.1683818E-3</c:v>
                </c:pt>
                <c:pt idx="193">
                  <c:v>3.9771638999999998E-2</c:v>
                </c:pt>
                <c:pt idx="194">
                  <c:v>1.5741410000000001E-2</c:v>
                </c:pt>
                <c:pt idx="195">
                  <c:v>2.1788267E-2</c:v>
                </c:pt>
                <c:pt idx="196">
                  <c:v>3.0345846999999999E-2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49F-4347-8254-2F2004162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989760"/>
        <c:axId val="619990088"/>
      </c:scatterChart>
      <c:valAx>
        <c:axId val="619989760"/>
        <c:scaling>
          <c:orientation val="minMax"/>
          <c:max val="3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90088"/>
        <c:crosses val="autoZero"/>
        <c:crossBetween val="midCat"/>
      </c:valAx>
      <c:valAx>
        <c:axId val="619990088"/>
        <c:scaling>
          <c:orientation val="minMax"/>
          <c:max val="2.0000000000000004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89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794334276224968E-2"/>
          <c:y val="1.9983385383446409E-2"/>
          <c:w val="0.92997269064973831"/>
          <c:h val="0.9282167514971329"/>
        </c:manualLayout>
      </c:layout>
      <c:scatterChart>
        <c:scatterStyle val="smoothMarker"/>
        <c:varyColors val="0"/>
        <c:ser>
          <c:idx val="4"/>
          <c:order val="0"/>
          <c:tx>
            <c:v>97 Deg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Sheet1!$AR$5:$AR$203</c:f>
              <c:numCache>
                <c:formatCode>General</c:formatCode>
                <c:ptCount val="199"/>
                <c:pt idx="0">
                  <c:v>-13.333003</c:v>
                </c:pt>
                <c:pt idx="1">
                  <c:v>-13.199666000000001</c:v>
                </c:pt>
                <c:pt idx="2">
                  <c:v>-13.066330000000001</c:v>
                </c:pt>
                <c:pt idx="3">
                  <c:v>-12.932994000000001</c:v>
                </c:pt>
                <c:pt idx="4">
                  <c:v>-12.799657</c:v>
                </c:pt>
                <c:pt idx="5">
                  <c:v>-12.666321</c:v>
                </c:pt>
                <c:pt idx="6">
                  <c:v>-12.532984000000001</c:v>
                </c:pt>
                <c:pt idx="7">
                  <c:v>-12.399647999999999</c:v>
                </c:pt>
                <c:pt idx="8">
                  <c:v>-12.266311999999999</c:v>
                </c:pt>
                <c:pt idx="9">
                  <c:v>-12.132975</c:v>
                </c:pt>
                <c:pt idx="10">
                  <c:v>-11.999639</c:v>
                </c:pt>
                <c:pt idx="11">
                  <c:v>-11.866301999999999</c:v>
                </c:pt>
                <c:pt idx="12">
                  <c:v>-11.732965999999999</c:v>
                </c:pt>
                <c:pt idx="13">
                  <c:v>-11.599629999999999</c:v>
                </c:pt>
                <c:pt idx="14">
                  <c:v>-11.466293</c:v>
                </c:pt>
                <c:pt idx="15">
                  <c:v>-11.332957</c:v>
                </c:pt>
                <c:pt idx="16">
                  <c:v>-11.199621</c:v>
                </c:pt>
                <c:pt idx="17">
                  <c:v>-11.066284</c:v>
                </c:pt>
                <c:pt idx="18">
                  <c:v>-10.932948</c:v>
                </c:pt>
                <c:pt idx="19">
                  <c:v>-10.799611000000001</c:v>
                </c:pt>
                <c:pt idx="20">
                  <c:v>-10.666275000000001</c:v>
                </c:pt>
                <c:pt idx="21">
                  <c:v>-10.532939000000001</c:v>
                </c:pt>
                <c:pt idx="22">
                  <c:v>-10.399602</c:v>
                </c:pt>
                <c:pt idx="23">
                  <c:v>-10.266266</c:v>
                </c:pt>
                <c:pt idx="24">
                  <c:v>-10.132929000000001</c:v>
                </c:pt>
                <c:pt idx="25">
                  <c:v>-9.9995931000000002</c:v>
                </c:pt>
                <c:pt idx="26">
                  <c:v>-9.8662566999999992</c:v>
                </c:pt>
                <c:pt idx="27">
                  <c:v>-9.7329203</c:v>
                </c:pt>
                <c:pt idx="28">
                  <c:v>-9.5995839000000007</c:v>
                </c:pt>
                <c:pt idx="29">
                  <c:v>-9.4662476000000009</c:v>
                </c:pt>
                <c:pt idx="30">
                  <c:v>-9.3329111999999999</c:v>
                </c:pt>
                <c:pt idx="31">
                  <c:v>-9.1995748000000006</c:v>
                </c:pt>
                <c:pt idx="32">
                  <c:v>-9.0662383999999996</c:v>
                </c:pt>
                <c:pt idx="33">
                  <c:v>-8.9329020000000003</c:v>
                </c:pt>
                <c:pt idx="34">
                  <c:v>-8.7995655999999993</c:v>
                </c:pt>
                <c:pt idx="35">
                  <c:v>-8.6662292000000001</c:v>
                </c:pt>
                <c:pt idx="36">
                  <c:v>-8.5328929000000002</c:v>
                </c:pt>
                <c:pt idx="37">
                  <c:v>-8.3995564999999992</c:v>
                </c:pt>
                <c:pt idx="38">
                  <c:v>-8.2662201</c:v>
                </c:pt>
                <c:pt idx="39">
                  <c:v>-8.1328837000000007</c:v>
                </c:pt>
                <c:pt idx="40">
                  <c:v>-7.9995472999999997</c:v>
                </c:pt>
                <c:pt idx="41">
                  <c:v>-7.8662108999999996</c:v>
                </c:pt>
                <c:pt idx="42">
                  <c:v>-7.7328745999999997</c:v>
                </c:pt>
                <c:pt idx="43">
                  <c:v>-7.5995381999999996</c:v>
                </c:pt>
                <c:pt idx="44">
                  <c:v>-7.4662018000000003</c:v>
                </c:pt>
                <c:pt idx="45">
                  <c:v>-7.3328654000000002</c:v>
                </c:pt>
                <c:pt idx="46">
                  <c:v>-7.1995290000000001</c:v>
                </c:pt>
                <c:pt idx="47">
                  <c:v>-7.0661925999999999</c:v>
                </c:pt>
                <c:pt idx="48">
                  <c:v>-6.9328561999999998</c:v>
                </c:pt>
                <c:pt idx="49">
                  <c:v>-6.7995199</c:v>
                </c:pt>
                <c:pt idx="50">
                  <c:v>-6.6661834999999998</c:v>
                </c:pt>
                <c:pt idx="51">
                  <c:v>-6.5328470999999997</c:v>
                </c:pt>
                <c:pt idx="52">
                  <c:v>-6.3995107000000004</c:v>
                </c:pt>
                <c:pt idx="53">
                  <c:v>-6.2661743000000003</c:v>
                </c:pt>
                <c:pt idx="54">
                  <c:v>-6.1328379000000002</c:v>
                </c:pt>
                <c:pt idx="55">
                  <c:v>-5.9995015</c:v>
                </c:pt>
                <c:pt idx="56">
                  <c:v>-5.8661652000000002</c:v>
                </c:pt>
                <c:pt idx="57">
                  <c:v>-5.7328288000000001</c:v>
                </c:pt>
                <c:pt idx="58">
                  <c:v>-5.5994923999999999</c:v>
                </c:pt>
                <c:pt idx="59">
                  <c:v>-5.4661559999999998</c:v>
                </c:pt>
                <c:pt idx="60">
                  <c:v>-5.3328195999999997</c:v>
                </c:pt>
                <c:pt idx="61">
                  <c:v>-5.1994832000000004</c:v>
                </c:pt>
                <c:pt idx="62">
                  <c:v>-5.0661468999999997</c:v>
                </c:pt>
                <c:pt idx="63">
                  <c:v>-4.9328105000000004</c:v>
                </c:pt>
                <c:pt idx="64">
                  <c:v>-4.7994741000000003</c:v>
                </c:pt>
                <c:pt idx="65">
                  <c:v>-4.6661377000000002</c:v>
                </c:pt>
                <c:pt idx="66">
                  <c:v>-4.5328013</c:v>
                </c:pt>
                <c:pt idx="67">
                  <c:v>-4.3994648999999999</c:v>
                </c:pt>
                <c:pt idx="68">
                  <c:v>-4.2661284999999998</c:v>
                </c:pt>
                <c:pt idx="69">
                  <c:v>-4.1327921999999999</c:v>
                </c:pt>
                <c:pt idx="70">
                  <c:v>-3.9994557999999998</c:v>
                </c:pt>
                <c:pt idx="71">
                  <c:v>-3.8661194000000001</c:v>
                </c:pt>
                <c:pt idx="72">
                  <c:v>-3.732783</c:v>
                </c:pt>
                <c:pt idx="73">
                  <c:v>-3.5994465999999998</c:v>
                </c:pt>
                <c:pt idx="74">
                  <c:v>-3.4661102000000001</c:v>
                </c:pt>
                <c:pt idx="75">
                  <c:v>-3.3327738</c:v>
                </c:pt>
                <c:pt idx="76">
                  <c:v>-3.1994375000000002</c:v>
                </c:pt>
                <c:pt idx="77">
                  <c:v>-3.0661011</c:v>
                </c:pt>
                <c:pt idx="78">
                  <c:v>-2.9327646999999999</c:v>
                </c:pt>
                <c:pt idx="79">
                  <c:v>-2.7994283000000002</c:v>
                </c:pt>
                <c:pt idx="80">
                  <c:v>-2.6660919000000001</c:v>
                </c:pt>
                <c:pt idx="81">
                  <c:v>-2.5327554999999999</c:v>
                </c:pt>
                <c:pt idx="82">
                  <c:v>-2.3994190999999998</c:v>
                </c:pt>
                <c:pt idx="83">
                  <c:v>-2.2660828</c:v>
                </c:pt>
                <c:pt idx="84">
                  <c:v>-2.1327463999999998</c:v>
                </c:pt>
                <c:pt idx="85">
                  <c:v>-1.9994099999999999</c:v>
                </c:pt>
                <c:pt idx="86">
                  <c:v>-1.8660736</c:v>
                </c:pt>
                <c:pt idx="87">
                  <c:v>-1.7327372000000001</c:v>
                </c:pt>
                <c:pt idx="88">
                  <c:v>-1.5994008</c:v>
                </c:pt>
                <c:pt idx="89">
                  <c:v>-1.4660645000000001</c:v>
                </c:pt>
                <c:pt idx="90">
                  <c:v>-1.3327281</c:v>
                </c:pt>
                <c:pt idx="91">
                  <c:v>-1.1993917000000001</c:v>
                </c:pt>
                <c:pt idx="92">
                  <c:v>-1.0660552999999999</c:v>
                </c:pt>
                <c:pt idx="93">
                  <c:v>-0.93271890999999996</c:v>
                </c:pt>
                <c:pt idx="94">
                  <c:v>-0.79938253000000004</c:v>
                </c:pt>
                <c:pt idx="95">
                  <c:v>-0.66604613999999995</c:v>
                </c:pt>
                <c:pt idx="96">
                  <c:v>-0.53270976000000003</c:v>
                </c:pt>
                <c:pt idx="97">
                  <c:v>-0.39937337000000001</c:v>
                </c:pt>
                <c:pt idx="98">
                  <c:v>-0.26603698999999997</c:v>
                </c:pt>
                <c:pt idx="99">
                  <c:v>-0.1327006</c:v>
                </c:pt>
                <c:pt idx="100">
                  <c:v>6.3578288000000005E-4</c:v>
                </c:pt>
                <c:pt idx="101">
                  <c:v>0.13397217</c:v>
                </c:pt>
                <c:pt idx="102">
                  <c:v>0.26730854999999998</c:v>
                </c:pt>
                <c:pt idx="103">
                  <c:v>0.40064494</c:v>
                </c:pt>
                <c:pt idx="104">
                  <c:v>0.53398131999999998</c:v>
                </c:pt>
                <c:pt idx="105">
                  <c:v>0.66731770999999995</c:v>
                </c:pt>
                <c:pt idx="106">
                  <c:v>0.80065408999999998</c:v>
                </c:pt>
                <c:pt idx="107">
                  <c:v>0.93399047999999996</c:v>
                </c:pt>
                <c:pt idx="108">
                  <c:v>1.0673269000000001</c:v>
                </c:pt>
                <c:pt idx="109">
                  <c:v>1.2006631999999999</c:v>
                </c:pt>
                <c:pt idx="110">
                  <c:v>1.3339996000000001</c:v>
                </c:pt>
                <c:pt idx="111">
                  <c:v>1.467336</c:v>
                </c:pt>
                <c:pt idx="112">
                  <c:v>1.6006724000000001</c:v>
                </c:pt>
                <c:pt idx="113">
                  <c:v>1.7340088</c:v>
                </c:pt>
                <c:pt idx="114">
                  <c:v>1.8673451999999999</c:v>
                </c:pt>
                <c:pt idx="115">
                  <c:v>2.0006816000000001</c:v>
                </c:pt>
                <c:pt idx="116">
                  <c:v>2.1340178999999999</c:v>
                </c:pt>
                <c:pt idx="117">
                  <c:v>2.2673543</c:v>
                </c:pt>
                <c:pt idx="118">
                  <c:v>2.4006907000000002</c:v>
                </c:pt>
                <c:pt idx="119">
                  <c:v>2.5340270999999999</c:v>
                </c:pt>
                <c:pt idx="120">
                  <c:v>2.6673635</c:v>
                </c:pt>
                <c:pt idx="121">
                  <c:v>2.8006999000000001</c:v>
                </c:pt>
                <c:pt idx="122">
                  <c:v>2.9340362999999998</c:v>
                </c:pt>
                <c:pt idx="123">
                  <c:v>3.0673726000000001</c:v>
                </c:pt>
                <c:pt idx="124">
                  <c:v>3.2007089999999998</c:v>
                </c:pt>
                <c:pt idx="125">
                  <c:v>3.3340453999999999</c:v>
                </c:pt>
                <c:pt idx="126">
                  <c:v>3.4673818000000001</c:v>
                </c:pt>
                <c:pt idx="127">
                  <c:v>3.6007182000000002</c:v>
                </c:pt>
                <c:pt idx="128">
                  <c:v>3.7340545999999999</c:v>
                </c:pt>
                <c:pt idx="129">
                  <c:v>3.867391</c:v>
                </c:pt>
                <c:pt idx="130">
                  <c:v>4.0007273000000003</c:v>
                </c:pt>
                <c:pt idx="131">
                  <c:v>4.1340636999999996</c:v>
                </c:pt>
                <c:pt idx="132">
                  <c:v>4.2674000999999997</c:v>
                </c:pt>
                <c:pt idx="133">
                  <c:v>4.4007364999999998</c:v>
                </c:pt>
                <c:pt idx="134">
                  <c:v>4.5340729</c:v>
                </c:pt>
                <c:pt idx="135">
                  <c:v>4.6674093000000001</c:v>
                </c:pt>
                <c:pt idx="136">
                  <c:v>4.8007455999999999</c:v>
                </c:pt>
                <c:pt idx="137">
                  <c:v>4.9340820000000001</c:v>
                </c:pt>
                <c:pt idx="138">
                  <c:v>5.0674184000000002</c:v>
                </c:pt>
                <c:pt idx="139">
                  <c:v>5.2007548000000003</c:v>
                </c:pt>
                <c:pt idx="140">
                  <c:v>5.3340911999999996</c:v>
                </c:pt>
                <c:pt idx="141">
                  <c:v>5.4674275999999997</c:v>
                </c:pt>
                <c:pt idx="142">
                  <c:v>5.6007639999999999</c:v>
                </c:pt>
                <c:pt idx="143">
                  <c:v>5.7341002999999997</c:v>
                </c:pt>
                <c:pt idx="144">
                  <c:v>5.8674366999999998</c:v>
                </c:pt>
                <c:pt idx="145">
                  <c:v>6.0007731</c:v>
                </c:pt>
                <c:pt idx="146">
                  <c:v>6.1341095000000001</c:v>
                </c:pt>
                <c:pt idx="147">
                  <c:v>6.2674459000000002</c:v>
                </c:pt>
                <c:pt idx="148">
                  <c:v>6.4007823000000004</c:v>
                </c:pt>
                <c:pt idx="149">
                  <c:v>6.5341186999999996</c:v>
                </c:pt>
                <c:pt idx="150">
                  <c:v>6.6674550000000004</c:v>
                </c:pt>
                <c:pt idx="151">
                  <c:v>6.8007913999999996</c:v>
                </c:pt>
                <c:pt idx="152">
                  <c:v>6.9341277999999997</c:v>
                </c:pt>
                <c:pt idx="153">
                  <c:v>7.0674641999999999</c:v>
                </c:pt>
                <c:pt idx="154">
                  <c:v>7.2008006</c:v>
                </c:pt>
                <c:pt idx="155">
                  <c:v>7.3341370000000001</c:v>
                </c:pt>
                <c:pt idx="156">
                  <c:v>7.4674733</c:v>
                </c:pt>
                <c:pt idx="157">
                  <c:v>7.6008097000000001</c:v>
                </c:pt>
                <c:pt idx="158">
                  <c:v>7.7341461000000002</c:v>
                </c:pt>
                <c:pt idx="159">
                  <c:v>7.8674825000000004</c:v>
                </c:pt>
                <c:pt idx="160">
                  <c:v>8.0008189000000005</c:v>
                </c:pt>
                <c:pt idx="161">
                  <c:v>8.1341552999999998</c:v>
                </c:pt>
                <c:pt idx="162">
                  <c:v>8.2674917000000008</c:v>
                </c:pt>
                <c:pt idx="163">
                  <c:v>8.4008280000000006</c:v>
                </c:pt>
                <c:pt idx="164">
                  <c:v>8.5341643999999999</c:v>
                </c:pt>
                <c:pt idx="165">
                  <c:v>8.6675007999999991</c:v>
                </c:pt>
                <c:pt idx="166">
                  <c:v>8.8008372000000001</c:v>
                </c:pt>
                <c:pt idx="167">
                  <c:v>8.9341735999999994</c:v>
                </c:pt>
                <c:pt idx="168">
                  <c:v>9.0675100000000004</c:v>
                </c:pt>
                <c:pt idx="169">
                  <c:v>9.2008463999999996</c:v>
                </c:pt>
                <c:pt idx="170">
                  <c:v>9.3341826999999995</c:v>
                </c:pt>
                <c:pt idx="171">
                  <c:v>9.4675191000000005</c:v>
                </c:pt>
                <c:pt idx="172">
                  <c:v>9.6008554999999998</c:v>
                </c:pt>
                <c:pt idx="173">
                  <c:v>9.7341919000000008</c:v>
                </c:pt>
                <c:pt idx="174">
                  <c:v>9.8675283</c:v>
                </c:pt>
                <c:pt idx="175">
                  <c:v>10.000864999999999</c:v>
                </c:pt>
                <c:pt idx="176">
                  <c:v>10.134200999999999</c:v>
                </c:pt>
                <c:pt idx="177">
                  <c:v>10.267537000000001</c:v>
                </c:pt>
                <c:pt idx="178">
                  <c:v>10.400874</c:v>
                </c:pt>
                <c:pt idx="179">
                  <c:v>10.53421</c:v>
                </c:pt>
                <c:pt idx="180">
                  <c:v>10.667547000000001</c:v>
                </c:pt>
                <c:pt idx="181">
                  <c:v>10.800883000000001</c:v>
                </c:pt>
                <c:pt idx="182">
                  <c:v>10.934219000000001</c:v>
                </c:pt>
                <c:pt idx="183">
                  <c:v>11.067556</c:v>
                </c:pt>
                <c:pt idx="184">
                  <c:v>11.200892</c:v>
                </c:pt>
                <c:pt idx="185">
                  <c:v>11.334229000000001</c:v>
                </c:pt>
                <c:pt idx="186">
                  <c:v>11.467565</c:v>
                </c:pt>
                <c:pt idx="187">
                  <c:v>11.600901</c:v>
                </c:pt>
                <c:pt idx="188">
                  <c:v>11.734238</c:v>
                </c:pt>
                <c:pt idx="189">
                  <c:v>11.867573999999999</c:v>
                </c:pt>
                <c:pt idx="190">
                  <c:v>12.000909999999999</c:v>
                </c:pt>
                <c:pt idx="191">
                  <c:v>12.134247</c:v>
                </c:pt>
                <c:pt idx="192">
                  <c:v>12.267583</c:v>
                </c:pt>
                <c:pt idx="193">
                  <c:v>12.400919999999999</c:v>
                </c:pt>
                <c:pt idx="194">
                  <c:v>12.534255999999999</c:v>
                </c:pt>
                <c:pt idx="195">
                  <c:v>12.667592000000001</c:v>
                </c:pt>
                <c:pt idx="196">
                  <c:v>12.800929</c:v>
                </c:pt>
                <c:pt idx="197">
                  <c:v>12.934265</c:v>
                </c:pt>
                <c:pt idx="198">
                  <c:v>13.067602000000001</c:v>
                </c:pt>
              </c:numCache>
            </c:numRef>
          </c:xVal>
          <c:yVal>
            <c:numRef>
              <c:f>Sheet1!$AS$5:$AS$203</c:f>
              <c:numCache>
                <c:formatCode>General</c:formatCode>
                <c:ptCount val="199"/>
                <c:pt idx="0">
                  <c:v>-1.1475136E-2</c:v>
                </c:pt>
                <c:pt idx="1">
                  <c:v>7.5859561000000006E-2</c:v>
                </c:pt>
                <c:pt idx="2">
                  <c:v>0.32269283999999998</c:v>
                </c:pt>
                <c:pt idx="3">
                  <c:v>-4.3814767999999997E-2</c:v>
                </c:pt>
                <c:pt idx="4">
                  <c:v>0.10712548</c:v>
                </c:pt>
                <c:pt idx="5">
                  <c:v>0.16925652999999999</c:v>
                </c:pt>
                <c:pt idx="6">
                  <c:v>-0.48308603</c:v>
                </c:pt>
                <c:pt idx="7">
                  <c:v>0.27406868000000001</c:v>
                </c:pt>
                <c:pt idx="8">
                  <c:v>0.48076695000000003</c:v>
                </c:pt>
                <c:pt idx="9">
                  <c:v>0.97175257000000004</c:v>
                </c:pt>
                <c:pt idx="10">
                  <c:v>-0.11259470000000001</c:v>
                </c:pt>
                <c:pt idx="11">
                  <c:v>0.52279911000000001</c:v>
                </c:pt>
                <c:pt idx="12">
                  <c:v>-5.9697207000000002E-2</c:v>
                </c:pt>
                <c:pt idx="13">
                  <c:v>0.52058731999999996</c:v>
                </c:pt>
                <c:pt idx="14">
                  <c:v>0.76470174999999996</c:v>
                </c:pt>
                <c:pt idx="15">
                  <c:v>-0.29440241</c:v>
                </c:pt>
                <c:pt idx="16">
                  <c:v>-0.16857252</c:v>
                </c:pt>
                <c:pt idx="17">
                  <c:v>0.29048534999999998</c:v>
                </c:pt>
                <c:pt idx="18">
                  <c:v>8.9204470999999994E-2</c:v>
                </c:pt>
                <c:pt idx="19">
                  <c:v>0.14847677000000001</c:v>
                </c:pt>
                <c:pt idx="20">
                  <c:v>0.29159072000000003</c:v>
                </c:pt>
                <c:pt idx="21">
                  <c:v>-3.8058622E-2</c:v>
                </c:pt>
                <c:pt idx="22">
                  <c:v>0.10435387</c:v>
                </c:pt>
                <c:pt idx="23">
                  <c:v>0.27346148999999997</c:v>
                </c:pt>
                <c:pt idx="24">
                  <c:v>0.25429615999999999</c:v>
                </c:pt>
                <c:pt idx="25">
                  <c:v>-0.14470185999999999</c:v>
                </c:pt>
                <c:pt idx="26">
                  <c:v>1.0816174999999999</c:v>
                </c:pt>
                <c:pt idx="27">
                  <c:v>-8.7429244000000003E-2</c:v>
                </c:pt>
                <c:pt idx="28">
                  <c:v>0.10777247</c:v>
                </c:pt>
                <c:pt idx="29">
                  <c:v>0.53597795999999998</c:v>
                </c:pt>
                <c:pt idx="30">
                  <c:v>-0.34195141000000001</c:v>
                </c:pt>
                <c:pt idx="31">
                  <c:v>0.7799334</c:v>
                </c:pt>
                <c:pt idx="32">
                  <c:v>-0.15824832999999999</c:v>
                </c:pt>
                <c:pt idx="33">
                  <c:v>0.42440048000000002</c:v>
                </c:pt>
                <c:pt idx="34">
                  <c:v>0.22764196</c:v>
                </c:pt>
                <c:pt idx="35">
                  <c:v>0.81836010000000003</c:v>
                </c:pt>
                <c:pt idx="36">
                  <c:v>0.74964512999999999</c:v>
                </c:pt>
                <c:pt idx="37">
                  <c:v>0.35330632000000001</c:v>
                </c:pt>
                <c:pt idx="38">
                  <c:v>-1.6858135E-2</c:v>
                </c:pt>
                <c:pt idx="39">
                  <c:v>-0.12712539</c:v>
                </c:pt>
                <c:pt idx="40">
                  <c:v>8.7852272999999995E-2</c:v>
                </c:pt>
                <c:pt idx="41">
                  <c:v>0.28488944999999999</c:v>
                </c:pt>
                <c:pt idx="42">
                  <c:v>0.20124445999999999</c:v>
                </c:pt>
                <c:pt idx="43">
                  <c:v>0.13684743999999999</c:v>
                </c:pt>
                <c:pt idx="44">
                  <c:v>0.19509480000000001</c:v>
                </c:pt>
                <c:pt idx="45">
                  <c:v>-8.3646709999999999E-2</c:v>
                </c:pt>
                <c:pt idx="46">
                  <c:v>0.64521642000000001</c:v>
                </c:pt>
                <c:pt idx="47">
                  <c:v>-0.14425562</c:v>
                </c:pt>
                <c:pt idx="48">
                  <c:v>0.18239578000000001</c:v>
                </c:pt>
                <c:pt idx="49">
                  <c:v>-0.20902382</c:v>
                </c:pt>
                <c:pt idx="50">
                  <c:v>0.46416911999999999</c:v>
                </c:pt>
                <c:pt idx="51">
                  <c:v>0.13311576999999999</c:v>
                </c:pt>
                <c:pt idx="52">
                  <c:v>0.10329890999999999</c:v>
                </c:pt>
                <c:pt idx="53">
                  <c:v>0.41992265000000001</c:v>
                </c:pt>
                <c:pt idx="54">
                  <c:v>-0.30036615</c:v>
                </c:pt>
                <c:pt idx="55">
                  <c:v>2.5178085999999999E-2</c:v>
                </c:pt>
                <c:pt idx="56">
                  <c:v>0.61224875999999995</c:v>
                </c:pt>
                <c:pt idx="57">
                  <c:v>0.48896659999999997</c:v>
                </c:pt>
                <c:pt idx="58">
                  <c:v>0.4828074</c:v>
                </c:pt>
                <c:pt idx="59">
                  <c:v>8.5905023999999996E-2</c:v>
                </c:pt>
                <c:pt idx="60">
                  <c:v>-7.3989450999999998E-2</c:v>
                </c:pt>
                <c:pt idx="61">
                  <c:v>0.15276312</c:v>
                </c:pt>
                <c:pt idx="62">
                  <c:v>0.71073969999999997</c:v>
                </c:pt>
                <c:pt idx="63">
                  <c:v>0.63260232999999999</c:v>
                </c:pt>
                <c:pt idx="64">
                  <c:v>1.2165567E-2</c:v>
                </c:pt>
                <c:pt idx="65">
                  <c:v>0.33427114000000002</c:v>
                </c:pt>
                <c:pt idx="66">
                  <c:v>-8.0841034000000006E-2</c:v>
                </c:pt>
                <c:pt idx="67">
                  <c:v>0.57818236000000001</c:v>
                </c:pt>
                <c:pt idx="68">
                  <c:v>0.22077807999999999</c:v>
                </c:pt>
                <c:pt idx="69">
                  <c:v>0.12231939</c:v>
                </c:pt>
                <c:pt idx="70">
                  <c:v>0.63037953999999996</c:v>
                </c:pt>
                <c:pt idx="71">
                  <c:v>-4.9016252000000003E-2</c:v>
                </c:pt>
                <c:pt idx="72">
                  <c:v>0.48352802</c:v>
                </c:pt>
                <c:pt idx="73">
                  <c:v>0.46878386</c:v>
                </c:pt>
                <c:pt idx="74">
                  <c:v>0.16024389999999999</c:v>
                </c:pt>
                <c:pt idx="75">
                  <c:v>0.29820407999999998</c:v>
                </c:pt>
                <c:pt idx="76">
                  <c:v>0.24585116000000001</c:v>
                </c:pt>
                <c:pt idx="77">
                  <c:v>0.72324295999999999</c:v>
                </c:pt>
                <c:pt idx="78">
                  <c:v>-0.16120077999999999</c:v>
                </c:pt>
                <c:pt idx="79">
                  <c:v>-0.14947827</c:v>
                </c:pt>
                <c:pt idx="80">
                  <c:v>0.33353506999999999</c:v>
                </c:pt>
                <c:pt idx="81">
                  <c:v>0.16704696999999999</c:v>
                </c:pt>
                <c:pt idx="82">
                  <c:v>5.7417466E-2</c:v>
                </c:pt>
                <c:pt idx="83">
                  <c:v>2.3964869999999999E-2</c:v>
                </c:pt>
                <c:pt idx="84">
                  <c:v>-4.1886795999999997E-2</c:v>
                </c:pt>
                <c:pt idx="85">
                  <c:v>0.30292766999999998</c:v>
                </c:pt>
                <c:pt idx="86">
                  <c:v>0.32736007</c:v>
                </c:pt>
                <c:pt idx="87">
                  <c:v>-0.45524842999999998</c:v>
                </c:pt>
                <c:pt idx="88">
                  <c:v>7.2907596000000005E-2</c:v>
                </c:pt>
                <c:pt idx="89">
                  <c:v>8.2188087000000007E-2</c:v>
                </c:pt>
                <c:pt idx="90">
                  <c:v>0.62638015999999996</c:v>
                </c:pt>
                <c:pt idx="91">
                  <c:v>-0.25959977000000001</c:v>
                </c:pt>
                <c:pt idx="92">
                  <c:v>-0.11598217</c:v>
                </c:pt>
                <c:pt idx="93">
                  <c:v>0.85269434</c:v>
                </c:pt>
                <c:pt idx="94">
                  <c:v>0.39255231000000002</c:v>
                </c:pt>
                <c:pt idx="95">
                  <c:v>0.64314817000000002</c:v>
                </c:pt>
                <c:pt idx="96">
                  <c:v>0.73655433000000003</c:v>
                </c:pt>
                <c:pt idx="97">
                  <c:v>5.0610314000000003E-2</c:v>
                </c:pt>
                <c:pt idx="98">
                  <c:v>7.0995588999999998E-2</c:v>
                </c:pt>
                <c:pt idx="99">
                  <c:v>-0.32839884000000003</c:v>
                </c:pt>
                <c:pt idx="100">
                  <c:v>0.45352554</c:v>
                </c:pt>
                <c:pt idx="101">
                  <c:v>-3.3079852E-2</c:v>
                </c:pt>
                <c:pt idx="102">
                  <c:v>-0.13539053000000001</c:v>
                </c:pt>
                <c:pt idx="103">
                  <c:v>0.63291154999999999</c:v>
                </c:pt>
                <c:pt idx="104">
                  <c:v>0.33146893999999999</c:v>
                </c:pt>
                <c:pt idx="105">
                  <c:v>0.19771788000000001</c:v>
                </c:pt>
                <c:pt idx="106">
                  <c:v>0.46565364999999997</c:v>
                </c:pt>
                <c:pt idx="107">
                  <c:v>-5.5227760000000001E-2</c:v>
                </c:pt>
                <c:pt idx="108">
                  <c:v>-0.25094040000000001</c:v>
                </c:pt>
                <c:pt idx="109">
                  <c:v>1.1885205000000001</c:v>
                </c:pt>
                <c:pt idx="110">
                  <c:v>0.52690504999999999</c:v>
                </c:pt>
                <c:pt idx="111">
                  <c:v>0.13320771000000001</c:v>
                </c:pt>
                <c:pt idx="112">
                  <c:v>0.13077892999999999</c:v>
                </c:pt>
                <c:pt idx="113">
                  <c:v>0.39694632000000002</c:v>
                </c:pt>
                <c:pt idx="114">
                  <c:v>0.35891362999999998</c:v>
                </c:pt>
                <c:pt idx="115">
                  <c:v>9.4047200999999997E-2</c:v>
                </c:pt>
                <c:pt idx="116">
                  <c:v>0.54507258999999997</c:v>
                </c:pt>
                <c:pt idx="117">
                  <c:v>0.26191639999999999</c:v>
                </c:pt>
                <c:pt idx="118">
                  <c:v>0.29663634999999999</c:v>
                </c:pt>
                <c:pt idx="119">
                  <c:v>5.3844452000000001E-2</c:v>
                </c:pt>
                <c:pt idx="120">
                  <c:v>-0.21909740999999999</c:v>
                </c:pt>
                <c:pt idx="121">
                  <c:v>0.25972252000000001</c:v>
                </c:pt>
                <c:pt idx="122">
                  <c:v>7.0594070999999994E-2</c:v>
                </c:pt>
                <c:pt idx="123">
                  <c:v>-0.25768838999999999</c:v>
                </c:pt>
                <c:pt idx="124">
                  <c:v>9.9606879999999995E-2</c:v>
                </c:pt>
                <c:pt idx="125">
                  <c:v>6.7308413999999997E-2</c:v>
                </c:pt>
                <c:pt idx="126">
                  <c:v>0.14949517000000001</c:v>
                </c:pt>
                <c:pt idx="127">
                  <c:v>9.9997154000000005E-2</c:v>
                </c:pt>
                <c:pt idx="128">
                  <c:v>8.5638993999999996E-2</c:v>
                </c:pt>
                <c:pt idx="129">
                  <c:v>0.56073757000000002</c:v>
                </c:pt>
                <c:pt idx="130">
                  <c:v>0.20997119</c:v>
                </c:pt>
                <c:pt idx="131">
                  <c:v>-0.24292058999999999</c:v>
                </c:pt>
                <c:pt idx="132">
                  <c:v>0.15010130999999999</c:v>
                </c:pt>
                <c:pt idx="133">
                  <c:v>0.42861168999999999</c:v>
                </c:pt>
                <c:pt idx="134">
                  <c:v>0.11022147</c:v>
                </c:pt>
                <c:pt idx="135">
                  <c:v>8.9601841000000002E-2</c:v>
                </c:pt>
                <c:pt idx="136">
                  <c:v>0.31011907999999999</c:v>
                </c:pt>
                <c:pt idx="137">
                  <c:v>0.46729809999999999</c:v>
                </c:pt>
                <c:pt idx="138">
                  <c:v>0.23454827</c:v>
                </c:pt>
                <c:pt idx="139">
                  <c:v>-0.19069765</c:v>
                </c:pt>
                <c:pt idx="140">
                  <c:v>0.21448011</c:v>
                </c:pt>
                <c:pt idx="141">
                  <c:v>0.17916994999999999</c:v>
                </c:pt>
                <c:pt idx="142">
                  <c:v>0.43565619</c:v>
                </c:pt>
                <c:pt idx="143">
                  <c:v>0.52833322999999999</c:v>
                </c:pt>
                <c:pt idx="144">
                  <c:v>0.32368619999999998</c:v>
                </c:pt>
                <c:pt idx="145">
                  <c:v>0.30061185000000001</c:v>
                </c:pt>
                <c:pt idx="146">
                  <c:v>5.2121024000000002E-2</c:v>
                </c:pt>
                <c:pt idx="147">
                  <c:v>0.44779574999999999</c:v>
                </c:pt>
                <c:pt idx="148">
                  <c:v>6.5359601999999996E-3</c:v>
                </c:pt>
                <c:pt idx="149">
                  <c:v>0.23678995999999999</c:v>
                </c:pt>
                <c:pt idx="150">
                  <c:v>0.66254047999999999</c:v>
                </c:pt>
                <c:pt idx="151">
                  <c:v>0.65882589000000003</c:v>
                </c:pt>
                <c:pt idx="152">
                  <c:v>-9.6478486999999999E-4</c:v>
                </c:pt>
                <c:pt idx="153">
                  <c:v>6.7007994000000001E-2</c:v>
                </c:pt>
                <c:pt idx="154">
                  <c:v>1.1891493</c:v>
                </c:pt>
                <c:pt idx="155">
                  <c:v>0.14518945</c:v>
                </c:pt>
                <c:pt idx="156">
                  <c:v>-3.2624203999999997E-2</c:v>
                </c:pt>
                <c:pt idx="157">
                  <c:v>0.10764288</c:v>
                </c:pt>
                <c:pt idx="158">
                  <c:v>1.3174018000000001</c:v>
                </c:pt>
                <c:pt idx="159">
                  <c:v>1.0312224E-2</c:v>
                </c:pt>
                <c:pt idx="160">
                  <c:v>0.78662082</c:v>
                </c:pt>
                <c:pt idx="161">
                  <c:v>-5.9196707000000001E-2</c:v>
                </c:pt>
                <c:pt idx="162">
                  <c:v>0.25574291999999998</c:v>
                </c:pt>
                <c:pt idx="163">
                  <c:v>0.32974200999999997</c:v>
                </c:pt>
                <c:pt idx="164">
                  <c:v>0.34220648999999997</c:v>
                </c:pt>
                <c:pt idx="165">
                  <c:v>-9.5429146000000006E-2</c:v>
                </c:pt>
                <c:pt idx="166">
                  <c:v>0.55053951000000001</c:v>
                </c:pt>
                <c:pt idx="167">
                  <c:v>-0.33123472999999998</c:v>
                </c:pt>
                <c:pt idx="168">
                  <c:v>0.84960360000000001</c:v>
                </c:pt>
                <c:pt idx="169">
                  <c:v>0.30695007000000002</c:v>
                </c:pt>
                <c:pt idx="170">
                  <c:v>0.24726147000000001</c:v>
                </c:pt>
                <c:pt idx="171">
                  <c:v>0.77118514999999999</c:v>
                </c:pt>
                <c:pt idx="172">
                  <c:v>1.5347769000000001E-2</c:v>
                </c:pt>
                <c:pt idx="173">
                  <c:v>0.37681324999999999</c:v>
                </c:pt>
                <c:pt idx="174">
                  <c:v>0.27150980000000002</c:v>
                </c:pt>
                <c:pt idx="175">
                  <c:v>4.2985234999999997E-2</c:v>
                </c:pt>
                <c:pt idx="176">
                  <c:v>0.44991647000000001</c:v>
                </c:pt>
                <c:pt idx="177">
                  <c:v>0.76562352</c:v>
                </c:pt>
                <c:pt idx="178">
                  <c:v>-0.54825486000000001</c:v>
                </c:pt>
                <c:pt idx="179">
                  <c:v>0.7214081</c:v>
                </c:pt>
                <c:pt idx="180">
                  <c:v>0.12591521</c:v>
                </c:pt>
                <c:pt idx="181">
                  <c:v>-4.8811732E-3</c:v>
                </c:pt>
                <c:pt idx="182">
                  <c:v>0.12679510999999999</c:v>
                </c:pt>
                <c:pt idx="183">
                  <c:v>-0.30074135000000002</c:v>
                </c:pt>
                <c:pt idx="184">
                  <c:v>0.26205731999999998</c:v>
                </c:pt>
                <c:pt idx="185">
                  <c:v>-0.36050587000000001</c:v>
                </c:pt>
                <c:pt idx="186">
                  <c:v>-0.30988775000000002</c:v>
                </c:pt>
                <c:pt idx="187">
                  <c:v>-0.25887613999999998</c:v>
                </c:pt>
                <c:pt idx="188">
                  <c:v>0.36494724000000001</c:v>
                </c:pt>
                <c:pt idx="189">
                  <c:v>2.4728483999999998E-2</c:v>
                </c:pt>
                <c:pt idx="190">
                  <c:v>5.6575786999999997E-3</c:v>
                </c:pt>
                <c:pt idx="191">
                  <c:v>-0.17375331999999999</c:v>
                </c:pt>
                <c:pt idx="192">
                  <c:v>0.6612825</c:v>
                </c:pt>
                <c:pt idx="193">
                  <c:v>-0.16828269000000001</c:v>
                </c:pt>
                <c:pt idx="194">
                  <c:v>0.38287187</c:v>
                </c:pt>
                <c:pt idx="195">
                  <c:v>0.23554043999999999</c:v>
                </c:pt>
                <c:pt idx="196">
                  <c:v>0.55805585999999996</c:v>
                </c:pt>
                <c:pt idx="197">
                  <c:v>7.5652666000000004E-3</c:v>
                </c:pt>
                <c:pt idx="198">
                  <c:v>0.53199233999999995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B0A-46B6-9816-BA293369384F}"/>
            </c:ext>
          </c:extLst>
        </c:ser>
        <c:ser>
          <c:idx val="5"/>
          <c:order val="1"/>
          <c:tx>
            <c:v>100 Deg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Sheet1!$AZ$5:$AZ$203</c:f>
              <c:numCache>
                <c:formatCode>General</c:formatCode>
                <c:ptCount val="199"/>
                <c:pt idx="0">
                  <c:v>-13.333003</c:v>
                </c:pt>
                <c:pt idx="1">
                  <c:v>-13.199666000000001</c:v>
                </c:pt>
                <c:pt idx="2">
                  <c:v>-13.066330000000001</c:v>
                </c:pt>
                <c:pt idx="3">
                  <c:v>-12.932994000000001</c:v>
                </c:pt>
                <c:pt idx="4">
                  <c:v>-12.799657</c:v>
                </c:pt>
                <c:pt idx="5">
                  <c:v>-12.666321</c:v>
                </c:pt>
                <c:pt idx="6">
                  <c:v>-12.532984000000001</c:v>
                </c:pt>
                <c:pt idx="7">
                  <c:v>-12.399647999999999</c:v>
                </c:pt>
                <c:pt idx="8">
                  <c:v>-12.266311999999999</c:v>
                </c:pt>
                <c:pt idx="9">
                  <c:v>-12.132975</c:v>
                </c:pt>
                <c:pt idx="10">
                  <c:v>-11.999639</c:v>
                </c:pt>
                <c:pt idx="11">
                  <c:v>-11.866301999999999</c:v>
                </c:pt>
                <c:pt idx="12">
                  <c:v>-11.732965999999999</c:v>
                </c:pt>
                <c:pt idx="13">
                  <c:v>-11.599629999999999</c:v>
                </c:pt>
                <c:pt idx="14">
                  <c:v>-11.466293</c:v>
                </c:pt>
                <c:pt idx="15">
                  <c:v>-11.332957</c:v>
                </c:pt>
                <c:pt idx="16">
                  <c:v>-11.199621</c:v>
                </c:pt>
                <c:pt idx="17">
                  <c:v>-11.066284</c:v>
                </c:pt>
                <c:pt idx="18">
                  <c:v>-10.932948</c:v>
                </c:pt>
                <c:pt idx="19">
                  <c:v>-10.799611000000001</c:v>
                </c:pt>
                <c:pt idx="20">
                  <c:v>-10.666275000000001</c:v>
                </c:pt>
                <c:pt idx="21">
                  <c:v>-10.532939000000001</c:v>
                </c:pt>
                <c:pt idx="22">
                  <c:v>-10.399602</c:v>
                </c:pt>
                <c:pt idx="23">
                  <c:v>-10.266266</c:v>
                </c:pt>
                <c:pt idx="24">
                  <c:v>-10.132929000000001</c:v>
                </c:pt>
                <c:pt idx="25">
                  <c:v>-9.9995931000000002</c:v>
                </c:pt>
                <c:pt idx="26">
                  <c:v>-9.8662566999999992</c:v>
                </c:pt>
                <c:pt idx="27">
                  <c:v>-9.7329203</c:v>
                </c:pt>
                <c:pt idx="28">
                  <c:v>-9.5995839000000007</c:v>
                </c:pt>
                <c:pt idx="29">
                  <c:v>-9.4662476000000009</c:v>
                </c:pt>
                <c:pt idx="30">
                  <c:v>-9.3329111999999999</c:v>
                </c:pt>
                <c:pt idx="31">
                  <c:v>-9.1995748000000006</c:v>
                </c:pt>
                <c:pt idx="32">
                  <c:v>-9.0662383999999996</c:v>
                </c:pt>
                <c:pt idx="33">
                  <c:v>-8.9329020000000003</c:v>
                </c:pt>
                <c:pt idx="34">
                  <c:v>-8.7995655999999993</c:v>
                </c:pt>
                <c:pt idx="35">
                  <c:v>-8.6662292000000001</c:v>
                </c:pt>
                <c:pt idx="36">
                  <c:v>-8.5328929000000002</c:v>
                </c:pt>
                <c:pt idx="37">
                  <c:v>-8.3995564999999992</c:v>
                </c:pt>
                <c:pt idx="38">
                  <c:v>-8.2662201</c:v>
                </c:pt>
                <c:pt idx="39">
                  <c:v>-8.1328837000000007</c:v>
                </c:pt>
                <c:pt idx="40">
                  <c:v>-7.9995472999999997</c:v>
                </c:pt>
                <c:pt idx="41">
                  <c:v>-7.8662108999999996</c:v>
                </c:pt>
                <c:pt idx="42">
                  <c:v>-7.7328745999999997</c:v>
                </c:pt>
                <c:pt idx="43">
                  <c:v>-7.5995381999999996</c:v>
                </c:pt>
                <c:pt idx="44">
                  <c:v>-7.4662018000000003</c:v>
                </c:pt>
                <c:pt idx="45">
                  <c:v>-7.3328654000000002</c:v>
                </c:pt>
                <c:pt idx="46">
                  <c:v>-7.1995290000000001</c:v>
                </c:pt>
                <c:pt idx="47">
                  <c:v>-7.0661925999999999</c:v>
                </c:pt>
                <c:pt idx="48">
                  <c:v>-6.9328561999999998</c:v>
                </c:pt>
                <c:pt idx="49">
                  <c:v>-6.7995199</c:v>
                </c:pt>
                <c:pt idx="50">
                  <c:v>-6.6661834999999998</c:v>
                </c:pt>
                <c:pt idx="51">
                  <c:v>-6.5328470999999997</c:v>
                </c:pt>
                <c:pt idx="52">
                  <c:v>-6.3995107000000004</c:v>
                </c:pt>
                <c:pt idx="53">
                  <c:v>-6.2661743000000003</c:v>
                </c:pt>
                <c:pt idx="54">
                  <c:v>-6.1328379000000002</c:v>
                </c:pt>
                <c:pt idx="55">
                  <c:v>-5.9995015</c:v>
                </c:pt>
                <c:pt idx="56">
                  <c:v>-5.8661652000000002</c:v>
                </c:pt>
                <c:pt idx="57">
                  <c:v>-5.7328288000000001</c:v>
                </c:pt>
                <c:pt idx="58">
                  <c:v>-5.5994923999999999</c:v>
                </c:pt>
                <c:pt idx="59">
                  <c:v>-5.4661559999999998</c:v>
                </c:pt>
                <c:pt idx="60">
                  <c:v>-5.3328195999999997</c:v>
                </c:pt>
                <c:pt idx="61">
                  <c:v>-5.1994832000000004</c:v>
                </c:pt>
                <c:pt idx="62">
                  <c:v>-5.0661468999999997</c:v>
                </c:pt>
                <c:pt idx="63">
                  <c:v>-4.9328105000000004</c:v>
                </c:pt>
                <c:pt idx="64">
                  <c:v>-4.7994741000000003</c:v>
                </c:pt>
                <c:pt idx="65">
                  <c:v>-4.6661377000000002</c:v>
                </c:pt>
                <c:pt idx="66">
                  <c:v>-4.5328013</c:v>
                </c:pt>
                <c:pt idx="67">
                  <c:v>-4.3994648999999999</c:v>
                </c:pt>
                <c:pt idx="68">
                  <c:v>-4.2661284999999998</c:v>
                </c:pt>
                <c:pt idx="69">
                  <c:v>-4.1327921999999999</c:v>
                </c:pt>
                <c:pt idx="70">
                  <c:v>-3.9994557999999998</c:v>
                </c:pt>
                <c:pt idx="71">
                  <c:v>-3.8661194000000001</c:v>
                </c:pt>
                <c:pt idx="72">
                  <c:v>-3.732783</c:v>
                </c:pt>
                <c:pt idx="73">
                  <c:v>-3.5994465999999998</c:v>
                </c:pt>
                <c:pt idx="74">
                  <c:v>-3.4661102000000001</c:v>
                </c:pt>
                <c:pt idx="75">
                  <c:v>-3.3327738</c:v>
                </c:pt>
                <c:pt idx="76">
                  <c:v>-3.1994375000000002</c:v>
                </c:pt>
                <c:pt idx="77">
                  <c:v>-3.0661011</c:v>
                </c:pt>
                <c:pt idx="78">
                  <c:v>-2.9327646999999999</c:v>
                </c:pt>
                <c:pt idx="79">
                  <c:v>-2.7994283000000002</c:v>
                </c:pt>
                <c:pt idx="80">
                  <c:v>-2.6660919000000001</c:v>
                </c:pt>
                <c:pt idx="81">
                  <c:v>-2.5327554999999999</c:v>
                </c:pt>
                <c:pt idx="82">
                  <c:v>-2.3994190999999998</c:v>
                </c:pt>
                <c:pt idx="83">
                  <c:v>-2.2660828</c:v>
                </c:pt>
                <c:pt idx="84">
                  <c:v>-2.1327463999999998</c:v>
                </c:pt>
                <c:pt idx="85">
                  <c:v>-1.9994099999999999</c:v>
                </c:pt>
                <c:pt idx="86">
                  <c:v>-1.8660736</c:v>
                </c:pt>
                <c:pt idx="87">
                  <c:v>-1.7327372000000001</c:v>
                </c:pt>
                <c:pt idx="88">
                  <c:v>-1.5994008</c:v>
                </c:pt>
                <c:pt idx="89">
                  <c:v>-1.4660645000000001</c:v>
                </c:pt>
                <c:pt idx="90">
                  <c:v>-1.3327281</c:v>
                </c:pt>
                <c:pt idx="91">
                  <c:v>-1.1993917000000001</c:v>
                </c:pt>
                <c:pt idx="92">
                  <c:v>-1.0660552999999999</c:v>
                </c:pt>
                <c:pt idx="93">
                  <c:v>-0.93271890999999996</c:v>
                </c:pt>
                <c:pt idx="94">
                  <c:v>-0.79938253000000004</c:v>
                </c:pt>
                <c:pt idx="95">
                  <c:v>-0.66604613999999995</c:v>
                </c:pt>
                <c:pt idx="96">
                  <c:v>-0.53270976000000003</c:v>
                </c:pt>
                <c:pt idx="97">
                  <c:v>-0.39937337000000001</c:v>
                </c:pt>
                <c:pt idx="98">
                  <c:v>-0.26603698999999997</c:v>
                </c:pt>
                <c:pt idx="99">
                  <c:v>-0.1327006</c:v>
                </c:pt>
                <c:pt idx="100">
                  <c:v>6.3578288000000005E-4</c:v>
                </c:pt>
                <c:pt idx="101">
                  <c:v>0.13397217</c:v>
                </c:pt>
                <c:pt idx="102">
                  <c:v>0.26730854999999998</c:v>
                </c:pt>
                <c:pt idx="103">
                  <c:v>0.40064494</c:v>
                </c:pt>
                <c:pt idx="104">
                  <c:v>0.53398131999999998</c:v>
                </c:pt>
                <c:pt idx="105">
                  <c:v>0.66731770999999995</c:v>
                </c:pt>
                <c:pt idx="106">
                  <c:v>0.80065408999999998</c:v>
                </c:pt>
                <c:pt idx="107">
                  <c:v>0.93399047999999996</c:v>
                </c:pt>
                <c:pt idx="108">
                  <c:v>1.0673269000000001</c:v>
                </c:pt>
                <c:pt idx="109">
                  <c:v>1.2006631999999999</c:v>
                </c:pt>
                <c:pt idx="110">
                  <c:v>1.3339996000000001</c:v>
                </c:pt>
                <c:pt idx="111">
                  <c:v>1.467336</c:v>
                </c:pt>
                <c:pt idx="112">
                  <c:v>1.6006724000000001</c:v>
                </c:pt>
                <c:pt idx="113">
                  <c:v>1.7340088</c:v>
                </c:pt>
                <c:pt idx="114">
                  <c:v>1.8673451999999999</c:v>
                </c:pt>
                <c:pt idx="115">
                  <c:v>2.0006816000000001</c:v>
                </c:pt>
                <c:pt idx="116">
                  <c:v>2.1340178999999999</c:v>
                </c:pt>
                <c:pt idx="117">
                  <c:v>2.2673543</c:v>
                </c:pt>
                <c:pt idx="118">
                  <c:v>2.4006907000000002</c:v>
                </c:pt>
                <c:pt idx="119">
                  <c:v>2.5340270999999999</c:v>
                </c:pt>
                <c:pt idx="120">
                  <c:v>2.6673635</c:v>
                </c:pt>
                <c:pt idx="121">
                  <c:v>2.8006999000000001</c:v>
                </c:pt>
                <c:pt idx="122">
                  <c:v>2.9340362999999998</c:v>
                </c:pt>
                <c:pt idx="123">
                  <c:v>3.0673726000000001</c:v>
                </c:pt>
                <c:pt idx="124">
                  <c:v>3.2007089999999998</c:v>
                </c:pt>
                <c:pt idx="125">
                  <c:v>3.3340453999999999</c:v>
                </c:pt>
                <c:pt idx="126">
                  <c:v>3.4673818000000001</c:v>
                </c:pt>
                <c:pt idx="127">
                  <c:v>3.6007182000000002</c:v>
                </c:pt>
                <c:pt idx="128">
                  <c:v>3.7340545999999999</c:v>
                </c:pt>
                <c:pt idx="129">
                  <c:v>3.867391</c:v>
                </c:pt>
                <c:pt idx="130">
                  <c:v>4.0007273000000003</c:v>
                </c:pt>
                <c:pt idx="131">
                  <c:v>4.1340636999999996</c:v>
                </c:pt>
                <c:pt idx="132">
                  <c:v>4.2674000999999997</c:v>
                </c:pt>
                <c:pt idx="133">
                  <c:v>4.4007364999999998</c:v>
                </c:pt>
                <c:pt idx="134">
                  <c:v>4.5340729</c:v>
                </c:pt>
                <c:pt idx="135">
                  <c:v>4.6674093000000001</c:v>
                </c:pt>
                <c:pt idx="136">
                  <c:v>4.8007455999999999</c:v>
                </c:pt>
                <c:pt idx="137">
                  <c:v>4.9340820000000001</c:v>
                </c:pt>
                <c:pt idx="138">
                  <c:v>5.0674184000000002</c:v>
                </c:pt>
                <c:pt idx="139">
                  <c:v>5.2007548000000003</c:v>
                </c:pt>
                <c:pt idx="140">
                  <c:v>5.3340911999999996</c:v>
                </c:pt>
                <c:pt idx="141">
                  <c:v>5.4674275999999997</c:v>
                </c:pt>
                <c:pt idx="142">
                  <c:v>5.6007639999999999</c:v>
                </c:pt>
                <c:pt idx="143">
                  <c:v>5.7341002999999997</c:v>
                </c:pt>
                <c:pt idx="144">
                  <c:v>5.8674366999999998</c:v>
                </c:pt>
                <c:pt idx="145">
                  <c:v>6.0007731</c:v>
                </c:pt>
                <c:pt idx="146">
                  <c:v>6.1341095000000001</c:v>
                </c:pt>
                <c:pt idx="147">
                  <c:v>6.2674459000000002</c:v>
                </c:pt>
                <c:pt idx="148">
                  <c:v>6.4007823000000004</c:v>
                </c:pt>
                <c:pt idx="149">
                  <c:v>6.5341186999999996</c:v>
                </c:pt>
                <c:pt idx="150">
                  <c:v>6.6674550000000004</c:v>
                </c:pt>
                <c:pt idx="151">
                  <c:v>6.8007913999999996</c:v>
                </c:pt>
                <c:pt idx="152">
                  <c:v>6.9341277999999997</c:v>
                </c:pt>
                <c:pt idx="153">
                  <c:v>7.0674641999999999</c:v>
                </c:pt>
                <c:pt idx="154">
                  <c:v>7.2008006</c:v>
                </c:pt>
                <c:pt idx="155">
                  <c:v>7.3341370000000001</c:v>
                </c:pt>
                <c:pt idx="156">
                  <c:v>7.4674733</c:v>
                </c:pt>
                <c:pt idx="157">
                  <c:v>7.6008097000000001</c:v>
                </c:pt>
                <c:pt idx="158">
                  <c:v>7.7341461000000002</c:v>
                </c:pt>
                <c:pt idx="159">
                  <c:v>7.8674825000000004</c:v>
                </c:pt>
                <c:pt idx="160">
                  <c:v>8.0008189000000005</c:v>
                </c:pt>
                <c:pt idx="161">
                  <c:v>8.1341552999999998</c:v>
                </c:pt>
                <c:pt idx="162">
                  <c:v>8.2674917000000008</c:v>
                </c:pt>
                <c:pt idx="163">
                  <c:v>8.4008280000000006</c:v>
                </c:pt>
                <c:pt idx="164">
                  <c:v>8.5341643999999999</c:v>
                </c:pt>
                <c:pt idx="165">
                  <c:v>8.6675007999999991</c:v>
                </c:pt>
                <c:pt idx="166">
                  <c:v>8.8008372000000001</c:v>
                </c:pt>
                <c:pt idx="167">
                  <c:v>8.9341735999999994</c:v>
                </c:pt>
                <c:pt idx="168">
                  <c:v>9.0675100000000004</c:v>
                </c:pt>
                <c:pt idx="169">
                  <c:v>9.2008463999999996</c:v>
                </c:pt>
                <c:pt idx="170">
                  <c:v>9.3341826999999995</c:v>
                </c:pt>
                <c:pt idx="171">
                  <c:v>9.4675191000000005</c:v>
                </c:pt>
                <c:pt idx="172">
                  <c:v>9.6008554999999998</c:v>
                </c:pt>
                <c:pt idx="173">
                  <c:v>9.7341919000000008</c:v>
                </c:pt>
                <c:pt idx="174">
                  <c:v>9.8675283</c:v>
                </c:pt>
                <c:pt idx="175">
                  <c:v>10.000864999999999</c:v>
                </c:pt>
                <c:pt idx="176">
                  <c:v>10.134200999999999</c:v>
                </c:pt>
                <c:pt idx="177">
                  <c:v>10.267537000000001</c:v>
                </c:pt>
                <c:pt idx="178">
                  <c:v>10.400874</c:v>
                </c:pt>
                <c:pt idx="179">
                  <c:v>10.53421</c:v>
                </c:pt>
                <c:pt idx="180">
                  <c:v>10.667547000000001</c:v>
                </c:pt>
                <c:pt idx="181">
                  <c:v>10.800883000000001</c:v>
                </c:pt>
                <c:pt idx="182">
                  <c:v>10.934219000000001</c:v>
                </c:pt>
                <c:pt idx="183">
                  <c:v>11.067556</c:v>
                </c:pt>
                <c:pt idx="184">
                  <c:v>11.200892</c:v>
                </c:pt>
                <c:pt idx="185">
                  <c:v>11.334229000000001</c:v>
                </c:pt>
                <c:pt idx="186">
                  <c:v>11.467565</c:v>
                </c:pt>
                <c:pt idx="187">
                  <c:v>11.600901</c:v>
                </c:pt>
                <c:pt idx="188">
                  <c:v>11.734238</c:v>
                </c:pt>
                <c:pt idx="189">
                  <c:v>11.867573999999999</c:v>
                </c:pt>
                <c:pt idx="190">
                  <c:v>12.000909999999999</c:v>
                </c:pt>
                <c:pt idx="191">
                  <c:v>12.134247</c:v>
                </c:pt>
                <c:pt idx="192">
                  <c:v>12.267583</c:v>
                </c:pt>
                <c:pt idx="193">
                  <c:v>12.400919999999999</c:v>
                </c:pt>
                <c:pt idx="194">
                  <c:v>12.534255999999999</c:v>
                </c:pt>
                <c:pt idx="195">
                  <c:v>12.667592000000001</c:v>
                </c:pt>
                <c:pt idx="196">
                  <c:v>12.800929</c:v>
                </c:pt>
                <c:pt idx="197">
                  <c:v>12.934265</c:v>
                </c:pt>
                <c:pt idx="198">
                  <c:v>13.067602000000001</c:v>
                </c:pt>
              </c:numCache>
            </c:numRef>
          </c:xVal>
          <c:yVal>
            <c:numRef>
              <c:f>Sheet1!$BA$5:$BA$203</c:f>
              <c:numCache>
                <c:formatCode>General</c:formatCode>
                <c:ptCount val="199"/>
                <c:pt idx="0">
                  <c:v>3.7169299000000002E-3</c:v>
                </c:pt>
                <c:pt idx="1">
                  <c:v>0.58022242999999996</c:v>
                </c:pt>
                <c:pt idx="2">
                  <c:v>-0.24100353999999999</c:v>
                </c:pt>
                <c:pt idx="3">
                  <c:v>0.37525381000000002</c:v>
                </c:pt>
                <c:pt idx="4">
                  <c:v>0.12840825</c:v>
                </c:pt>
                <c:pt idx="5">
                  <c:v>0.71291753000000002</c:v>
                </c:pt>
                <c:pt idx="6">
                  <c:v>7.2474454000000001</c:v>
                </c:pt>
                <c:pt idx="7">
                  <c:v>0.13715358</c:v>
                </c:pt>
                <c:pt idx="8">
                  <c:v>1.1323331000000001</c:v>
                </c:pt>
                <c:pt idx="9">
                  <c:v>0.14431789</c:v>
                </c:pt>
                <c:pt idx="10">
                  <c:v>0.64363720999999996</c:v>
                </c:pt>
                <c:pt idx="11">
                  <c:v>0.35513075999999999</c:v>
                </c:pt>
                <c:pt idx="12">
                  <c:v>1.1104636000000001</c:v>
                </c:pt>
                <c:pt idx="13">
                  <c:v>0.20088125000000001</c:v>
                </c:pt>
                <c:pt idx="14">
                  <c:v>0.51921273999999995</c:v>
                </c:pt>
                <c:pt idx="15">
                  <c:v>-0.10919566</c:v>
                </c:pt>
                <c:pt idx="16">
                  <c:v>0.17422955000000001</c:v>
                </c:pt>
                <c:pt idx="17">
                  <c:v>0.79644855999999997</c:v>
                </c:pt>
                <c:pt idx="18">
                  <c:v>4.0808866999999999E-2</c:v>
                </c:pt>
                <c:pt idx="19">
                  <c:v>0.32829124999999998</c:v>
                </c:pt>
                <c:pt idx="20">
                  <c:v>0.61153694000000003</c:v>
                </c:pt>
                <c:pt idx="21">
                  <c:v>-9.6703613999999993E-2</c:v>
                </c:pt>
                <c:pt idx="22">
                  <c:v>-0.10429085</c:v>
                </c:pt>
                <c:pt idx="23">
                  <c:v>0.14282160999999999</c:v>
                </c:pt>
                <c:pt idx="24">
                  <c:v>0.51048926999999999</c:v>
                </c:pt>
                <c:pt idx="25">
                  <c:v>0.57900456</c:v>
                </c:pt>
                <c:pt idx="26">
                  <c:v>0.61269834000000001</c:v>
                </c:pt>
                <c:pt idx="27">
                  <c:v>1.0731006999999999</c:v>
                </c:pt>
                <c:pt idx="28">
                  <c:v>-9.4910773000000004E-2</c:v>
                </c:pt>
                <c:pt idx="29">
                  <c:v>0.10503667</c:v>
                </c:pt>
                <c:pt idx="30">
                  <c:v>-0.48661114999999999</c:v>
                </c:pt>
                <c:pt idx="31">
                  <c:v>4.6277156E-2</c:v>
                </c:pt>
                <c:pt idx="32">
                  <c:v>0.79932574000000001</c:v>
                </c:pt>
                <c:pt idx="33">
                  <c:v>-0.22656941999999999</c:v>
                </c:pt>
                <c:pt idx="34">
                  <c:v>-0.19566249999999999</c:v>
                </c:pt>
                <c:pt idx="35">
                  <c:v>4.0326125999999997E-2</c:v>
                </c:pt>
                <c:pt idx="36">
                  <c:v>0.36348688000000001</c:v>
                </c:pt>
                <c:pt idx="37">
                  <c:v>0.41594468000000001</c:v>
                </c:pt>
                <c:pt idx="38">
                  <c:v>-9.5338253999999994E-3</c:v>
                </c:pt>
                <c:pt idx="39">
                  <c:v>7.7230577999999994E-2</c:v>
                </c:pt>
                <c:pt idx="40">
                  <c:v>5.948672E-2</c:v>
                </c:pt>
                <c:pt idx="41">
                  <c:v>2.4425466E-2</c:v>
                </c:pt>
                <c:pt idx="42">
                  <c:v>0.14334642</c:v>
                </c:pt>
                <c:pt idx="43">
                  <c:v>0.57415671000000001</c:v>
                </c:pt>
                <c:pt idx="44">
                  <c:v>1.0305228</c:v>
                </c:pt>
                <c:pt idx="45">
                  <c:v>0.16282642</c:v>
                </c:pt>
                <c:pt idx="46">
                  <c:v>0.45802632999999998</c:v>
                </c:pt>
                <c:pt idx="47">
                  <c:v>-0.16189624</c:v>
                </c:pt>
                <c:pt idx="48">
                  <c:v>0.66325924000000003</c:v>
                </c:pt>
                <c:pt idx="49">
                  <c:v>-3.8571267999999999E-2</c:v>
                </c:pt>
                <c:pt idx="50">
                  <c:v>0.11909139000000001</c:v>
                </c:pt>
                <c:pt idx="51">
                  <c:v>0.26022389000000001</c:v>
                </c:pt>
                <c:pt idx="52">
                  <c:v>-5.8612404E-2</c:v>
                </c:pt>
                <c:pt idx="53">
                  <c:v>0.13729746000000001</c:v>
                </c:pt>
                <c:pt idx="54">
                  <c:v>0.29880456</c:v>
                </c:pt>
                <c:pt idx="55">
                  <c:v>0.58824377000000005</c:v>
                </c:pt>
                <c:pt idx="56">
                  <c:v>2.0100410999999999E-2</c:v>
                </c:pt>
                <c:pt idx="57">
                  <c:v>0.27292213999999998</c:v>
                </c:pt>
                <c:pt idx="58">
                  <c:v>0.19206856999999999</c:v>
                </c:pt>
                <c:pt idx="59">
                  <c:v>0.46512810999999998</c:v>
                </c:pt>
                <c:pt idx="60">
                  <c:v>0.25519239999999999</c:v>
                </c:pt>
                <c:pt idx="61">
                  <c:v>0.25937209</c:v>
                </c:pt>
                <c:pt idx="62">
                  <c:v>0.99294649999999995</c:v>
                </c:pt>
                <c:pt idx="63">
                  <c:v>9.6176922999999997E-2</c:v>
                </c:pt>
                <c:pt idx="64">
                  <c:v>-0.11755341</c:v>
                </c:pt>
                <c:pt idx="65">
                  <c:v>0.44995199000000002</c:v>
                </c:pt>
                <c:pt idx="66">
                  <c:v>6.3788572999999996E-3</c:v>
                </c:pt>
                <c:pt idx="67">
                  <c:v>0.86350382999999997</c:v>
                </c:pt>
                <c:pt idx="68">
                  <c:v>0.67111403999999997</c:v>
                </c:pt>
                <c:pt idx="69">
                  <c:v>0.28553305000000001</c:v>
                </c:pt>
                <c:pt idx="70">
                  <c:v>0.46406987999999999</c:v>
                </c:pt>
                <c:pt idx="71">
                  <c:v>-0.23193145000000001</c:v>
                </c:pt>
                <c:pt idx="72">
                  <c:v>0.10407221999999999</c:v>
                </c:pt>
                <c:pt idx="73">
                  <c:v>0.10167315</c:v>
                </c:pt>
                <c:pt idx="74">
                  <c:v>0.55353578000000003</c:v>
                </c:pt>
                <c:pt idx="75">
                  <c:v>0.81523652999999996</c:v>
                </c:pt>
                <c:pt idx="76">
                  <c:v>-9.6833652000000006E-2</c:v>
                </c:pt>
                <c:pt idx="77">
                  <c:v>0.58789707000000002</c:v>
                </c:pt>
                <c:pt idx="78">
                  <c:v>0.61154401999999997</c:v>
                </c:pt>
                <c:pt idx="79">
                  <c:v>0.10973578</c:v>
                </c:pt>
                <c:pt idx="80">
                  <c:v>0.29866745</c:v>
                </c:pt>
                <c:pt idx="81">
                  <c:v>0.15207528000000001</c:v>
                </c:pt>
                <c:pt idx="82">
                  <c:v>0.35929971999999999</c:v>
                </c:pt>
                <c:pt idx="83">
                  <c:v>1.1342055</c:v>
                </c:pt>
                <c:pt idx="84">
                  <c:v>0.15273607</c:v>
                </c:pt>
                <c:pt idx="85">
                  <c:v>0.36908349000000001</c:v>
                </c:pt>
                <c:pt idx="86">
                  <c:v>0.57535331000000001</c:v>
                </c:pt>
                <c:pt idx="87">
                  <c:v>-0.24507166</c:v>
                </c:pt>
                <c:pt idx="88">
                  <c:v>6.6608832000000003E-3</c:v>
                </c:pt>
                <c:pt idx="89">
                  <c:v>-0.31802910000000001</c:v>
                </c:pt>
                <c:pt idx="90">
                  <c:v>0.35105607999999999</c:v>
                </c:pt>
                <c:pt idx="91">
                  <c:v>0.55957877</c:v>
                </c:pt>
                <c:pt idx="92">
                  <c:v>0.38828014</c:v>
                </c:pt>
                <c:pt idx="93">
                  <c:v>0.50478027999999997</c:v>
                </c:pt>
                <c:pt idx="94">
                  <c:v>0.22119478000000001</c:v>
                </c:pt>
                <c:pt idx="95">
                  <c:v>-7.4600797999999996E-2</c:v>
                </c:pt>
                <c:pt idx="96">
                  <c:v>0.14082380999999999</c:v>
                </c:pt>
                <c:pt idx="97">
                  <c:v>0.26271830000000002</c:v>
                </c:pt>
                <c:pt idx="98">
                  <c:v>-0.22847139</c:v>
                </c:pt>
                <c:pt idx="99">
                  <c:v>0.29449629999999999</c:v>
                </c:pt>
                <c:pt idx="100">
                  <c:v>0.64899662999999996</c:v>
                </c:pt>
                <c:pt idx="101">
                  <c:v>3.2286080000000002E-2</c:v>
                </c:pt>
                <c:pt idx="102">
                  <c:v>0.30365168999999997</c:v>
                </c:pt>
                <c:pt idx="103">
                  <c:v>-0.17456447999999999</c:v>
                </c:pt>
                <c:pt idx="104">
                  <c:v>6.7691243000000002E-3</c:v>
                </c:pt>
                <c:pt idx="105">
                  <c:v>-0.14904493999999999</c:v>
                </c:pt>
                <c:pt idx="106">
                  <c:v>0.64142175000000001</c:v>
                </c:pt>
                <c:pt idx="107">
                  <c:v>7.2251482000000006E-2</c:v>
                </c:pt>
                <c:pt idx="108">
                  <c:v>5.0560303000000001E-2</c:v>
                </c:pt>
                <c:pt idx="109">
                  <c:v>-0.31780729000000002</c:v>
                </c:pt>
                <c:pt idx="110">
                  <c:v>-3.6792092999999998E-2</c:v>
                </c:pt>
                <c:pt idx="111">
                  <c:v>0.36613838999999998</c:v>
                </c:pt>
                <c:pt idx="112">
                  <c:v>0.75014197999999999</c:v>
                </c:pt>
                <c:pt idx="113">
                  <c:v>0.76163259000000005</c:v>
                </c:pt>
                <c:pt idx="114">
                  <c:v>-0.18874836</c:v>
                </c:pt>
                <c:pt idx="115">
                  <c:v>4.5947582000000001E-2</c:v>
                </c:pt>
                <c:pt idx="116">
                  <c:v>0.14668791</c:v>
                </c:pt>
                <c:pt idx="117">
                  <c:v>9.7944040999999996E-2</c:v>
                </c:pt>
                <c:pt idx="118">
                  <c:v>0.62034560999999999</c:v>
                </c:pt>
                <c:pt idx="119">
                  <c:v>0.11725592</c:v>
                </c:pt>
                <c:pt idx="120">
                  <c:v>0.91561703000000005</c:v>
                </c:pt>
                <c:pt idx="121">
                  <c:v>-0.14833051</c:v>
                </c:pt>
                <c:pt idx="122">
                  <c:v>0.46396952000000002</c:v>
                </c:pt>
                <c:pt idx="123">
                  <c:v>-0.31432893000000001</c:v>
                </c:pt>
                <c:pt idx="124">
                  <c:v>0.49994620000000001</c:v>
                </c:pt>
                <c:pt idx="125">
                  <c:v>0.18029770000000001</c:v>
                </c:pt>
                <c:pt idx="126">
                  <c:v>1.2129305E-2</c:v>
                </c:pt>
                <c:pt idx="127">
                  <c:v>0.38005742999999997</c:v>
                </c:pt>
                <c:pt idx="128">
                  <c:v>-0.25808105999999997</c:v>
                </c:pt>
                <c:pt idx="129">
                  <c:v>7.7826094999999998E-2</c:v>
                </c:pt>
                <c:pt idx="130">
                  <c:v>0.70988658000000004</c:v>
                </c:pt>
                <c:pt idx="131">
                  <c:v>-0.14210146000000001</c:v>
                </c:pt>
                <c:pt idx="132">
                  <c:v>-0.18646847</c:v>
                </c:pt>
                <c:pt idx="133">
                  <c:v>0.15736894000000001</c:v>
                </c:pt>
                <c:pt idx="134">
                  <c:v>0.13834940000000001</c:v>
                </c:pt>
                <c:pt idx="135">
                  <c:v>0.15656988999999999</c:v>
                </c:pt>
                <c:pt idx="136">
                  <c:v>-0.38311542999999998</c:v>
                </c:pt>
                <c:pt idx="137">
                  <c:v>0.13439572999999999</c:v>
                </c:pt>
                <c:pt idx="138">
                  <c:v>0.21636475999999999</c:v>
                </c:pt>
                <c:pt idx="139">
                  <c:v>0.53794507000000003</c:v>
                </c:pt>
                <c:pt idx="140">
                  <c:v>0.54855065000000003</c:v>
                </c:pt>
                <c:pt idx="141">
                  <c:v>0.14308096000000001</c:v>
                </c:pt>
                <c:pt idx="142">
                  <c:v>0.66396663</c:v>
                </c:pt>
                <c:pt idx="143">
                  <c:v>9.8734989999999995E-2</c:v>
                </c:pt>
                <c:pt idx="144">
                  <c:v>0.65189335999999998</c:v>
                </c:pt>
                <c:pt idx="145">
                  <c:v>-1.1193253E-2</c:v>
                </c:pt>
                <c:pt idx="146">
                  <c:v>0.34089729000000002</c:v>
                </c:pt>
                <c:pt idx="147">
                  <c:v>-0.25344663000000001</c:v>
                </c:pt>
                <c:pt idx="148">
                  <c:v>6.9552585E-2</c:v>
                </c:pt>
                <c:pt idx="149">
                  <c:v>0.20113410000000001</c:v>
                </c:pt>
                <c:pt idx="150">
                  <c:v>0.20188521000000001</c:v>
                </c:pt>
                <c:pt idx="151">
                  <c:v>0.29193021000000002</c:v>
                </c:pt>
                <c:pt idx="152">
                  <c:v>0.31046741</c:v>
                </c:pt>
                <c:pt idx="153">
                  <c:v>0.34044337000000002</c:v>
                </c:pt>
                <c:pt idx="154">
                  <c:v>0.68080748000000002</c:v>
                </c:pt>
                <c:pt idx="155">
                  <c:v>0.41081351999999999</c:v>
                </c:pt>
                <c:pt idx="156">
                  <c:v>0.76096750999999996</c:v>
                </c:pt>
                <c:pt idx="157">
                  <c:v>-0.12724149000000001</c:v>
                </c:pt>
                <c:pt idx="158">
                  <c:v>0.63608036999999995</c:v>
                </c:pt>
                <c:pt idx="159">
                  <c:v>0.49283258000000002</c:v>
                </c:pt>
                <c:pt idx="160">
                  <c:v>0.86749664000000004</c:v>
                </c:pt>
                <c:pt idx="161">
                  <c:v>-0.26911249999999998</c:v>
                </c:pt>
                <c:pt idx="162">
                  <c:v>4.9513980999999999E-2</c:v>
                </c:pt>
                <c:pt idx="163">
                  <c:v>9.6442808000000005E-2</c:v>
                </c:pt>
                <c:pt idx="164">
                  <c:v>-2.1236139000000001E-2</c:v>
                </c:pt>
                <c:pt idx="165">
                  <c:v>0.35706157999999999</c:v>
                </c:pt>
                <c:pt idx="166">
                  <c:v>0.21983185999999999</c:v>
                </c:pt>
                <c:pt idx="167">
                  <c:v>0.40743949000000002</c:v>
                </c:pt>
                <c:pt idx="168">
                  <c:v>-2.1787705000000001E-2</c:v>
                </c:pt>
                <c:pt idx="169">
                  <c:v>0.42071763000000001</c:v>
                </c:pt>
                <c:pt idx="170">
                  <c:v>8.5745315000000003E-2</c:v>
                </c:pt>
                <c:pt idx="171">
                  <c:v>0.75722566999999996</c:v>
                </c:pt>
                <c:pt idx="172">
                  <c:v>0.61995093000000001</c:v>
                </c:pt>
                <c:pt idx="173">
                  <c:v>0.17298484</c:v>
                </c:pt>
                <c:pt idx="174">
                  <c:v>0.12579367999999999</c:v>
                </c:pt>
                <c:pt idx="175">
                  <c:v>0.27892131999999997</c:v>
                </c:pt>
                <c:pt idx="176">
                  <c:v>0.30980126000000002</c:v>
                </c:pt>
                <c:pt idx="177">
                  <c:v>0.17595753</c:v>
                </c:pt>
                <c:pt idx="178">
                  <c:v>0.19669047000000001</c:v>
                </c:pt>
                <c:pt idx="179">
                  <c:v>0.36954323</c:v>
                </c:pt>
                <c:pt idx="180">
                  <c:v>0.59995745</c:v>
                </c:pt>
                <c:pt idx="181">
                  <c:v>0.75795031000000002</c:v>
                </c:pt>
                <c:pt idx="182">
                  <c:v>8.5245377999999997E-2</c:v>
                </c:pt>
                <c:pt idx="183">
                  <c:v>0.26151708000000001</c:v>
                </c:pt>
                <c:pt idx="184">
                  <c:v>0.21603322999999999</c:v>
                </c:pt>
                <c:pt idx="185">
                  <c:v>0.43699389999999999</c:v>
                </c:pt>
                <c:pt idx="186">
                  <c:v>0.60748968999999997</c:v>
                </c:pt>
                <c:pt idx="187">
                  <c:v>0.52805181000000001</c:v>
                </c:pt>
                <c:pt idx="188">
                  <c:v>9.1015185999999998E-2</c:v>
                </c:pt>
                <c:pt idx="189">
                  <c:v>1.0091308999999999</c:v>
                </c:pt>
                <c:pt idx="190">
                  <c:v>-1.2206819000000001E-2</c:v>
                </c:pt>
                <c:pt idx="191">
                  <c:v>-0.23324401</c:v>
                </c:pt>
                <c:pt idx="192">
                  <c:v>-0.32415581999999998</c:v>
                </c:pt>
                <c:pt idx="193">
                  <c:v>0.10274471</c:v>
                </c:pt>
                <c:pt idx="194">
                  <c:v>0.41878223999999997</c:v>
                </c:pt>
                <c:pt idx="195">
                  <c:v>0.83659662999999995</c:v>
                </c:pt>
                <c:pt idx="196">
                  <c:v>-0.26329327000000002</c:v>
                </c:pt>
                <c:pt idx="197">
                  <c:v>0.20978387000000001</c:v>
                </c:pt>
                <c:pt idx="198">
                  <c:v>-0.36821767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B0A-46B6-9816-BA2933693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3353600"/>
        <c:axId val="713346712"/>
      </c:scatterChart>
      <c:valAx>
        <c:axId val="713353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346712"/>
        <c:crosses val="autoZero"/>
        <c:crossBetween val="midCat"/>
      </c:valAx>
      <c:valAx>
        <c:axId val="713346712"/>
        <c:scaling>
          <c:orientation val="minMax"/>
          <c:max val="1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353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71402833537399"/>
          <c:y val="4.1476658529426523E-3"/>
          <c:w val="0.42091446847398661"/>
          <c:h val="0.4003721796700368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79722172675962E-2"/>
          <c:y val="0.16539635989509252"/>
          <c:w val="0.94156722284262484"/>
          <c:h val="0.79489279577561434"/>
        </c:manualLayout>
      </c:layout>
      <c:scatterChart>
        <c:scatterStyle val="smoothMarker"/>
        <c:varyColors val="0"/>
        <c:ser>
          <c:idx val="0"/>
          <c:order val="0"/>
          <c:tx>
            <c:v>No Slit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Sheet1!$D$5:$D$203</c:f>
              <c:numCache>
                <c:formatCode>General</c:formatCode>
                <c:ptCount val="199"/>
                <c:pt idx="0">
                  <c:v>-13.333003</c:v>
                </c:pt>
                <c:pt idx="1">
                  <c:v>-13.199666000000001</c:v>
                </c:pt>
                <c:pt idx="2">
                  <c:v>-13.066330000000001</c:v>
                </c:pt>
                <c:pt idx="3">
                  <c:v>-12.932994000000001</c:v>
                </c:pt>
                <c:pt idx="4">
                  <c:v>-12.799657</c:v>
                </c:pt>
                <c:pt idx="5">
                  <c:v>-12.666321</c:v>
                </c:pt>
                <c:pt idx="6">
                  <c:v>-12.532984000000001</c:v>
                </c:pt>
                <c:pt idx="7">
                  <c:v>-12.399647999999999</c:v>
                </c:pt>
                <c:pt idx="8">
                  <c:v>-12.266311999999999</c:v>
                </c:pt>
                <c:pt idx="9">
                  <c:v>-12.132975</c:v>
                </c:pt>
                <c:pt idx="10">
                  <c:v>-11.999639</c:v>
                </c:pt>
                <c:pt idx="11">
                  <c:v>-11.866301999999999</c:v>
                </c:pt>
                <c:pt idx="12">
                  <c:v>-11.732965999999999</c:v>
                </c:pt>
                <c:pt idx="13">
                  <c:v>-11.599629999999999</c:v>
                </c:pt>
                <c:pt idx="14">
                  <c:v>-11.466293</c:v>
                </c:pt>
                <c:pt idx="15">
                  <c:v>-11.332957</c:v>
                </c:pt>
                <c:pt idx="16">
                  <c:v>-11.199621</c:v>
                </c:pt>
                <c:pt idx="17">
                  <c:v>-11.066284</c:v>
                </c:pt>
                <c:pt idx="18">
                  <c:v>-10.932948</c:v>
                </c:pt>
                <c:pt idx="19">
                  <c:v>-10.799611000000001</c:v>
                </c:pt>
                <c:pt idx="20">
                  <c:v>-10.666275000000001</c:v>
                </c:pt>
                <c:pt idx="21">
                  <c:v>-10.532939000000001</c:v>
                </c:pt>
                <c:pt idx="22">
                  <c:v>-10.399602</c:v>
                </c:pt>
                <c:pt idx="23">
                  <c:v>-10.266266</c:v>
                </c:pt>
                <c:pt idx="24">
                  <c:v>-10.132929000000001</c:v>
                </c:pt>
                <c:pt idx="25">
                  <c:v>-9.9995931000000002</c:v>
                </c:pt>
                <c:pt idx="26">
                  <c:v>-9.8662566999999992</c:v>
                </c:pt>
                <c:pt idx="27">
                  <c:v>-9.7329203</c:v>
                </c:pt>
                <c:pt idx="28">
                  <c:v>-9.5995839000000007</c:v>
                </c:pt>
                <c:pt idx="29">
                  <c:v>-9.4662476000000009</c:v>
                </c:pt>
                <c:pt idx="30">
                  <c:v>-9.3329111999999999</c:v>
                </c:pt>
                <c:pt idx="31">
                  <c:v>-9.1995748000000006</c:v>
                </c:pt>
                <c:pt idx="32">
                  <c:v>-9.0662383999999996</c:v>
                </c:pt>
                <c:pt idx="33">
                  <c:v>-8.9329020000000003</c:v>
                </c:pt>
                <c:pt idx="34">
                  <c:v>-8.7995655999999993</c:v>
                </c:pt>
                <c:pt idx="35">
                  <c:v>-8.6662292000000001</c:v>
                </c:pt>
                <c:pt idx="36">
                  <c:v>-8.5328929000000002</c:v>
                </c:pt>
                <c:pt idx="37">
                  <c:v>-8.3995564999999992</c:v>
                </c:pt>
                <c:pt idx="38">
                  <c:v>-8.2662201</c:v>
                </c:pt>
                <c:pt idx="39">
                  <c:v>-8.1328837000000007</c:v>
                </c:pt>
                <c:pt idx="40">
                  <c:v>-7.9995472999999997</c:v>
                </c:pt>
                <c:pt idx="41">
                  <c:v>-7.8662108999999996</c:v>
                </c:pt>
                <c:pt idx="42">
                  <c:v>-7.7328745999999997</c:v>
                </c:pt>
                <c:pt idx="43">
                  <c:v>-7.5995381999999996</c:v>
                </c:pt>
                <c:pt idx="44">
                  <c:v>-7.4662018000000003</c:v>
                </c:pt>
                <c:pt idx="45">
                  <c:v>-7.3328654000000002</c:v>
                </c:pt>
                <c:pt idx="46">
                  <c:v>-7.1995290000000001</c:v>
                </c:pt>
                <c:pt idx="47">
                  <c:v>-7.0661925999999999</c:v>
                </c:pt>
                <c:pt idx="48">
                  <c:v>-6.9328561999999998</c:v>
                </c:pt>
                <c:pt idx="49">
                  <c:v>-6.7995199</c:v>
                </c:pt>
                <c:pt idx="50">
                  <c:v>-6.6661834999999998</c:v>
                </c:pt>
                <c:pt idx="51">
                  <c:v>-6.5328470999999997</c:v>
                </c:pt>
                <c:pt idx="52">
                  <c:v>-6.3995107000000004</c:v>
                </c:pt>
                <c:pt idx="53">
                  <c:v>-6.2661743000000003</c:v>
                </c:pt>
                <c:pt idx="54">
                  <c:v>-6.1328379000000002</c:v>
                </c:pt>
                <c:pt idx="55">
                  <c:v>-5.9995015</c:v>
                </c:pt>
                <c:pt idx="56">
                  <c:v>-5.8661652000000002</c:v>
                </c:pt>
                <c:pt idx="57">
                  <c:v>-5.7328288000000001</c:v>
                </c:pt>
                <c:pt idx="58">
                  <c:v>-5.5994923999999999</c:v>
                </c:pt>
                <c:pt idx="59">
                  <c:v>-5.4661559999999998</c:v>
                </c:pt>
                <c:pt idx="60">
                  <c:v>-5.3328195999999997</c:v>
                </c:pt>
                <c:pt idx="61">
                  <c:v>-5.1994832000000004</c:v>
                </c:pt>
                <c:pt idx="62">
                  <c:v>-5.0661468999999997</c:v>
                </c:pt>
                <c:pt idx="63">
                  <c:v>-4.9328105000000004</c:v>
                </c:pt>
                <c:pt idx="64">
                  <c:v>-4.7994741000000003</c:v>
                </c:pt>
                <c:pt idx="65">
                  <c:v>-4.6661377000000002</c:v>
                </c:pt>
                <c:pt idx="66">
                  <c:v>-4.5328013</c:v>
                </c:pt>
                <c:pt idx="67">
                  <c:v>-4.3994648999999999</c:v>
                </c:pt>
                <c:pt idx="68">
                  <c:v>-4.2661284999999998</c:v>
                </c:pt>
                <c:pt idx="69">
                  <c:v>-4.1327921999999999</c:v>
                </c:pt>
                <c:pt idx="70">
                  <c:v>-3.9994557999999998</c:v>
                </c:pt>
                <c:pt idx="71">
                  <c:v>-3.8661194000000001</c:v>
                </c:pt>
                <c:pt idx="72">
                  <c:v>-3.732783</c:v>
                </c:pt>
                <c:pt idx="73">
                  <c:v>-3.5994465999999998</c:v>
                </c:pt>
                <c:pt idx="74">
                  <c:v>-3.4661102000000001</c:v>
                </c:pt>
                <c:pt idx="75">
                  <c:v>-3.3327738</c:v>
                </c:pt>
                <c:pt idx="76">
                  <c:v>-3.1994375000000002</c:v>
                </c:pt>
                <c:pt idx="77">
                  <c:v>-3.0661011</c:v>
                </c:pt>
                <c:pt idx="78">
                  <c:v>-2.9327646999999999</c:v>
                </c:pt>
                <c:pt idx="79">
                  <c:v>-2.7994283000000002</c:v>
                </c:pt>
                <c:pt idx="80">
                  <c:v>-2.6660919000000001</c:v>
                </c:pt>
                <c:pt idx="81">
                  <c:v>-2.5327554999999999</c:v>
                </c:pt>
                <c:pt idx="82">
                  <c:v>-2.3994190999999998</c:v>
                </c:pt>
                <c:pt idx="83">
                  <c:v>-2.2660828</c:v>
                </c:pt>
                <c:pt idx="84">
                  <c:v>-2.1327463999999998</c:v>
                </c:pt>
                <c:pt idx="85">
                  <c:v>-1.9994099999999999</c:v>
                </c:pt>
                <c:pt idx="86">
                  <c:v>-1.8660736</c:v>
                </c:pt>
                <c:pt idx="87">
                  <c:v>-1.7327372000000001</c:v>
                </c:pt>
                <c:pt idx="88">
                  <c:v>-1.5994008</c:v>
                </c:pt>
                <c:pt idx="89">
                  <c:v>-1.4660645000000001</c:v>
                </c:pt>
                <c:pt idx="90">
                  <c:v>-1.3327281</c:v>
                </c:pt>
                <c:pt idx="91">
                  <c:v>-1.1993917000000001</c:v>
                </c:pt>
                <c:pt idx="92">
                  <c:v>-1.0660552999999999</c:v>
                </c:pt>
                <c:pt idx="93">
                  <c:v>-0.93271890999999996</c:v>
                </c:pt>
                <c:pt idx="94">
                  <c:v>-0.79938253000000004</c:v>
                </c:pt>
                <c:pt idx="95">
                  <c:v>-0.66604613999999995</c:v>
                </c:pt>
                <c:pt idx="96">
                  <c:v>-0.53270976000000003</c:v>
                </c:pt>
                <c:pt idx="97">
                  <c:v>-0.39937337000000001</c:v>
                </c:pt>
                <c:pt idx="98">
                  <c:v>-0.26603698999999997</c:v>
                </c:pt>
                <c:pt idx="99">
                  <c:v>-0.1327006</c:v>
                </c:pt>
                <c:pt idx="100">
                  <c:v>6.3578288000000005E-4</c:v>
                </c:pt>
                <c:pt idx="101">
                  <c:v>0.13397217</c:v>
                </c:pt>
                <c:pt idx="102">
                  <c:v>0.26730854999999998</c:v>
                </c:pt>
                <c:pt idx="103">
                  <c:v>0.40064494</c:v>
                </c:pt>
                <c:pt idx="104">
                  <c:v>0.53398131999999998</c:v>
                </c:pt>
                <c:pt idx="105">
                  <c:v>0.66731770999999995</c:v>
                </c:pt>
                <c:pt idx="106">
                  <c:v>0.80065408999999998</c:v>
                </c:pt>
                <c:pt idx="107">
                  <c:v>0.93399047999999996</c:v>
                </c:pt>
                <c:pt idx="108">
                  <c:v>1.0673269000000001</c:v>
                </c:pt>
                <c:pt idx="109">
                  <c:v>1.2006631999999999</c:v>
                </c:pt>
                <c:pt idx="110">
                  <c:v>1.3339996000000001</c:v>
                </c:pt>
                <c:pt idx="111">
                  <c:v>1.467336</c:v>
                </c:pt>
                <c:pt idx="112">
                  <c:v>1.6006724000000001</c:v>
                </c:pt>
                <c:pt idx="113">
                  <c:v>1.7340088</c:v>
                </c:pt>
                <c:pt idx="114">
                  <c:v>1.8673451999999999</c:v>
                </c:pt>
                <c:pt idx="115">
                  <c:v>2.0006816000000001</c:v>
                </c:pt>
                <c:pt idx="116">
                  <c:v>2.1340178999999999</c:v>
                </c:pt>
                <c:pt idx="117">
                  <c:v>2.2673543</c:v>
                </c:pt>
                <c:pt idx="118">
                  <c:v>2.4006907000000002</c:v>
                </c:pt>
                <c:pt idx="119">
                  <c:v>2.5340270999999999</c:v>
                </c:pt>
                <c:pt idx="120">
                  <c:v>2.6673635</c:v>
                </c:pt>
                <c:pt idx="121">
                  <c:v>2.8006999000000001</c:v>
                </c:pt>
                <c:pt idx="122">
                  <c:v>2.9340362999999998</c:v>
                </c:pt>
                <c:pt idx="123">
                  <c:v>3.0673726000000001</c:v>
                </c:pt>
                <c:pt idx="124">
                  <c:v>3.2007089999999998</c:v>
                </c:pt>
                <c:pt idx="125">
                  <c:v>3.3340453999999999</c:v>
                </c:pt>
                <c:pt idx="126">
                  <c:v>3.4673818000000001</c:v>
                </c:pt>
                <c:pt idx="127">
                  <c:v>3.6007182000000002</c:v>
                </c:pt>
                <c:pt idx="128">
                  <c:v>3.7340545999999999</c:v>
                </c:pt>
                <c:pt idx="129">
                  <c:v>3.867391</c:v>
                </c:pt>
                <c:pt idx="130">
                  <c:v>4.0007273000000003</c:v>
                </c:pt>
                <c:pt idx="131">
                  <c:v>4.1340636999999996</c:v>
                </c:pt>
                <c:pt idx="132">
                  <c:v>4.2674000999999997</c:v>
                </c:pt>
                <c:pt idx="133">
                  <c:v>4.4007364999999998</c:v>
                </c:pt>
                <c:pt idx="134">
                  <c:v>4.5340729</c:v>
                </c:pt>
                <c:pt idx="135">
                  <c:v>4.6674093000000001</c:v>
                </c:pt>
                <c:pt idx="136">
                  <c:v>4.8007455999999999</c:v>
                </c:pt>
                <c:pt idx="137">
                  <c:v>4.9340820000000001</c:v>
                </c:pt>
                <c:pt idx="138">
                  <c:v>5.0674184000000002</c:v>
                </c:pt>
                <c:pt idx="139">
                  <c:v>5.2007548000000003</c:v>
                </c:pt>
                <c:pt idx="140">
                  <c:v>5.3340911999999996</c:v>
                </c:pt>
                <c:pt idx="141">
                  <c:v>5.4674275999999997</c:v>
                </c:pt>
                <c:pt idx="142">
                  <c:v>5.6007639999999999</c:v>
                </c:pt>
                <c:pt idx="143">
                  <c:v>5.7341002999999997</c:v>
                </c:pt>
                <c:pt idx="144">
                  <c:v>5.8674366999999998</c:v>
                </c:pt>
                <c:pt idx="145">
                  <c:v>6.0007731</c:v>
                </c:pt>
                <c:pt idx="146">
                  <c:v>6.1341095000000001</c:v>
                </c:pt>
                <c:pt idx="147">
                  <c:v>6.2674459000000002</c:v>
                </c:pt>
                <c:pt idx="148">
                  <c:v>6.4007823000000004</c:v>
                </c:pt>
                <c:pt idx="149">
                  <c:v>6.5341186999999996</c:v>
                </c:pt>
                <c:pt idx="150">
                  <c:v>6.6674550000000004</c:v>
                </c:pt>
                <c:pt idx="151">
                  <c:v>6.8007913999999996</c:v>
                </c:pt>
                <c:pt idx="152">
                  <c:v>6.9341277999999997</c:v>
                </c:pt>
                <c:pt idx="153">
                  <c:v>7.0674641999999999</c:v>
                </c:pt>
                <c:pt idx="154">
                  <c:v>7.2008006</c:v>
                </c:pt>
                <c:pt idx="155">
                  <c:v>7.3341370000000001</c:v>
                </c:pt>
                <c:pt idx="156">
                  <c:v>7.4674733</c:v>
                </c:pt>
                <c:pt idx="157">
                  <c:v>7.6008097000000001</c:v>
                </c:pt>
                <c:pt idx="158">
                  <c:v>7.7341461000000002</c:v>
                </c:pt>
                <c:pt idx="159">
                  <c:v>7.8674825000000004</c:v>
                </c:pt>
                <c:pt idx="160">
                  <c:v>8.0008189000000005</c:v>
                </c:pt>
                <c:pt idx="161">
                  <c:v>8.1341552999999998</c:v>
                </c:pt>
                <c:pt idx="162">
                  <c:v>8.2674917000000008</c:v>
                </c:pt>
                <c:pt idx="163">
                  <c:v>8.4008280000000006</c:v>
                </c:pt>
                <c:pt idx="164">
                  <c:v>8.5341643999999999</c:v>
                </c:pt>
                <c:pt idx="165">
                  <c:v>8.6675007999999991</c:v>
                </c:pt>
                <c:pt idx="166">
                  <c:v>8.8008372000000001</c:v>
                </c:pt>
                <c:pt idx="167">
                  <c:v>8.9341735999999994</c:v>
                </c:pt>
                <c:pt idx="168">
                  <c:v>9.0675100000000004</c:v>
                </c:pt>
                <c:pt idx="169">
                  <c:v>9.2008463999999996</c:v>
                </c:pt>
                <c:pt idx="170">
                  <c:v>9.3341826999999995</c:v>
                </c:pt>
                <c:pt idx="171">
                  <c:v>9.4675191000000005</c:v>
                </c:pt>
                <c:pt idx="172">
                  <c:v>9.6008554999999998</c:v>
                </c:pt>
                <c:pt idx="173">
                  <c:v>9.7341919000000008</c:v>
                </c:pt>
                <c:pt idx="174">
                  <c:v>9.8675283</c:v>
                </c:pt>
                <c:pt idx="175">
                  <c:v>10.000864999999999</c:v>
                </c:pt>
                <c:pt idx="176">
                  <c:v>10.134200999999999</c:v>
                </c:pt>
                <c:pt idx="177">
                  <c:v>10.267537000000001</c:v>
                </c:pt>
                <c:pt idx="178">
                  <c:v>10.400874</c:v>
                </c:pt>
                <c:pt idx="179">
                  <c:v>10.53421</c:v>
                </c:pt>
                <c:pt idx="180">
                  <c:v>10.667547000000001</c:v>
                </c:pt>
                <c:pt idx="181">
                  <c:v>10.800883000000001</c:v>
                </c:pt>
                <c:pt idx="182">
                  <c:v>10.934219000000001</c:v>
                </c:pt>
                <c:pt idx="183">
                  <c:v>11.067556</c:v>
                </c:pt>
                <c:pt idx="184">
                  <c:v>11.200892</c:v>
                </c:pt>
                <c:pt idx="185">
                  <c:v>11.334229000000001</c:v>
                </c:pt>
                <c:pt idx="186">
                  <c:v>11.467565</c:v>
                </c:pt>
                <c:pt idx="187">
                  <c:v>11.600901</c:v>
                </c:pt>
                <c:pt idx="188">
                  <c:v>11.734238</c:v>
                </c:pt>
                <c:pt idx="189">
                  <c:v>11.867573999999999</c:v>
                </c:pt>
                <c:pt idx="190">
                  <c:v>12.000909999999999</c:v>
                </c:pt>
                <c:pt idx="191">
                  <c:v>12.134247</c:v>
                </c:pt>
                <c:pt idx="192">
                  <c:v>12.267583</c:v>
                </c:pt>
                <c:pt idx="193">
                  <c:v>12.400919999999999</c:v>
                </c:pt>
                <c:pt idx="194">
                  <c:v>12.534255999999999</c:v>
                </c:pt>
                <c:pt idx="195">
                  <c:v>12.667592000000001</c:v>
                </c:pt>
                <c:pt idx="196">
                  <c:v>12.800929</c:v>
                </c:pt>
                <c:pt idx="197">
                  <c:v>12.934265</c:v>
                </c:pt>
                <c:pt idx="198">
                  <c:v>13.067602000000001</c:v>
                </c:pt>
              </c:numCache>
            </c:numRef>
          </c:xVal>
          <c:yVal>
            <c:numRef>
              <c:f>Sheet1!$E$5:$E$203</c:f>
              <c:numCache>
                <c:formatCode>General</c:formatCode>
                <c:ptCount val="199"/>
                <c:pt idx="0">
                  <c:v>4.7484864000000002E-2</c:v>
                </c:pt>
                <c:pt idx="1">
                  <c:v>1.7660917E-3</c:v>
                </c:pt>
                <c:pt idx="2">
                  <c:v>2.5454509E-2</c:v>
                </c:pt>
                <c:pt idx="3">
                  <c:v>-3.2386327999999998E-3</c:v>
                </c:pt>
                <c:pt idx="4">
                  <c:v>-1.5788758999999999E-2</c:v>
                </c:pt>
                <c:pt idx="5">
                  <c:v>-2.7460266000000001E-2</c:v>
                </c:pt>
                <c:pt idx="6">
                  <c:v>-3.1128874000000001E-2</c:v>
                </c:pt>
                <c:pt idx="7">
                  <c:v>-8.7235969999999996E-2</c:v>
                </c:pt>
                <c:pt idx="8">
                  <c:v>-0.12291096999999999</c:v>
                </c:pt>
                <c:pt idx="9">
                  <c:v>-9.2791842999999999E-2</c:v>
                </c:pt>
                <c:pt idx="10">
                  <c:v>-8.0911351000000006E-2</c:v>
                </c:pt>
                <c:pt idx="11">
                  <c:v>-7.6565483000000004E-2</c:v>
                </c:pt>
                <c:pt idx="12">
                  <c:v>-4.0686505999999997E-2</c:v>
                </c:pt>
                <c:pt idx="13">
                  <c:v>-1.5378698999999999E-2</c:v>
                </c:pt>
                <c:pt idx="14">
                  <c:v>9.7947325999999998E-3</c:v>
                </c:pt>
                <c:pt idx="15">
                  <c:v>-0.11529074</c:v>
                </c:pt>
                <c:pt idx="16">
                  <c:v>4.1302988000000004E-3</c:v>
                </c:pt>
                <c:pt idx="17">
                  <c:v>2.4901117E-2</c:v>
                </c:pt>
                <c:pt idx="18">
                  <c:v>-1.2042228E-2</c:v>
                </c:pt>
                <c:pt idx="19">
                  <c:v>-4.7302124000000001E-2</c:v>
                </c:pt>
                <c:pt idx="20">
                  <c:v>-4.0982760999999999E-2</c:v>
                </c:pt>
                <c:pt idx="21">
                  <c:v>-4.0621279000000003E-2</c:v>
                </c:pt>
                <c:pt idx="22">
                  <c:v>-1.9968706999999999E-2</c:v>
                </c:pt>
                <c:pt idx="23">
                  <c:v>-2.7246396999999999E-2</c:v>
                </c:pt>
                <c:pt idx="24">
                  <c:v>-5.6035917999999997E-2</c:v>
                </c:pt>
                <c:pt idx="25">
                  <c:v>6.0280200999999999E-2</c:v>
                </c:pt>
                <c:pt idx="26">
                  <c:v>-7.1305589000000003E-2</c:v>
                </c:pt>
                <c:pt idx="27">
                  <c:v>-1.2360902E-2</c:v>
                </c:pt>
                <c:pt idx="28">
                  <c:v>4.7903853000000003E-2</c:v>
                </c:pt>
                <c:pt idx="29">
                  <c:v>2.1425244999999999E-2</c:v>
                </c:pt>
                <c:pt idx="30">
                  <c:v>3.1656519000000001E-2</c:v>
                </c:pt>
                <c:pt idx="31">
                  <c:v>3.3343892E-2</c:v>
                </c:pt>
                <c:pt idx="32">
                  <c:v>5.0824165999999997E-2</c:v>
                </c:pt>
                <c:pt idx="33">
                  <c:v>6.2147926999999999E-2</c:v>
                </c:pt>
                <c:pt idx="34">
                  <c:v>0.11264662</c:v>
                </c:pt>
                <c:pt idx="35">
                  <c:v>9.4183047000000006E-2</c:v>
                </c:pt>
                <c:pt idx="36">
                  <c:v>1.5234072E-2</c:v>
                </c:pt>
                <c:pt idx="37">
                  <c:v>5.1640762999999999E-2</c:v>
                </c:pt>
                <c:pt idx="38">
                  <c:v>4.5238865000000003E-2</c:v>
                </c:pt>
                <c:pt idx="39">
                  <c:v>4.2126008999999999E-2</c:v>
                </c:pt>
                <c:pt idx="40">
                  <c:v>1.8777166000000001E-2</c:v>
                </c:pt>
                <c:pt idx="41">
                  <c:v>1.1477899999999999E-2</c:v>
                </c:pt>
                <c:pt idx="42">
                  <c:v>5.9826486999999998E-2</c:v>
                </c:pt>
                <c:pt idx="43">
                  <c:v>-7.2887223000000001E-2</c:v>
                </c:pt>
                <c:pt idx="44">
                  <c:v>-6.7749005000000001E-2</c:v>
                </c:pt>
                <c:pt idx="45">
                  <c:v>-7.6455686999999994E-2</c:v>
                </c:pt>
                <c:pt idx="46">
                  <c:v>-5.996895E-2</c:v>
                </c:pt>
                <c:pt idx="47">
                  <c:v>-9.1528000999999998E-2</c:v>
                </c:pt>
                <c:pt idx="48">
                  <c:v>-9.1677884000000001E-2</c:v>
                </c:pt>
                <c:pt idx="49">
                  <c:v>-0.10746551999999999</c:v>
                </c:pt>
                <c:pt idx="50">
                  <c:v>-7.4316446999999994E-2</c:v>
                </c:pt>
                <c:pt idx="51">
                  <c:v>-3.9696665999999999E-2</c:v>
                </c:pt>
                <c:pt idx="52">
                  <c:v>-6.8222194E-2</c:v>
                </c:pt>
                <c:pt idx="53">
                  <c:v>2.4945334999999999E-2</c:v>
                </c:pt>
                <c:pt idx="54">
                  <c:v>4.4172189000000001E-2</c:v>
                </c:pt>
                <c:pt idx="55">
                  <c:v>9.3063872000000002E-3</c:v>
                </c:pt>
                <c:pt idx="56">
                  <c:v>3.8197439999999999E-2</c:v>
                </c:pt>
                <c:pt idx="57">
                  <c:v>7.6339177999999994E-2</c:v>
                </c:pt>
                <c:pt idx="58">
                  <c:v>0.11841924</c:v>
                </c:pt>
                <c:pt idx="59">
                  <c:v>0.16154242999999999</c:v>
                </c:pt>
                <c:pt idx="60">
                  <c:v>0.13349496</c:v>
                </c:pt>
                <c:pt idx="61">
                  <c:v>0.13020939000000001</c:v>
                </c:pt>
                <c:pt idx="62">
                  <c:v>0.19679392000000001</c:v>
                </c:pt>
                <c:pt idx="63">
                  <c:v>0.17183784999999999</c:v>
                </c:pt>
                <c:pt idx="64">
                  <c:v>0.15606703</c:v>
                </c:pt>
                <c:pt idx="65">
                  <c:v>0.12287434</c:v>
                </c:pt>
                <c:pt idx="66">
                  <c:v>7.0284895999999999E-2</c:v>
                </c:pt>
                <c:pt idx="67">
                  <c:v>9.5663631999999998E-2</c:v>
                </c:pt>
                <c:pt idx="68">
                  <c:v>6.2946110999999999E-2</c:v>
                </c:pt>
                <c:pt idx="69">
                  <c:v>1.3242423E-2</c:v>
                </c:pt>
                <c:pt idx="70">
                  <c:v>1.8541793000000001E-2</c:v>
                </c:pt>
                <c:pt idx="71">
                  <c:v>-6.1525768999999998E-3</c:v>
                </c:pt>
                <c:pt idx="72">
                  <c:v>-3.1289654000000002E-3</c:v>
                </c:pt>
                <c:pt idx="73">
                  <c:v>-5.3515637999999997E-2</c:v>
                </c:pt>
                <c:pt idx="74">
                  <c:v>-7.1943384999999999E-2</c:v>
                </c:pt>
                <c:pt idx="75">
                  <c:v>-0.11098751</c:v>
                </c:pt>
                <c:pt idx="76">
                  <c:v>-9.4796666000000002E-2</c:v>
                </c:pt>
                <c:pt idx="77">
                  <c:v>-0.13154181000000001</c:v>
                </c:pt>
                <c:pt idx="78">
                  <c:v>-9.9845609000000002E-2</c:v>
                </c:pt>
                <c:pt idx="79">
                  <c:v>-0.14484037999999999</c:v>
                </c:pt>
                <c:pt idx="80">
                  <c:v>-0.14960049</c:v>
                </c:pt>
                <c:pt idx="81">
                  <c:v>-0.22866359999999999</c:v>
                </c:pt>
                <c:pt idx="82">
                  <c:v>-0.18652505</c:v>
                </c:pt>
                <c:pt idx="83">
                  <c:v>-0.23264851</c:v>
                </c:pt>
                <c:pt idx="84">
                  <c:v>-0.24331036</c:v>
                </c:pt>
                <c:pt idx="85">
                  <c:v>-0.27188902999999998</c:v>
                </c:pt>
                <c:pt idx="86">
                  <c:v>-0.26669098000000002</c:v>
                </c:pt>
                <c:pt idx="87">
                  <c:v>-0.27129082999999998</c:v>
                </c:pt>
                <c:pt idx="88">
                  <c:v>-0.24842265999999999</c:v>
                </c:pt>
                <c:pt idx="89">
                  <c:v>-0.28273576</c:v>
                </c:pt>
                <c:pt idx="90">
                  <c:v>-0.21951190000000001</c:v>
                </c:pt>
                <c:pt idx="91">
                  <c:v>-0.23145488</c:v>
                </c:pt>
                <c:pt idx="92">
                  <c:v>-0.17497011000000001</c:v>
                </c:pt>
                <c:pt idx="93">
                  <c:v>-0.14209192000000001</c:v>
                </c:pt>
                <c:pt idx="94">
                  <c:v>-0.15488602000000001</c:v>
                </c:pt>
                <c:pt idx="95">
                  <c:v>8.7605528000000002E-2</c:v>
                </c:pt>
                <c:pt idx="96">
                  <c:v>3.1940804000000003E-2</c:v>
                </c:pt>
                <c:pt idx="97">
                  <c:v>0.22185033000000001</c:v>
                </c:pt>
                <c:pt idx="98">
                  <c:v>0.32501229999999998</c:v>
                </c:pt>
                <c:pt idx="99">
                  <c:v>0.52521846000000005</c:v>
                </c:pt>
                <c:pt idx="100">
                  <c:v>0.58628506000000002</c:v>
                </c:pt>
                <c:pt idx="101">
                  <c:v>0.59581698000000005</c:v>
                </c:pt>
                <c:pt idx="102">
                  <c:v>0.73104221999999996</c:v>
                </c:pt>
                <c:pt idx="103">
                  <c:v>0.71885787999999995</c:v>
                </c:pt>
                <c:pt idx="104">
                  <c:v>0.70641171000000003</c:v>
                </c:pt>
                <c:pt idx="105">
                  <c:v>0.62976220000000005</c:v>
                </c:pt>
                <c:pt idx="106">
                  <c:v>0.44260315</c:v>
                </c:pt>
                <c:pt idx="107">
                  <c:v>0.35495814999999997</c:v>
                </c:pt>
                <c:pt idx="108">
                  <c:v>0.25427746000000001</c:v>
                </c:pt>
                <c:pt idx="109">
                  <c:v>0.19182066</c:v>
                </c:pt>
                <c:pt idx="110">
                  <c:v>5.8476302000000001E-2</c:v>
                </c:pt>
                <c:pt idx="111">
                  <c:v>-3.6292284000000001E-2</c:v>
                </c:pt>
                <c:pt idx="112">
                  <c:v>-0.10777312999999999</c:v>
                </c:pt>
                <c:pt idx="113">
                  <c:v>-0.20790137</c:v>
                </c:pt>
                <c:pt idx="114">
                  <c:v>-0.22046115999999999</c:v>
                </c:pt>
                <c:pt idx="115">
                  <c:v>-0.23831316999999999</c:v>
                </c:pt>
                <c:pt idx="116">
                  <c:v>-0.26187484</c:v>
                </c:pt>
                <c:pt idx="117">
                  <c:v>-0.25903922000000001</c:v>
                </c:pt>
                <c:pt idx="118">
                  <c:v>-0.30079656999999999</c:v>
                </c:pt>
                <c:pt idx="119">
                  <c:v>-0.24576111</c:v>
                </c:pt>
                <c:pt idx="120">
                  <c:v>-0.20492078</c:v>
                </c:pt>
                <c:pt idx="121">
                  <c:v>-0.11662061</c:v>
                </c:pt>
                <c:pt idx="122">
                  <c:v>-9.9630759999999999E-2</c:v>
                </c:pt>
                <c:pt idx="123">
                  <c:v>-0.16858717000000001</c:v>
                </c:pt>
                <c:pt idx="124">
                  <c:v>-7.2485708999999995E-2</c:v>
                </c:pt>
                <c:pt idx="125">
                  <c:v>-0.11658651</c:v>
                </c:pt>
                <c:pt idx="126">
                  <c:v>-8.5738039000000002E-2</c:v>
                </c:pt>
                <c:pt idx="127">
                  <c:v>-5.7040434000000001E-2</c:v>
                </c:pt>
                <c:pt idx="128">
                  <c:v>-0.11622204999999999</c:v>
                </c:pt>
                <c:pt idx="129">
                  <c:v>-7.7780088999999997E-2</c:v>
                </c:pt>
                <c:pt idx="130">
                  <c:v>-0.10734388</c:v>
                </c:pt>
                <c:pt idx="131">
                  <c:v>-9.8198023999999995E-2</c:v>
                </c:pt>
                <c:pt idx="132">
                  <c:v>-0.10893665</c:v>
                </c:pt>
                <c:pt idx="133">
                  <c:v>-9.0762364999999998E-2</c:v>
                </c:pt>
                <c:pt idx="134">
                  <c:v>-5.1937290999999998E-3</c:v>
                </c:pt>
                <c:pt idx="135">
                  <c:v>-1.8326581000000002E-2</c:v>
                </c:pt>
                <c:pt idx="136">
                  <c:v>-3.31556E-2</c:v>
                </c:pt>
                <c:pt idx="137">
                  <c:v>4.0881279E-2</c:v>
                </c:pt>
                <c:pt idx="138">
                  <c:v>-3.5090827999999998E-2</c:v>
                </c:pt>
                <c:pt idx="139">
                  <c:v>4.7840210000000001E-2</c:v>
                </c:pt>
                <c:pt idx="140">
                  <c:v>5.1737146999999997E-2</c:v>
                </c:pt>
                <c:pt idx="141">
                  <c:v>7.9901420000000001E-2</c:v>
                </c:pt>
                <c:pt idx="142">
                  <c:v>1.1054097000000001E-2</c:v>
                </c:pt>
                <c:pt idx="143">
                  <c:v>8.7191282999999994E-2</c:v>
                </c:pt>
                <c:pt idx="144">
                  <c:v>0.11910988</c:v>
                </c:pt>
                <c:pt idx="145">
                  <c:v>5.7034828000000003E-2</c:v>
                </c:pt>
                <c:pt idx="146">
                  <c:v>0.10966069000000001</c:v>
                </c:pt>
                <c:pt idx="147">
                  <c:v>7.2991550000000002E-2</c:v>
                </c:pt>
                <c:pt idx="148">
                  <c:v>8.2319425000000002E-2</c:v>
                </c:pt>
                <c:pt idx="149">
                  <c:v>4.9576723000000003E-2</c:v>
                </c:pt>
                <c:pt idx="150">
                  <c:v>7.5049604000000006E-2</c:v>
                </c:pt>
                <c:pt idx="151">
                  <c:v>4.8419109000000002E-2</c:v>
                </c:pt>
                <c:pt idx="152">
                  <c:v>4.2268627000000003E-2</c:v>
                </c:pt>
                <c:pt idx="153">
                  <c:v>9.6957993999999999E-3</c:v>
                </c:pt>
                <c:pt idx="154">
                  <c:v>-2.7855172000000001E-2</c:v>
                </c:pt>
                <c:pt idx="155">
                  <c:v>-3.053722E-2</c:v>
                </c:pt>
                <c:pt idx="156">
                  <c:v>-1.0018627000000001E-3</c:v>
                </c:pt>
                <c:pt idx="157">
                  <c:v>3.9801696000000002E-4</c:v>
                </c:pt>
                <c:pt idx="158">
                  <c:v>-6.4581808999999999E-3</c:v>
                </c:pt>
                <c:pt idx="159">
                  <c:v>2.3157376000000002E-3</c:v>
                </c:pt>
                <c:pt idx="160">
                  <c:v>-2.8986608000000001E-2</c:v>
                </c:pt>
                <c:pt idx="161">
                  <c:v>-2.2037943000000001E-2</c:v>
                </c:pt>
                <c:pt idx="162">
                  <c:v>1.3625391999999999E-3</c:v>
                </c:pt>
                <c:pt idx="163">
                  <c:v>2.4877333000000001E-2</c:v>
                </c:pt>
                <c:pt idx="164">
                  <c:v>-1.2346088999999999E-2</c:v>
                </c:pt>
                <c:pt idx="165">
                  <c:v>4.5932965999999999E-2</c:v>
                </c:pt>
                <c:pt idx="166">
                  <c:v>6.4088044999999996E-2</c:v>
                </c:pt>
                <c:pt idx="167">
                  <c:v>4.3643459000000003E-2</c:v>
                </c:pt>
                <c:pt idx="168">
                  <c:v>-1.0287190999999999E-2</c:v>
                </c:pt>
                <c:pt idx="169">
                  <c:v>0.15793038000000001</c:v>
                </c:pt>
                <c:pt idx="170">
                  <c:v>6.4701664000000006E-2</c:v>
                </c:pt>
                <c:pt idx="171">
                  <c:v>7.8218046999999999E-2</c:v>
                </c:pt>
                <c:pt idx="172">
                  <c:v>6.7089471999999997E-2</c:v>
                </c:pt>
                <c:pt idx="173">
                  <c:v>4.9334069000000001E-2</c:v>
                </c:pt>
                <c:pt idx="174">
                  <c:v>2.5991281000000001E-2</c:v>
                </c:pt>
                <c:pt idx="175">
                  <c:v>4.6553071000000001E-2</c:v>
                </c:pt>
                <c:pt idx="176">
                  <c:v>1.4113908999999999E-2</c:v>
                </c:pt>
                <c:pt idx="177">
                  <c:v>2.6415503999999999E-2</c:v>
                </c:pt>
                <c:pt idx="178">
                  <c:v>-1.2597262999999999E-2</c:v>
                </c:pt>
                <c:pt idx="179">
                  <c:v>-2.0572897999999999E-2</c:v>
                </c:pt>
                <c:pt idx="180">
                  <c:v>-5.4488781999999999E-2</c:v>
                </c:pt>
                <c:pt idx="181">
                  <c:v>-3.7202899999999997E-2</c:v>
                </c:pt>
                <c:pt idx="182">
                  <c:v>-3.7118445E-2</c:v>
                </c:pt>
                <c:pt idx="183">
                  <c:v>-7.8719881000000005E-2</c:v>
                </c:pt>
                <c:pt idx="184">
                  <c:v>-6.9247485999999997E-2</c:v>
                </c:pt>
                <c:pt idx="185">
                  <c:v>-3.5279242000000002E-2</c:v>
                </c:pt>
                <c:pt idx="186">
                  <c:v>-6.6651211000000002E-2</c:v>
                </c:pt>
                <c:pt idx="187">
                  <c:v>-4.2246664000000003E-2</c:v>
                </c:pt>
                <c:pt idx="188">
                  <c:v>-3.5029283999999999E-3</c:v>
                </c:pt>
                <c:pt idx="189">
                  <c:v>-5.7652238000000001E-2</c:v>
                </c:pt>
                <c:pt idx="190">
                  <c:v>-6.7995112999999996E-2</c:v>
                </c:pt>
                <c:pt idx="191">
                  <c:v>-5.2017425999999999E-2</c:v>
                </c:pt>
                <c:pt idx="192">
                  <c:v>-5.4558241E-2</c:v>
                </c:pt>
                <c:pt idx="193">
                  <c:v>-6.8974363999999996E-2</c:v>
                </c:pt>
                <c:pt idx="194">
                  <c:v>-5.0504825000000003E-2</c:v>
                </c:pt>
                <c:pt idx="195">
                  <c:v>-7.0155864999999998E-2</c:v>
                </c:pt>
                <c:pt idx="196">
                  <c:v>9.2051002E-3</c:v>
                </c:pt>
                <c:pt idx="197">
                  <c:v>-5.9572137999999997E-2</c:v>
                </c:pt>
                <c:pt idx="198">
                  <c:v>-6.1814419000000002E-2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45-488B-8DEB-01D36BC96779}"/>
            </c:ext>
          </c:extLst>
        </c:ser>
        <c:ser>
          <c:idx val="1"/>
          <c:order val="1"/>
          <c:tx>
            <c:v>With Slit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Sheet1!$H$5:$H$201</c:f>
              <c:numCache>
                <c:formatCode>General</c:formatCode>
                <c:ptCount val="197"/>
                <c:pt idx="0">
                  <c:v>-13.333003</c:v>
                </c:pt>
                <c:pt idx="1">
                  <c:v>-13.199666000000001</c:v>
                </c:pt>
                <c:pt idx="2">
                  <c:v>-13.066330000000001</c:v>
                </c:pt>
                <c:pt idx="3">
                  <c:v>-12.932994000000001</c:v>
                </c:pt>
                <c:pt idx="4">
                  <c:v>-12.799657</c:v>
                </c:pt>
                <c:pt idx="5">
                  <c:v>-12.666321</c:v>
                </c:pt>
                <c:pt idx="6">
                  <c:v>-12.532984000000001</c:v>
                </c:pt>
                <c:pt idx="7">
                  <c:v>-12.399647999999999</c:v>
                </c:pt>
                <c:pt idx="8">
                  <c:v>-12.266311999999999</c:v>
                </c:pt>
                <c:pt idx="9">
                  <c:v>-12.132975</c:v>
                </c:pt>
                <c:pt idx="10">
                  <c:v>-11.999639</c:v>
                </c:pt>
                <c:pt idx="11">
                  <c:v>-11.866301999999999</c:v>
                </c:pt>
                <c:pt idx="12">
                  <c:v>-11.732965999999999</c:v>
                </c:pt>
                <c:pt idx="13">
                  <c:v>-11.599629999999999</c:v>
                </c:pt>
                <c:pt idx="14">
                  <c:v>-11.466293</c:v>
                </c:pt>
                <c:pt idx="15">
                  <c:v>-11.332957</c:v>
                </c:pt>
                <c:pt idx="16">
                  <c:v>-11.199621</c:v>
                </c:pt>
                <c:pt idx="17">
                  <c:v>-11.066284</c:v>
                </c:pt>
                <c:pt idx="18">
                  <c:v>-10.932948</c:v>
                </c:pt>
                <c:pt idx="19">
                  <c:v>-10.799611000000001</c:v>
                </c:pt>
                <c:pt idx="20">
                  <c:v>-10.666275000000001</c:v>
                </c:pt>
                <c:pt idx="21">
                  <c:v>-10.532939000000001</c:v>
                </c:pt>
                <c:pt idx="22">
                  <c:v>-10.399602</c:v>
                </c:pt>
                <c:pt idx="23">
                  <c:v>-10.266266</c:v>
                </c:pt>
                <c:pt idx="24">
                  <c:v>-10.132929000000001</c:v>
                </c:pt>
                <c:pt idx="25">
                  <c:v>-9.9995931000000002</c:v>
                </c:pt>
                <c:pt idx="26">
                  <c:v>-9.8662566999999992</c:v>
                </c:pt>
                <c:pt idx="27">
                  <c:v>-9.7329203</c:v>
                </c:pt>
                <c:pt idx="28">
                  <c:v>-9.5995839000000007</c:v>
                </c:pt>
                <c:pt idx="29">
                  <c:v>-9.4662476000000009</c:v>
                </c:pt>
                <c:pt idx="30">
                  <c:v>-9.3329111999999999</c:v>
                </c:pt>
                <c:pt idx="31">
                  <c:v>-9.1995748000000006</c:v>
                </c:pt>
                <c:pt idx="32">
                  <c:v>-9.0662383999999996</c:v>
                </c:pt>
                <c:pt idx="33">
                  <c:v>-8.9329020000000003</c:v>
                </c:pt>
                <c:pt idx="34">
                  <c:v>-8.7995655999999993</c:v>
                </c:pt>
                <c:pt idx="35">
                  <c:v>-8.6662292000000001</c:v>
                </c:pt>
                <c:pt idx="36">
                  <c:v>-8.5328929000000002</c:v>
                </c:pt>
                <c:pt idx="37">
                  <c:v>-8.3995564999999992</c:v>
                </c:pt>
                <c:pt idx="38">
                  <c:v>-8.2662201</c:v>
                </c:pt>
                <c:pt idx="39">
                  <c:v>-8.1328837000000007</c:v>
                </c:pt>
                <c:pt idx="40">
                  <c:v>-7.9995472999999997</c:v>
                </c:pt>
                <c:pt idx="41">
                  <c:v>-7.8662108999999996</c:v>
                </c:pt>
                <c:pt idx="42">
                  <c:v>-7.7328745999999997</c:v>
                </c:pt>
                <c:pt idx="43">
                  <c:v>-7.5995381999999996</c:v>
                </c:pt>
                <c:pt idx="44">
                  <c:v>-7.4662018000000003</c:v>
                </c:pt>
                <c:pt idx="45">
                  <c:v>-7.3328654000000002</c:v>
                </c:pt>
                <c:pt idx="46">
                  <c:v>-7.1995290000000001</c:v>
                </c:pt>
                <c:pt idx="47">
                  <c:v>-7.0661925999999999</c:v>
                </c:pt>
                <c:pt idx="48">
                  <c:v>-6.9328561999999998</c:v>
                </c:pt>
                <c:pt idx="49">
                  <c:v>-6.7995199</c:v>
                </c:pt>
                <c:pt idx="50">
                  <c:v>-6.6661834999999998</c:v>
                </c:pt>
                <c:pt idx="51">
                  <c:v>-6.5328470999999997</c:v>
                </c:pt>
                <c:pt idx="52">
                  <c:v>-6.3995107000000004</c:v>
                </c:pt>
                <c:pt idx="53">
                  <c:v>-6.2661743000000003</c:v>
                </c:pt>
                <c:pt idx="54">
                  <c:v>-6.1328379000000002</c:v>
                </c:pt>
                <c:pt idx="55">
                  <c:v>-5.9995015</c:v>
                </c:pt>
                <c:pt idx="56">
                  <c:v>-5.8661652000000002</c:v>
                </c:pt>
                <c:pt idx="57">
                  <c:v>-5.7328288000000001</c:v>
                </c:pt>
                <c:pt idx="58">
                  <c:v>-5.5994923999999999</c:v>
                </c:pt>
                <c:pt idx="59">
                  <c:v>-5.4661559999999998</c:v>
                </c:pt>
                <c:pt idx="60">
                  <c:v>-5.3328195999999997</c:v>
                </c:pt>
                <c:pt idx="61">
                  <c:v>-5.1994832000000004</c:v>
                </c:pt>
                <c:pt idx="62">
                  <c:v>-5.0661468999999997</c:v>
                </c:pt>
                <c:pt idx="63">
                  <c:v>-4.9328105000000004</c:v>
                </c:pt>
                <c:pt idx="64">
                  <c:v>-4.7994741000000003</c:v>
                </c:pt>
                <c:pt idx="65">
                  <c:v>-4.6661377000000002</c:v>
                </c:pt>
                <c:pt idx="66">
                  <c:v>-4.5328013</c:v>
                </c:pt>
                <c:pt idx="67">
                  <c:v>-4.3994648999999999</c:v>
                </c:pt>
                <c:pt idx="68">
                  <c:v>-4.2661284999999998</c:v>
                </c:pt>
                <c:pt idx="69">
                  <c:v>-4.1327921999999999</c:v>
                </c:pt>
                <c:pt idx="70">
                  <c:v>-3.9994557999999998</c:v>
                </c:pt>
                <c:pt idx="71">
                  <c:v>-3.8661194000000001</c:v>
                </c:pt>
                <c:pt idx="72">
                  <c:v>-3.732783</c:v>
                </c:pt>
                <c:pt idx="73">
                  <c:v>-3.5994465999999998</c:v>
                </c:pt>
                <c:pt idx="74">
                  <c:v>-3.4661102000000001</c:v>
                </c:pt>
                <c:pt idx="75">
                  <c:v>-3.3327738</c:v>
                </c:pt>
                <c:pt idx="76">
                  <c:v>-3.1994375000000002</c:v>
                </c:pt>
                <c:pt idx="77">
                  <c:v>-3.0661011</c:v>
                </c:pt>
                <c:pt idx="78">
                  <c:v>-2.9327646999999999</c:v>
                </c:pt>
                <c:pt idx="79">
                  <c:v>-2.7994283000000002</c:v>
                </c:pt>
                <c:pt idx="80">
                  <c:v>-2.6660919000000001</c:v>
                </c:pt>
                <c:pt idx="81">
                  <c:v>-2.5327554999999999</c:v>
                </c:pt>
                <c:pt idx="82">
                  <c:v>-2.3994190999999998</c:v>
                </c:pt>
                <c:pt idx="83">
                  <c:v>-2.2660828</c:v>
                </c:pt>
                <c:pt idx="84">
                  <c:v>-2.1327463999999998</c:v>
                </c:pt>
                <c:pt idx="85">
                  <c:v>-1.9994099999999999</c:v>
                </c:pt>
                <c:pt idx="86">
                  <c:v>-1.8660736</c:v>
                </c:pt>
                <c:pt idx="87">
                  <c:v>-1.7327372000000001</c:v>
                </c:pt>
                <c:pt idx="88">
                  <c:v>-1.5994008</c:v>
                </c:pt>
                <c:pt idx="89">
                  <c:v>-1.4660645000000001</c:v>
                </c:pt>
                <c:pt idx="90">
                  <c:v>-1.3327281</c:v>
                </c:pt>
                <c:pt idx="91">
                  <c:v>-1.1993917000000001</c:v>
                </c:pt>
                <c:pt idx="92">
                  <c:v>-1.0660552999999999</c:v>
                </c:pt>
                <c:pt idx="93">
                  <c:v>-0.93271890999999996</c:v>
                </c:pt>
                <c:pt idx="94">
                  <c:v>-0.79938253000000004</c:v>
                </c:pt>
                <c:pt idx="95">
                  <c:v>-0.66604613999999995</c:v>
                </c:pt>
                <c:pt idx="96">
                  <c:v>-0.53270976000000003</c:v>
                </c:pt>
                <c:pt idx="97">
                  <c:v>-0.39937337000000001</c:v>
                </c:pt>
                <c:pt idx="98">
                  <c:v>-0.26603698999999997</c:v>
                </c:pt>
                <c:pt idx="99">
                  <c:v>-0.1327006</c:v>
                </c:pt>
                <c:pt idx="100">
                  <c:v>6.3578288000000005E-4</c:v>
                </c:pt>
                <c:pt idx="101">
                  <c:v>0.13397217</c:v>
                </c:pt>
                <c:pt idx="102">
                  <c:v>0.26730854999999998</c:v>
                </c:pt>
                <c:pt idx="103">
                  <c:v>0.40064494</c:v>
                </c:pt>
                <c:pt idx="104">
                  <c:v>0.53398131999999998</c:v>
                </c:pt>
                <c:pt idx="105">
                  <c:v>0.66731770999999995</c:v>
                </c:pt>
                <c:pt idx="106">
                  <c:v>0.80065408999999998</c:v>
                </c:pt>
                <c:pt idx="107">
                  <c:v>0.93399047999999996</c:v>
                </c:pt>
                <c:pt idx="108">
                  <c:v>1.0673269000000001</c:v>
                </c:pt>
                <c:pt idx="109">
                  <c:v>1.2006631999999999</c:v>
                </c:pt>
                <c:pt idx="110">
                  <c:v>1.3339996000000001</c:v>
                </c:pt>
                <c:pt idx="111">
                  <c:v>1.467336</c:v>
                </c:pt>
                <c:pt idx="112">
                  <c:v>1.6006724000000001</c:v>
                </c:pt>
                <c:pt idx="113">
                  <c:v>1.7340088</c:v>
                </c:pt>
                <c:pt idx="114">
                  <c:v>1.8673451999999999</c:v>
                </c:pt>
                <c:pt idx="115">
                  <c:v>2.0006816000000001</c:v>
                </c:pt>
                <c:pt idx="116">
                  <c:v>2.1340178999999999</c:v>
                </c:pt>
                <c:pt idx="117">
                  <c:v>2.2673543</c:v>
                </c:pt>
                <c:pt idx="118">
                  <c:v>2.4006907000000002</c:v>
                </c:pt>
                <c:pt idx="119">
                  <c:v>2.5340270999999999</c:v>
                </c:pt>
                <c:pt idx="120">
                  <c:v>2.6673635</c:v>
                </c:pt>
                <c:pt idx="121">
                  <c:v>2.8006999000000001</c:v>
                </c:pt>
                <c:pt idx="122">
                  <c:v>2.9340362999999998</c:v>
                </c:pt>
                <c:pt idx="123">
                  <c:v>3.0673726000000001</c:v>
                </c:pt>
                <c:pt idx="124">
                  <c:v>3.2007089999999998</c:v>
                </c:pt>
                <c:pt idx="125">
                  <c:v>3.3340453999999999</c:v>
                </c:pt>
                <c:pt idx="126">
                  <c:v>3.4673818000000001</c:v>
                </c:pt>
                <c:pt idx="127">
                  <c:v>3.6007182000000002</c:v>
                </c:pt>
                <c:pt idx="128">
                  <c:v>3.7340545999999999</c:v>
                </c:pt>
                <c:pt idx="129">
                  <c:v>3.867391</c:v>
                </c:pt>
                <c:pt idx="130">
                  <c:v>4.0007273000000003</c:v>
                </c:pt>
                <c:pt idx="131">
                  <c:v>4.1340636999999996</c:v>
                </c:pt>
                <c:pt idx="132">
                  <c:v>4.2674000999999997</c:v>
                </c:pt>
                <c:pt idx="133">
                  <c:v>4.4007364999999998</c:v>
                </c:pt>
                <c:pt idx="134">
                  <c:v>4.5340729</c:v>
                </c:pt>
                <c:pt idx="135">
                  <c:v>4.6674093000000001</c:v>
                </c:pt>
                <c:pt idx="136">
                  <c:v>4.8007455999999999</c:v>
                </c:pt>
                <c:pt idx="137">
                  <c:v>4.9340820000000001</c:v>
                </c:pt>
                <c:pt idx="138">
                  <c:v>5.0674184000000002</c:v>
                </c:pt>
                <c:pt idx="139">
                  <c:v>5.2007548000000003</c:v>
                </c:pt>
                <c:pt idx="140">
                  <c:v>5.3340911999999996</c:v>
                </c:pt>
                <c:pt idx="141">
                  <c:v>5.4674275999999997</c:v>
                </c:pt>
                <c:pt idx="142">
                  <c:v>5.6007639999999999</c:v>
                </c:pt>
                <c:pt idx="143">
                  <c:v>5.7341002999999997</c:v>
                </c:pt>
                <c:pt idx="144">
                  <c:v>5.8674366999999998</c:v>
                </c:pt>
                <c:pt idx="145">
                  <c:v>6.0007731</c:v>
                </c:pt>
                <c:pt idx="146">
                  <c:v>6.1341095000000001</c:v>
                </c:pt>
                <c:pt idx="147">
                  <c:v>6.2674459000000002</c:v>
                </c:pt>
                <c:pt idx="148">
                  <c:v>6.4007823000000004</c:v>
                </c:pt>
                <c:pt idx="149">
                  <c:v>6.5341186999999996</c:v>
                </c:pt>
                <c:pt idx="150">
                  <c:v>6.6674550000000004</c:v>
                </c:pt>
                <c:pt idx="151">
                  <c:v>6.8007913999999996</c:v>
                </c:pt>
                <c:pt idx="152">
                  <c:v>6.9341277999999997</c:v>
                </c:pt>
                <c:pt idx="153">
                  <c:v>7.0674641999999999</c:v>
                </c:pt>
                <c:pt idx="154">
                  <c:v>7.2008006</c:v>
                </c:pt>
                <c:pt idx="155">
                  <c:v>7.3341370000000001</c:v>
                </c:pt>
                <c:pt idx="156">
                  <c:v>7.4674733</c:v>
                </c:pt>
                <c:pt idx="157">
                  <c:v>7.6008097000000001</c:v>
                </c:pt>
                <c:pt idx="158">
                  <c:v>7.7341461000000002</c:v>
                </c:pt>
                <c:pt idx="159">
                  <c:v>7.8674825000000004</c:v>
                </c:pt>
                <c:pt idx="160">
                  <c:v>8.0008189000000005</c:v>
                </c:pt>
                <c:pt idx="161">
                  <c:v>8.1341552999999998</c:v>
                </c:pt>
                <c:pt idx="162">
                  <c:v>8.2674917000000008</c:v>
                </c:pt>
                <c:pt idx="163">
                  <c:v>8.4008280000000006</c:v>
                </c:pt>
                <c:pt idx="164">
                  <c:v>8.5341643999999999</c:v>
                </c:pt>
                <c:pt idx="165">
                  <c:v>8.6675007999999991</c:v>
                </c:pt>
                <c:pt idx="166">
                  <c:v>8.8008372000000001</c:v>
                </c:pt>
                <c:pt idx="167">
                  <c:v>8.9341735999999994</c:v>
                </c:pt>
                <c:pt idx="168">
                  <c:v>9.0675100000000004</c:v>
                </c:pt>
                <c:pt idx="169">
                  <c:v>9.2008463999999996</c:v>
                </c:pt>
                <c:pt idx="170">
                  <c:v>9.3341826999999995</c:v>
                </c:pt>
                <c:pt idx="171">
                  <c:v>9.4675191000000005</c:v>
                </c:pt>
                <c:pt idx="172">
                  <c:v>9.6008554999999998</c:v>
                </c:pt>
                <c:pt idx="173">
                  <c:v>9.7341919000000008</c:v>
                </c:pt>
                <c:pt idx="174">
                  <c:v>9.8675283</c:v>
                </c:pt>
                <c:pt idx="175">
                  <c:v>10.000864999999999</c:v>
                </c:pt>
                <c:pt idx="176">
                  <c:v>10.134200999999999</c:v>
                </c:pt>
                <c:pt idx="177">
                  <c:v>10.267537000000001</c:v>
                </c:pt>
                <c:pt idx="178">
                  <c:v>10.400874</c:v>
                </c:pt>
                <c:pt idx="179">
                  <c:v>10.53421</c:v>
                </c:pt>
                <c:pt idx="180">
                  <c:v>10.667547000000001</c:v>
                </c:pt>
                <c:pt idx="181">
                  <c:v>10.800883000000001</c:v>
                </c:pt>
                <c:pt idx="182">
                  <c:v>10.934219000000001</c:v>
                </c:pt>
                <c:pt idx="183">
                  <c:v>11.067556</c:v>
                </c:pt>
                <c:pt idx="184">
                  <c:v>11.200892</c:v>
                </c:pt>
                <c:pt idx="185">
                  <c:v>11.334229000000001</c:v>
                </c:pt>
                <c:pt idx="186">
                  <c:v>11.467565</c:v>
                </c:pt>
                <c:pt idx="187">
                  <c:v>11.600901</c:v>
                </c:pt>
                <c:pt idx="188">
                  <c:v>11.734238</c:v>
                </c:pt>
                <c:pt idx="189">
                  <c:v>11.867573999999999</c:v>
                </c:pt>
                <c:pt idx="190">
                  <c:v>12.000909999999999</c:v>
                </c:pt>
                <c:pt idx="191">
                  <c:v>12.134247</c:v>
                </c:pt>
                <c:pt idx="192">
                  <c:v>12.267583</c:v>
                </c:pt>
                <c:pt idx="193">
                  <c:v>12.400919999999999</c:v>
                </c:pt>
                <c:pt idx="194">
                  <c:v>12.534255999999999</c:v>
                </c:pt>
                <c:pt idx="195">
                  <c:v>12.667592000000001</c:v>
                </c:pt>
                <c:pt idx="196">
                  <c:v>12.800929</c:v>
                </c:pt>
              </c:numCache>
            </c:numRef>
          </c:xVal>
          <c:yVal>
            <c:numRef>
              <c:f>Sheet1!$I$5:$I$201</c:f>
              <c:numCache>
                <c:formatCode>General</c:formatCode>
                <c:ptCount val="197"/>
                <c:pt idx="0">
                  <c:v>7.1046388000000002E-2</c:v>
                </c:pt>
                <c:pt idx="1">
                  <c:v>-4.7870380999999997E-2</c:v>
                </c:pt>
                <c:pt idx="2">
                  <c:v>4.4385225E-2</c:v>
                </c:pt>
                <c:pt idx="3">
                  <c:v>-4.2921556999999999E-2</c:v>
                </c:pt>
                <c:pt idx="4">
                  <c:v>-3.8797448999999998E-2</c:v>
                </c:pt>
                <c:pt idx="5">
                  <c:v>-1.2842149000000001E-2</c:v>
                </c:pt>
                <c:pt idx="6">
                  <c:v>5.2367029000000001E-3</c:v>
                </c:pt>
                <c:pt idx="7">
                  <c:v>-6.9202153000000002E-2</c:v>
                </c:pt>
                <c:pt idx="8">
                  <c:v>-9.8943977000000002E-2</c:v>
                </c:pt>
                <c:pt idx="9">
                  <c:v>-0.10255635</c:v>
                </c:pt>
                <c:pt idx="10">
                  <c:v>-0.11575048</c:v>
                </c:pt>
                <c:pt idx="11">
                  <c:v>-0.10463919000000001</c:v>
                </c:pt>
                <c:pt idx="12">
                  <c:v>-8.7479093999999993E-2</c:v>
                </c:pt>
                <c:pt idx="13">
                  <c:v>-3.4367437000000001E-2</c:v>
                </c:pt>
                <c:pt idx="14">
                  <c:v>-5.8433246000000001E-2</c:v>
                </c:pt>
                <c:pt idx="15">
                  <c:v>-7.4114766999999998E-2</c:v>
                </c:pt>
                <c:pt idx="16">
                  <c:v>2.8314578000000002E-3</c:v>
                </c:pt>
                <c:pt idx="17">
                  <c:v>-1.3392991999999999E-2</c:v>
                </c:pt>
                <c:pt idx="18">
                  <c:v>-2.3453327E-2</c:v>
                </c:pt>
                <c:pt idx="19">
                  <c:v>-5.8048782000000004E-3</c:v>
                </c:pt>
                <c:pt idx="20">
                  <c:v>-9.9135170999999994E-2</c:v>
                </c:pt>
                <c:pt idx="21">
                  <c:v>-4.9093339E-2</c:v>
                </c:pt>
                <c:pt idx="22">
                  <c:v>-5.3398698000000001E-2</c:v>
                </c:pt>
                <c:pt idx="23">
                  <c:v>1.4688483E-2</c:v>
                </c:pt>
                <c:pt idx="24">
                  <c:v>-1.8363327E-3</c:v>
                </c:pt>
                <c:pt idx="25">
                  <c:v>-5.0619747999999999E-2</c:v>
                </c:pt>
                <c:pt idx="26">
                  <c:v>-1.5963404E-2</c:v>
                </c:pt>
                <c:pt idx="27">
                  <c:v>4.9290753999999999E-2</c:v>
                </c:pt>
                <c:pt idx="28">
                  <c:v>0.11435873000000001</c:v>
                </c:pt>
                <c:pt idx="29">
                  <c:v>-2.5972909999999998E-2</c:v>
                </c:pt>
                <c:pt idx="30">
                  <c:v>5.7359622999999998E-2</c:v>
                </c:pt>
                <c:pt idx="31">
                  <c:v>0.12867066999999999</c:v>
                </c:pt>
                <c:pt idx="32">
                  <c:v>7.1026022999999994E-2</c:v>
                </c:pt>
                <c:pt idx="33">
                  <c:v>2.3722922E-2</c:v>
                </c:pt>
                <c:pt idx="34">
                  <c:v>0.1694958</c:v>
                </c:pt>
                <c:pt idx="35">
                  <c:v>7.5214112E-2</c:v>
                </c:pt>
                <c:pt idx="36">
                  <c:v>2.3082865000000001E-2</c:v>
                </c:pt>
                <c:pt idx="37">
                  <c:v>-3.4403532000000001E-2</c:v>
                </c:pt>
                <c:pt idx="38">
                  <c:v>-1.2187738E-4</c:v>
                </c:pt>
                <c:pt idx="39">
                  <c:v>-1.0629437E-2</c:v>
                </c:pt>
                <c:pt idx="40">
                  <c:v>1.6200605E-2</c:v>
                </c:pt>
                <c:pt idx="41">
                  <c:v>2.5103989E-2</c:v>
                </c:pt>
                <c:pt idx="42">
                  <c:v>2.4780419000000001E-3</c:v>
                </c:pt>
                <c:pt idx="43">
                  <c:v>4.2272219999999999E-2</c:v>
                </c:pt>
                <c:pt idx="44">
                  <c:v>-0.15601379000000001</c:v>
                </c:pt>
                <c:pt idx="45">
                  <c:v>2.3896615E-2</c:v>
                </c:pt>
                <c:pt idx="46">
                  <c:v>-7.3258290000000004E-2</c:v>
                </c:pt>
                <c:pt idx="47">
                  <c:v>-8.3582200999999995E-2</c:v>
                </c:pt>
                <c:pt idx="48">
                  <c:v>-1.2230870000000001E-3</c:v>
                </c:pt>
                <c:pt idx="49">
                  <c:v>-8.4822779000000001E-2</c:v>
                </c:pt>
                <c:pt idx="50">
                  <c:v>1.0264618999999999E-2</c:v>
                </c:pt>
                <c:pt idx="51">
                  <c:v>-4.1097363999999997E-2</c:v>
                </c:pt>
                <c:pt idx="52">
                  <c:v>-6.2095564999999998E-2</c:v>
                </c:pt>
                <c:pt idx="53">
                  <c:v>-7.7634004000000006E-2</c:v>
                </c:pt>
                <c:pt idx="54">
                  <c:v>3.7749318999999999E-3</c:v>
                </c:pt>
                <c:pt idx="55">
                  <c:v>-2.0466252000000001E-2</c:v>
                </c:pt>
                <c:pt idx="56">
                  <c:v>4.2001863E-2</c:v>
                </c:pt>
                <c:pt idx="57">
                  <c:v>-1.6904003000000001E-2</c:v>
                </c:pt>
                <c:pt idx="58">
                  <c:v>0.12483275000000001</c:v>
                </c:pt>
                <c:pt idx="59">
                  <c:v>0.13631413000000001</c:v>
                </c:pt>
                <c:pt idx="60">
                  <c:v>9.7177013000000007E-2</c:v>
                </c:pt>
                <c:pt idx="61">
                  <c:v>0.18486150000000001</c:v>
                </c:pt>
                <c:pt idx="62">
                  <c:v>0.17349279000000001</c:v>
                </c:pt>
                <c:pt idx="63">
                  <c:v>3.7522257000000003E-2</c:v>
                </c:pt>
                <c:pt idx="64">
                  <c:v>0.14650426999999999</c:v>
                </c:pt>
                <c:pt idx="65">
                  <c:v>0.13170019999999999</c:v>
                </c:pt>
                <c:pt idx="66">
                  <c:v>0.12537302</c:v>
                </c:pt>
                <c:pt idx="67">
                  <c:v>8.9884560000000002E-2</c:v>
                </c:pt>
                <c:pt idx="68">
                  <c:v>1.8945684000000001E-2</c:v>
                </c:pt>
                <c:pt idx="69">
                  <c:v>5.7550767000000003E-2</c:v>
                </c:pt>
                <c:pt idx="70">
                  <c:v>-1.4356094E-2</c:v>
                </c:pt>
                <c:pt idx="71">
                  <c:v>9.6739828E-2</c:v>
                </c:pt>
                <c:pt idx="72">
                  <c:v>-8.3847423000000004E-2</c:v>
                </c:pt>
                <c:pt idx="73">
                  <c:v>-3.833963E-2</c:v>
                </c:pt>
                <c:pt idx="74">
                  <c:v>-8.0735864000000004E-2</c:v>
                </c:pt>
                <c:pt idx="75">
                  <c:v>-0.10006298</c:v>
                </c:pt>
                <c:pt idx="76">
                  <c:v>-0.17837718999999999</c:v>
                </c:pt>
                <c:pt idx="77">
                  <c:v>-0.19209591000000001</c:v>
                </c:pt>
                <c:pt idx="78">
                  <c:v>-0.19846194</c:v>
                </c:pt>
                <c:pt idx="79">
                  <c:v>-0.12266340000000001</c:v>
                </c:pt>
                <c:pt idx="80">
                  <c:v>-0.14521838000000001</c:v>
                </c:pt>
                <c:pt idx="81">
                  <c:v>-0.11897554</c:v>
                </c:pt>
                <c:pt idx="82">
                  <c:v>-0.18646056</c:v>
                </c:pt>
                <c:pt idx="83">
                  <c:v>-0.19589019999999999</c:v>
                </c:pt>
                <c:pt idx="84">
                  <c:v>-0.26121022999999999</c:v>
                </c:pt>
                <c:pt idx="85">
                  <c:v>-0.31857201000000002</c:v>
                </c:pt>
                <c:pt idx="86">
                  <c:v>-0.23978103000000001</c:v>
                </c:pt>
                <c:pt idx="87">
                  <c:v>-0.34559135000000002</c:v>
                </c:pt>
                <c:pt idx="88">
                  <c:v>-0.2502028</c:v>
                </c:pt>
                <c:pt idx="89">
                  <c:v>-0.24694210999999999</c:v>
                </c:pt>
                <c:pt idx="90">
                  <c:v>-0.36206915000000001</c:v>
                </c:pt>
                <c:pt idx="91">
                  <c:v>-0.30777580999999998</c:v>
                </c:pt>
                <c:pt idx="92">
                  <c:v>-0.10595491</c:v>
                </c:pt>
                <c:pt idx="93">
                  <c:v>-4.4579081E-2</c:v>
                </c:pt>
                <c:pt idx="94">
                  <c:v>5.4996574999999999E-2</c:v>
                </c:pt>
                <c:pt idx="95">
                  <c:v>9.9350822000000005E-2</c:v>
                </c:pt>
                <c:pt idx="96">
                  <c:v>5.4810299999999999E-2</c:v>
                </c:pt>
                <c:pt idx="97">
                  <c:v>0.27260240000000002</c:v>
                </c:pt>
                <c:pt idx="98">
                  <c:v>0.30782723000000001</c:v>
                </c:pt>
                <c:pt idx="99">
                  <c:v>0.45788552999999999</c:v>
                </c:pt>
                <c:pt idx="100">
                  <c:v>0.59246699000000003</c:v>
                </c:pt>
                <c:pt idx="101">
                  <c:v>0.68500914999999996</c:v>
                </c:pt>
                <c:pt idx="102">
                  <c:v>0.82387162000000003</c:v>
                </c:pt>
                <c:pt idx="103">
                  <c:v>0.68942700000000001</c:v>
                </c:pt>
                <c:pt idx="104">
                  <c:v>0.58570641999999995</c:v>
                </c:pt>
                <c:pt idx="105">
                  <c:v>0.69229304000000003</c:v>
                </c:pt>
                <c:pt idx="106">
                  <c:v>0.52861762999999995</c:v>
                </c:pt>
                <c:pt idx="107">
                  <c:v>0.41470951</c:v>
                </c:pt>
                <c:pt idx="108">
                  <c:v>0.34045856000000002</c:v>
                </c:pt>
                <c:pt idx="109">
                  <c:v>0.25205927</c:v>
                </c:pt>
                <c:pt idx="110">
                  <c:v>8.8627568000000004E-2</c:v>
                </c:pt>
                <c:pt idx="111">
                  <c:v>-9.3395696999999996E-3</c:v>
                </c:pt>
                <c:pt idx="112">
                  <c:v>-0.11392484</c:v>
                </c:pt>
                <c:pt idx="113">
                  <c:v>-0.22514851</c:v>
                </c:pt>
                <c:pt idx="114">
                  <c:v>-0.23476772000000001</c:v>
                </c:pt>
                <c:pt idx="115">
                  <c:v>-0.26503801999999999</c:v>
                </c:pt>
                <c:pt idx="116">
                  <c:v>-0.20686713000000001</c:v>
                </c:pt>
                <c:pt idx="117">
                  <c:v>-0.30220339000000002</c:v>
                </c:pt>
                <c:pt idx="118">
                  <c:v>-0.37724959000000002</c:v>
                </c:pt>
                <c:pt idx="119">
                  <c:v>-0.24098288000000001</c:v>
                </c:pt>
                <c:pt idx="120">
                  <c:v>-0.24233451</c:v>
                </c:pt>
                <c:pt idx="121">
                  <c:v>-0.19794429999999999</c:v>
                </c:pt>
                <c:pt idx="122">
                  <c:v>-0.14052880000000001</c:v>
                </c:pt>
                <c:pt idx="123">
                  <c:v>-0.23157491999999999</c:v>
                </c:pt>
                <c:pt idx="124">
                  <c:v>-0.12762614</c:v>
                </c:pt>
                <c:pt idx="125">
                  <c:v>-0.17843962999999999</c:v>
                </c:pt>
                <c:pt idx="126">
                  <c:v>-0.20782123999999999</c:v>
                </c:pt>
                <c:pt idx="127">
                  <c:v>-0.19352289</c:v>
                </c:pt>
                <c:pt idx="128">
                  <c:v>-0.12109311</c:v>
                </c:pt>
                <c:pt idx="129">
                  <c:v>-0.10887991</c:v>
                </c:pt>
                <c:pt idx="130">
                  <c:v>-1.2785424E-2</c:v>
                </c:pt>
                <c:pt idx="131">
                  <c:v>-0.15319247</c:v>
                </c:pt>
                <c:pt idx="132">
                  <c:v>-4.5256830999999997E-2</c:v>
                </c:pt>
                <c:pt idx="133">
                  <c:v>-6.3213237000000005E-2</c:v>
                </c:pt>
                <c:pt idx="134">
                  <c:v>3.9434814999999998E-2</c:v>
                </c:pt>
                <c:pt idx="135">
                  <c:v>-7.3279029999999995E-2</c:v>
                </c:pt>
                <c:pt idx="136">
                  <c:v>-2.8335098E-2</c:v>
                </c:pt>
                <c:pt idx="137">
                  <c:v>-2.7416916E-2</c:v>
                </c:pt>
                <c:pt idx="138">
                  <c:v>-6.5994517000000003E-2</c:v>
                </c:pt>
                <c:pt idx="139">
                  <c:v>-6.0041645999999997E-2</c:v>
                </c:pt>
                <c:pt idx="140">
                  <c:v>8.9263479000000007E-2</c:v>
                </c:pt>
                <c:pt idx="141">
                  <c:v>0.13492486000000001</c:v>
                </c:pt>
                <c:pt idx="142">
                  <c:v>-7.9287581999999995E-2</c:v>
                </c:pt>
                <c:pt idx="143">
                  <c:v>3.3985250000000002E-2</c:v>
                </c:pt>
                <c:pt idx="144">
                  <c:v>5.2405425999999998E-2</c:v>
                </c:pt>
                <c:pt idx="145">
                  <c:v>5.0380556E-2</c:v>
                </c:pt>
                <c:pt idx="146">
                  <c:v>6.9635637E-2</c:v>
                </c:pt>
                <c:pt idx="147">
                  <c:v>9.7109517000000006E-2</c:v>
                </c:pt>
                <c:pt idx="148">
                  <c:v>0.12840536999999999</c:v>
                </c:pt>
                <c:pt idx="149">
                  <c:v>0.12654322000000001</c:v>
                </c:pt>
                <c:pt idx="150">
                  <c:v>5.3972049000000001E-2</c:v>
                </c:pt>
                <c:pt idx="151">
                  <c:v>9.9292298999999994E-3</c:v>
                </c:pt>
                <c:pt idx="152">
                  <c:v>5.3746569000000001E-2</c:v>
                </c:pt>
                <c:pt idx="153">
                  <c:v>-9.3927512000000005E-3</c:v>
                </c:pt>
                <c:pt idx="154">
                  <c:v>3.0108591000000001E-2</c:v>
                </c:pt>
                <c:pt idx="155">
                  <c:v>1.0015634000000001E-2</c:v>
                </c:pt>
                <c:pt idx="156">
                  <c:v>3.9542665000000003E-3</c:v>
                </c:pt>
                <c:pt idx="157">
                  <c:v>-0.10189326</c:v>
                </c:pt>
                <c:pt idx="158">
                  <c:v>1.2746639000000001E-2</c:v>
                </c:pt>
                <c:pt idx="159">
                  <c:v>-4.8844041999999997E-2</c:v>
                </c:pt>
                <c:pt idx="160">
                  <c:v>-6.5788982999999995E-2</c:v>
                </c:pt>
                <c:pt idx="161">
                  <c:v>-7.3854510999999998E-2</c:v>
                </c:pt>
                <c:pt idx="162">
                  <c:v>2.3750800999999998E-2</c:v>
                </c:pt>
                <c:pt idx="163">
                  <c:v>7.9928149000000004E-2</c:v>
                </c:pt>
                <c:pt idx="164">
                  <c:v>8.0538553999999998E-2</c:v>
                </c:pt>
                <c:pt idx="165">
                  <c:v>9.3501024000000002E-2</c:v>
                </c:pt>
                <c:pt idx="166">
                  <c:v>2.0231631E-2</c:v>
                </c:pt>
                <c:pt idx="167">
                  <c:v>3.5702649000000003E-2</c:v>
                </c:pt>
                <c:pt idx="168">
                  <c:v>0.11308242</c:v>
                </c:pt>
                <c:pt idx="169">
                  <c:v>5.0866467999999998E-2</c:v>
                </c:pt>
                <c:pt idx="170">
                  <c:v>8.8146600000000006E-2</c:v>
                </c:pt>
                <c:pt idx="171">
                  <c:v>8.4831965999999995E-2</c:v>
                </c:pt>
                <c:pt idx="172">
                  <c:v>0.12499064</c:v>
                </c:pt>
                <c:pt idx="173">
                  <c:v>2.1202565E-2</c:v>
                </c:pt>
                <c:pt idx="174">
                  <c:v>8.2695676999999995E-2</c:v>
                </c:pt>
                <c:pt idx="175">
                  <c:v>2.0351529E-3</c:v>
                </c:pt>
                <c:pt idx="176">
                  <c:v>-1.0631313E-3</c:v>
                </c:pt>
                <c:pt idx="177">
                  <c:v>-6.9370716999999998E-2</c:v>
                </c:pt>
                <c:pt idx="178">
                  <c:v>8.3160012000000005E-2</c:v>
                </c:pt>
                <c:pt idx="179">
                  <c:v>-1.7929954000000001E-2</c:v>
                </c:pt>
                <c:pt idx="180">
                  <c:v>-2.7220530999999999E-2</c:v>
                </c:pt>
                <c:pt idx="181">
                  <c:v>-9.6004084000000003E-2</c:v>
                </c:pt>
                <c:pt idx="182">
                  <c:v>-1.9540836999999998E-2</c:v>
                </c:pt>
                <c:pt idx="183">
                  <c:v>-2.3731645999999999E-2</c:v>
                </c:pt>
                <c:pt idx="184">
                  <c:v>-0.12719072000000001</c:v>
                </c:pt>
                <c:pt idx="185">
                  <c:v>-6.6022074E-2</c:v>
                </c:pt>
                <c:pt idx="186">
                  <c:v>-1.4870566E-2</c:v>
                </c:pt>
                <c:pt idx="187">
                  <c:v>-3.9807335999999999E-2</c:v>
                </c:pt>
                <c:pt idx="188">
                  <c:v>1.0402908000000001E-2</c:v>
                </c:pt>
                <c:pt idx="189">
                  <c:v>-6.2427543000000002E-2</c:v>
                </c:pt>
                <c:pt idx="190">
                  <c:v>-6.8670945999999997E-2</c:v>
                </c:pt>
                <c:pt idx="191">
                  <c:v>-4.1236630000000003E-2</c:v>
                </c:pt>
                <c:pt idx="192">
                  <c:v>-2.0719453000000001E-3</c:v>
                </c:pt>
                <c:pt idx="193">
                  <c:v>5.3647573E-3</c:v>
                </c:pt>
                <c:pt idx="194">
                  <c:v>-2.3987553000000002E-2</c:v>
                </c:pt>
                <c:pt idx="195">
                  <c:v>-6.7173488000000003E-2</c:v>
                </c:pt>
                <c:pt idx="196">
                  <c:v>-6.8976477999999994E-2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45-488B-8DEB-01D36BC96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989760"/>
        <c:axId val="619990088"/>
      </c:scatterChart>
      <c:valAx>
        <c:axId val="619989760"/>
        <c:scaling>
          <c:orientation val="minMax"/>
          <c:max val="15"/>
          <c:min val="-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90088"/>
        <c:crosses val="autoZero"/>
        <c:crossBetween val="midCat"/>
      </c:valAx>
      <c:valAx>
        <c:axId val="619990088"/>
        <c:scaling>
          <c:orientation val="minMax"/>
          <c:max val="1"/>
          <c:min val="-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89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584476442575994"/>
          <c:y val="0.19570102401837944"/>
          <c:w val="0.39657729532065328"/>
          <c:h val="0.2633322495892023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02620208232397E-2"/>
          <c:y val="0.13260477539354054"/>
          <c:w val="0.8578572052430532"/>
          <c:h val="0.74948793905374178"/>
        </c:manualLayout>
      </c:layout>
      <c:scatterChart>
        <c:scatterStyle val="smoothMarker"/>
        <c:varyColors val="0"/>
        <c:ser>
          <c:idx val="0"/>
          <c:order val="0"/>
          <c:tx>
            <c:v>No Slit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Sheet2!$D$5:$D$203</c:f>
              <c:numCache>
                <c:formatCode>General</c:formatCode>
                <c:ptCount val="199"/>
                <c:pt idx="0">
                  <c:v>0</c:v>
                </c:pt>
                <c:pt idx="1">
                  <c:v>3.7877921000000002E-2</c:v>
                </c:pt>
                <c:pt idx="2">
                  <c:v>7.5755842000000004E-2</c:v>
                </c:pt>
                <c:pt idx="3">
                  <c:v>0.11363376</c:v>
                </c:pt>
                <c:pt idx="4">
                  <c:v>0.15151168000000001</c:v>
                </c:pt>
                <c:pt idx="5">
                  <c:v>0.18938959999999999</c:v>
                </c:pt>
                <c:pt idx="6">
                  <c:v>0.22726753</c:v>
                </c:pt>
                <c:pt idx="7">
                  <c:v>0.26514545</c:v>
                </c:pt>
                <c:pt idx="8">
                  <c:v>0.30302337000000001</c:v>
                </c:pt>
                <c:pt idx="9">
                  <c:v>0.34090129000000002</c:v>
                </c:pt>
                <c:pt idx="10">
                  <c:v>0.37877920999999998</c:v>
                </c:pt>
                <c:pt idx="11">
                  <c:v>0.41665712999999999</c:v>
                </c:pt>
                <c:pt idx="12">
                  <c:v>0.45453505</c:v>
                </c:pt>
                <c:pt idx="13">
                  <c:v>0.49241297000000001</c:v>
                </c:pt>
                <c:pt idx="14">
                  <c:v>0.53029088999999996</c:v>
                </c:pt>
                <c:pt idx="15">
                  <c:v>0.56816880999999997</c:v>
                </c:pt>
                <c:pt idx="16">
                  <c:v>0.60604672999999998</c:v>
                </c:pt>
                <c:pt idx="17">
                  <c:v>0.64392466000000004</c:v>
                </c:pt>
                <c:pt idx="18">
                  <c:v>0.68180258000000005</c:v>
                </c:pt>
                <c:pt idx="19">
                  <c:v>0.71968049999999995</c:v>
                </c:pt>
                <c:pt idx="20">
                  <c:v>0.75755841999999995</c:v>
                </c:pt>
                <c:pt idx="21">
                  <c:v>0.79543633999999996</c:v>
                </c:pt>
                <c:pt idx="22">
                  <c:v>0.83331425999999997</c:v>
                </c:pt>
                <c:pt idx="23">
                  <c:v>0.87119217999999998</c:v>
                </c:pt>
                <c:pt idx="24">
                  <c:v>0.90907009999999999</c:v>
                </c:pt>
                <c:pt idx="25">
                  <c:v>0.94694802</c:v>
                </c:pt>
                <c:pt idx="26">
                  <c:v>0.98482594000000001</c:v>
                </c:pt>
                <c:pt idx="27">
                  <c:v>1.0227039</c:v>
                </c:pt>
                <c:pt idx="28">
                  <c:v>1.0605818</c:v>
                </c:pt>
                <c:pt idx="29">
                  <c:v>1.0984597</c:v>
                </c:pt>
                <c:pt idx="30">
                  <c:v>1.1363376000000001</c:v>
                </c:pt>
                <c:pt idx="31">
                  <c:v>1.1742155000000001</c:v>
                </c:pt>
                <c:pt idx="32">
                  <c:v>1.2120934999999999</c:v>
                </c:pt>
                <c:pt idx="33">
                  <c:v>1.2499714</c:v>
                </c:pt>
                <c:pt idx="34">
                  <c:v>1.2878493</c:v>
                </c:pt>
                <c:pt idx="35">
                  <c:v>1.3257272</c:v>
                </c:pt>
                <c:pt idx="36">
                  <c:v>1.3636052000000001</c:v>
                </c:pt>
                <c:pt idx="37">
                  <c:v>1.4014831000000001</c:v>
                </c:pt>
                <c:pt idx="38">
                  <c:v>1.4393609999999999</c:v>
                </c:pt>
                <c:pt idx="39">
                  <c:v>1.4772388999999999</c:v>
                </c:pt>
                <c:pt idx="40">
                  <c:v>1.5151167999999999</c:v>
                </c:pt>
                <c:pt idx="41">
                  <c:v>1.5529948</c:v>
                </c:pt>
                <c:pt idx="42">
                  <c:v>1.5908727</c:v>
                </c:pt>
                <c:pt idx="43">
                  <c:v>1.6287506</c:v>
                </c:pt>
                <c:pt idx="44">
                  <c:v>1.6666285000000001</c:v>
                </c:pt>
                <c:pt idx="45">
                  <c:v>1.7045064000000001</c:v>
                </c:pt>
                <c:pt idx="46">
                  <c:v>1.7423843999999999</c:v>
                </c:pt>
                <c:pt idx="47">
                  <c:v>1.7802623</c:v>
                </c:pt>
                <c:pt idx="48">
                  <c:v>1.8181402</c:v>
                </c:pt>
                <c:pt idx="49">
                  <c:v>1.8560181</c:v>
                </c:pt>
                <c:pt idx="50">
                  <c:v>1.893896</c:v>
                </c:pt>
                <c:pt idx="51">
                  <c:v>1.9317740000000001</c:v>
                </c:pt>
                <c:pt idx="52">
                  <c:v>1.9696518999999999</c:v>
                </c:pt>
                <c:pt idx="53">
                  <c:v>2.0075297999999999</c:v>
                </c:pt>
                <c:pt idx="54">
                  <c:v>2.0454077000000002</c:v>
                </c:pt>
                <c:pt idx="55">
                  <c:v>2.0832856999999998</c:v>
                </c:pt>
                <c:pt idx="56">
                  <c:v>2.1211636</c:v>
                </c:pt>
                <c:pt idx="57">
                  <c:v>2.1590414999999998</c:v>
                </c:pt>
                <c:pt idx="58">
                  <c:v>2.1969194000000001</c:v>
                </c:pt>
                <c:pt idx="59">
                  <c:v>2.2347972999999999</c:v>
                </c:pt>
                <c:pt idx="60">
                  <c:v>2.2726753</c:v>
                </c:pt>
                <c:pt idx="61">
                  <c:v>2.3105532000000002</c:v>
                </c:pt>
                <c:pt idx="62">
                  <c:v>2.3484311</c:v>
                </c:pt>
                <c:pt idx="63">
                  <c:v>2.3863089999999998</c:v>
                </c:pt>
                <c:pt idx="64">
                  <c:v>2.4241869</c:v>
                </c:pt>
                <c:pt idx="65">
                  <c:v>2.4620649000000001</c:v>
                </c:pt>
                <c:pt idx="66">
                  <c:v>2.4999427999999999</c:v>
                </c:pt>
                <c:pt idx="67">
                  <c:v>2.5378207000000002</c:v>
                </c:pt>
                <c:pt idx="68">
                  <c:v>2.5756985999999999</c:v>
                </c:pt>
                <c:pt idx="69">
                  <c:v>2.6135765000000002</c:v>
                </c:pt>
                <c:pt idx="70">
                  <c:v>2.6514544999999998</c:v>
                </c:pt>
                <c:pt idx="71">
                  <c:v>2.6893324000000001</c:v>
                </c:pt>
                <c:pt idx="72">
                  <c:v>2.7272102999999999</c:v>
                </c:pt>
                <c:pt idx="73">
                  <c:v>2.7650882000000001</c:v>
                </c:pt>
                <c:pt idx="74">
                  <c:v>2.8029660999999999</c:v>
                </c:pt>
                <c:pt idx="75">
                  <c:v>2.8408441</c:v>
                </c:pt>
                <c:pt idx="76">
                  <c:v>2.8787219999999998</c:v>
                </c:pt>
                <c:pt idx="77">
                  <c:v>2.9165999</c:v>
                </c:pt>
                <c:pt idx="78">
                  <c:v>2.9544777999999998</c:v>
                </c:pt>
                <c:pt idx="79">
                  <c:v>2.9923557999999999</c:v>
                </c:pt>
                <c:pt idx="80">
                  <c:v>3.0302337000000001</c:v>
                </c:pt>
                <c:pt idx="81">
                  <c:v>3.0681115999999999</c:v>
                </c:pt>
                <c:pt idx="82">
                  <c:v>3.1059895000000002</c:v>
                </c:pt>
                <c:pt idx="83">
                  <c:v>3.1438674</c:v>
                </c:pt>
                <c:pt idx="84">
                  <c:v>3.1817454000000001</c:v>
                </c:pt>
                <c:pt idx="85">
                  <c:v>3.2196232999999999</c:v>
                </c:pt>
                <c:pt idx="86">
                  <c:v>3.2575012000000001</c:v>
                </c:pt>
                <c:pt idx="87">
                  <c:v>3.2953790999999999</c:v>
                </c:pt>
                <c:pt idx="88">
                  <c:v>3.3332570000000001</c:v>
                </c:pt>
                <c:pt idx="89">
                  <c:v>3.3711350000000002</c:v>
                </c:pt>
                <c:pt idx="90">
                  <c:v>3.4090129</c:v>
                </c:pt>
                <c:pt idx="91">
                  <c:v>3.4468907999999998</c:v>
                </c:pt>
                <c:pt idx="92">
                  <c:v>3.4847687000000001</c:v>
                </c:pt>
                <c:pt idx="93">
                  <c:v>3.5226465999999999</c:v>
                </c:pt>
                <c:pt idx="94">
                  <c:v>3.5605245999999999</c:v>
                </c:pt>
                <c:pt idx="95">
                  <c:v>3.5984025000000002</c:v>
                </c:pt>
                <c:pt idx="96">
                  <c:v>3.6362804</c:v>
                </c:pt>
                <c:pt idx="97">
                  <c:v>3.6741583000000002</c:v>
                </c:pt>
                <c:pt idx="98">
                  <c:v>3.7120362999999998</c:v>
                </c:pt>
                <c:pt idx="99">
                  <c:v>3.7499142000000001</c:v>
                </c:pt>
                <c:pt idx="100">
                  <c:v>3.7877920999999999</c:v>
                </c:pt>
                <c:pt idx="101">
                  <c:v>3.8256700000000001</c:v>
                </c:pt>
                <c:pt idx="102">
                  <c:v>3.8635478999999999</c:v>
                </c:pt>
                <c:pt idx="103">
                  <c:v>3.9014259</c:v>
                </c:pt>
                <c:pt idx="104">
                  <c:v>3.9393037999999998</c:v>
                </c:pt>
                <c:pt idx="105">
                  <c:v>3.9771817</c:v>
                </c:pt>
                <c:pt idx="106">
                  <c:v>4.0150595999999998</c:v>
                </c:pt>
                <c:pt idx="107">
                  <c:v>4.0529374999999996</c:v>
                </c:pt>
                <c:pt idx="108">
                  <c:v>4.0908154999999997</c:v>
                </c:pt>
                <c:pt idx="109">
                  <c:v>4.1286934000000004</c:v>
                </c:pt>
                <c:pt idx="110">
                  <c:v>4.1665713000000002</c:v>
                </c:pt>
                <c:pt idx="111">
                  <c:v>4.2044492</c:v>
                </c:pt>
                <c:pt idx="112">
                  <c:v>4.2423270999999998</c:v>
                </c:pt>
                <c:pt idx="113">
                  <c:v>4.2802050999999999</c:v>
                </c:pt>
                <c:pt idx="114">
                  <c:v>4.3180829999999997</c:v>
                </c:pt>
                <c:pt idx="115">
                  <c:v>4.3559609000000004</c:v>
                </c:pt>
                <c:pt idx="116">
                  <c:v>4.3938388000000002</c:v>
                </c:pt>
                <c:pt idx="117">
                  <c:v>4.4317167</c:v>
                </c:pt>
                <c:pt idx="118">
                  <c:v>4.4695947</c:v>
                </c:pt>
                <c:pt idx="119">
                  <c:v>4.5074725999999998</c:v>
                </c:pt>
                <c:pt idx="120">
                  <c:v>4.5453504999999996</c:v>
                </c:pt>
                <c:pt idx="121">
                  <c:v>4.5832284000000003</c:v>
                </c:pt>
                <c:pt idx="122">
                  <c:v>4.6211064000000004</c:v>
                </c:pt>
                <c:pt idx="123">
                  <c:v>4.6589843000000002</c:v>
                </c:pt>
                <c:pt idx="124">
                  <c:v>4.6968622</c:v>
                </c:pt>
                <c:pt idx="125">
                  <c:v>4.7347400999999998</c:v>
                </c:pt>
                <c:pt idx="126">
                  <c:v>4.7726179999999996</c:v>
                </c:pt>
                <c:pt idx="127">
                  <c:v>4.8104959999999997</c:v>
                </c:pt>
                <c:pt idx="128">
                  <c:v>4.8483739000000003</c:v>
                </c:pt>
                <c:pt idx="129">
                  <c:v>4.8862518000000001</c:v>
                </c:pt>
                <c:pt idx="130">
                  <c:v>4.9241296999999999</c:v>
                </c:pt>
                <c:pt idx="131">
                  <c:v>4.9620075999999997</c:v>
                </c:pt>
                <c:pt idx="132">
                  <c:v>4.9998855999999998</c:v>
                </c:pt>
                <c:pt idx="133">
                  <c:v>5.0377634999999996</c:v>
                </c:pt>
                <c:pt idx="134">
                  <c:v>5.0756414000000003</c:v>
                </c:pt>
                <c:pt idx="135">
                  <c:v>5.1135193000000001</c:v>
                </c:pt>
                <c:pt idx="136">
                  <c:v>5.1513971999999999</c:v>
                </c:pt>
                <c:pt idx="137">
                  <c:v>5.1892752</c:v>
                </c:pt>
                <c:pt idx="138">
                  <c:v>5.2271530999999998</c:v>
                </c:pt>
                <c:pt idx="139">
                  <c:v>5.2650309999999996</c:v>
                </c:pt>
                <c:pt idx="140">
                  <c:v>5.3029089000000003</c:v>
                </c:pt>
                <c:pt idx="141">
                  <c:v>5.3407869000000003</c:v>
                </c:pt>
                <c:pt idx="142">
                  <c:v>5.3786648000000001</c:v>
                </c:pt>
                <c:pt idx="143">
                  <c:v>5.4165426999999999</c:v>
                </c:pt>
                <c:pt idx="144">
                  <c:v>5.4544205999999997</c:v>
                </c:pt>
                <c:pt idx="145">
                  <c:v>5.4922985000000004</c:v>
                </c:pt>
                <c:pt idx="146">
                  <c:v>5.5301764999999996</c:v>
                </c:pt>
                <c:pt idx="147">
                  <c:v>5.5680544000000003</c:v>
                </c:pt>
                <c:pt idx="148">
                  <c:v>5.6059323000000001</c:v>
                </c:pt>
                <c:pt idx="149">
                  <c:v>5.6438101999999999</c:v>
                </c:pt>
                <c:pt idx="150">
                  <c:v>5.6816880999999997</c:v>
                </c:pt>
                <c:pt idx="151">
                  <c:v>5.7195660999999998</c:v>
                </c:pt>
                <c:pt idx="152">
                  <c:v>5.7574439999999996</c:v>
                </c:pt>
                <c:pt idx="153">
                  <c:v>5.7953219000000002</c:v>
                </c:pt>
                <c:pt idx="154">
                  <c:v>5.8331998</c:v>
                </c:pt>
                <c:pt idx="155">
                  <c:v>5.8710776999999998</c:v>
                </c:pt>
                <c:pt idx="156">
                  <c:v>5.9089556999999999</c:v>
                </c:pt>
                <c:pt idx="157">
                  <c:v>5.9468335999999997</c:v>
                </c:pt>
                <c:pt idx="158">
                  <c:v>5.9847115000000004</c:v>
                </c:pt>
                <c:pt idx="159">
                  <c:v>6.0225894000000002</c:v>
                </c:pt>
                <c:pt idx="160">
                  <c:v>6.0604673</c:v>
                </c:pt>
                <c:pt idx="161">
                  <c:v>6.0983453000000001</c:v>
                </c:pt>
                <c:pt idx="162">
                  <c:v>6.1362231999999999</c:v>
                </c:pt>
                <c:pt idx="163">
                  <c:v>6.1741010999999997</c:v>
                </c:pt>
                <c:pt idx="164">
                  <c:v>6.2119790000000004</c:v>
                </c:pt>
                <c:pt idx="165">
                  <c:v>6.2498570000000004</c:v>
                </c:pt>
                <c:pt idx="166">
                  <c:v>6.2877349000000002</c:v>
                </c:pt>
                <c:pt idx="167">
                  <c:v>6.3256128</c:v>
                </c:pt>
                <c:pt idx="168">
                  <c:v>6.3634906999999998</c:v>
                </c:pt>
                <c:pt idx="169">
                  <c:v>6.4013685999999996</c:v>
                </c:pt>
                <c:pt idx="170">
                  <c:v>6.4392465999999997</c:v>
                </c:pt>
                <c:pt idx="171">
                  <c:v>6.4771245000000004</c:v>
                </c:pt>
                <c:pt idx="172">
                  <c:v>6.5150024000000002</c:v>
                </c:pt>
                <c:pt idx="173">
                  <c:v>6.5528803</c:v>
                </c:pt>
                <c:pt idx="174">
                  <c:v>6.5907581999999998</c:v>
                </c:pt>
                <c:pt idx="175">
                  <c:v>6.6286361999999999</c:v>
                </c:pt>
                <c:pt idx="176">
                  <c:v>6.6665140999999997</c:v>
                </c:pt>
                <c:pt idx="177">
                  <c:v>6.7043920000000004</c:v>
                </c:pt>
                <c:pt idx="178">
                  <c:v>6.7422699000000001</c:v>
                </c:pt>
                <c:pt idx="179">
                  <c:v>6.7801477999999999</c:v>
                </c:pt>
                <c:pt idx="180">
                  <c:v>6.8180258</c:v>
                </c:pt>
                <c:pt idx="181">
                  <c:v>6.8559036999999998</c:v>
                </c:pt>
                <c:pt idx="182">
                  <c:v>6.8937815999999996</c:v>
                </c:pt>
                <c:pt idx="183">
                  <c:v>6.9316595000000003</c:v>
                </c:pt>
                <c:pt idx="184">
                  <c:v>6.9695374000000001</c:v>
                </c:pt>
                <c:pt idx="185">
                  <c:v>7.0074154000000002</c:v>
                </c:pt>
                <c:pt idx="186">
                  <c:v>7.0452933</c:v>
                </c:pt>
                <c:pt idx="187">
                  <c:v>7.0831711999999998</c:v>
                </c:pt>
                <c:pt idx="188">
                  <c:v>7.1210490999999996</c:v>
                </c:pt>
                <c:pt idx="189">
                  <c:v>7.1589270999999997</c:v>
                </c:pt>
                <c:pt idx="190">
                  <c:v>7.1968050000000003</c:v>
                </c:pt>
                <c:pt idx="191">
                  <c:v>7.2346829000000001</c:v>
                </c:pt>
                <c:pt idx="192">
                  <c:v>7.2725607999999999</c:v>
                </c:pt>
                <c:pt idx="193">
                  <c:v>7.3104386999999997</c:v>
                </c:pt>
                <c:pt idx="194">
                  <c:v>7.3483166999999998</c:v>
                </c:pt>
                <c:pt idx="195">
                  <c:v>7.3861945999999996</c:v>
                </c:pt>
                <c:pt idx="196">
                  <c:v>7.4240725000000003</c:v>
                </c:pt>
                <c:pt idx="197">
                  <c:v>7.4619504000000001</c:v>
                </c:pt>
                <c:pt idx="198">
                  <c:v>7.4998282999999999</c:v>
                </c:pt>
              </c:numCache>
            </c:numRef>
          </c:xVal>
          <c:yVal>
            <c:numRef>
              <c:f>Sheet2!$E$5:$E$203</c:f>
              <c:numCache>
                <c:formatCode>General</c:formatCode>
                <c:ptCount val="199"/>
                <c:pt idx="0">
                  <c:v>1.2366979E-3</c:v>
                </c:pt>
                <c:pt idx="1">
                  <c:v>9.6817764999999993E-3</c:v>
                </c:pt>
                <c:pt idx="2">
                  <c:v>2.5721795999999997E-4</c:v>
                </c:pt>
                <c:pt idx="3">
                  <c:v>3.1048658E-2</c:v>
                </c:pt>
                <c:pt idx="4">
                  <c:v>3.6556964999999997E-2</c:v>
                </c:pt>
                <c:pt idx="5">
                  <c:v>4.8967932999999998E-2</c:v>
                </c:pt>
                <c:pt idx="6">
                  <c:v>4.8326354000000002E-2</c:v>
                </c:pt>
                <c:pt idx="7">
                  <c:v>1.7498685E-2</c:v>
                </c:pt>
                <c:pt idx="8">
                  <c:v>1.7557400000000001E-2</c:v>
                </c:pt>
                <c:pt idx="9">
                  <c:v>1.4992573E-2</c:v>
                </c:pt>
                <c:pt idx="10">
                  <c:v>1.0907309E-2</c:v>
                </c:pt>
                <c:pt idx="11">
                  <c:v>6.5211486E-4</c:v>
                </c:pt>
                <c:pt idx="12">
                  <c:v>7.3597699E-4</c:v>
                </c:pt>
                <c:pt idx="13">
                  <c:v>3.6539523999999999E-3</c:v>
                </c:pt>
                <c:pt idx="14">
                  <c:v>7.1446810000000004E-4</c:v>
                </c:pt>
                <c:pt idx="15">
                  <c:v>1.1186429999999999E-3</c:v>
                </c:pt>
                <c:pt idx="16">
                  <c:v>2.2321276999999998E-3</c:v>
                </c:pt>
                <c:pt idx="17">
                  <c:v>1.5492405000000001E-3</c:v>
                </c:pt>
                <c:pt idx="18">
                  <c:v>2.2336421000000001E-4</c:v>
                </c:pt>
                <c:pt idx="19">
                  <c:v>1.433663E-3</c:v>
                </c:pt>
                <c:pt idx="20">
                  <c:v>2.9391190999999999E-4</c:v>
                </c:pt>
                <c:pt idx="21">
                  <c:v>1.2233376999999999E-3</c:v>
                </c:pt>
                <c:pt idx="22">
                  <c:v>3.8032742000000002E-4</c:v>
                </c:pt>
                <c:pt idx="23">
                  <c:v>1.0297666E-4</c:v>
                </c:pt>
                <c:pt idx="24">
                  <c:v>1.6482293000000001E-3</c:v>
                </c:pt>
                <c:pt idx="25">
                  <c:v>5.2063561000000003E-4</c:v>
                </c:pt>
                <c:pt idx="26">
                  <c:v>1.4907138999999999E-3</c:v>
                </c:pt>
                <c:pt idx="27">
                  <c:v>2.0675964999999998E-3</c:v>
                </c:pt>
                <c:pt idx="28">
                  <c:v>4.0582952E-4</c:v>
                </c:pt>
                <c:pt idx="29">
                  <c:v>1.0820725000000001E-3</c:v>
                </c:pt>
                <c:pt idx="30">
                  <c:v>1.1551938E-4</c:v>
                </c:pt>
                <c:pt idx="31">
                  <c:v>1.1136999E-4</c:v>
                </c:pt>
                <c:pt idx="32">
                  <c:v>2.4095167999999998E-3</c:v>
                </c:pt>
                <c:pt idx="33">
                  <c:v>1.3303655E-3</c:v>
                </c:pt>
                <c:pt idx="34">
                  <c:v>4.1496581999999997E-3</c:v>
                </c:pt>
                <c:pt idx="35">
                  <c:v>4.8733541999999998E-4</c:v>
                </c:pt>
                <c:pt idx="36">
                  <c:v>7.7087871999999996E-4</c:v>
                </c:pt>
                <c:pt idx="37">
                  <c:v>1.9868453000000002E-3</c:v>
                </c:pt>
                <c:pt idx="38">
                  <c:v>1.4425969000000001E-3</c:v>
                </c:pt>
                <c:pt idx="39">
                  <c:v>3.2842419000000001E-3</c:v>
                </c:pt>
                <c:pt idx="40">
                  <c:v>5.0119532000000001E-5</c:v>
                </c:pt>
                <c:pt idx="41">
                  <c:v>6.9484427999999998E-4</c:v>
                </c:pt>
                <c:pt idx="42">
                  <c:v>7.2460579999999997E-4</c:v>
                </c:pt>
                <c:pt idx="43">
                  <c:v>6.1793955000000005E-4</c:v>
                </c:pt>
                <c:pt idx="44">
                  <c:v>1.6734119E-3</c:v>
                </c:pt>
                <c:pt idx="45">
                  <c:v>2.9866252999999998E-3</c:v>
                </c:pt>
                <c:pt idx="46">
                  <c:v>7.8596359999999997E-4</c:v>
                </c:pt>
                <c:pt idx="47">
                  <c:v>1.3671063E-3</c:v>
                </c:pt>
                <c:pt idx="48">
                  <c:v>1.2400071E-3</c:v>
                </c:pt>
                <c:pt idx="49">
                  <c:v>3.2861532000000001E-3</c:v>
                </c:pt>
                <c:pt idx="50">
                  <c:v>1.2854157000000001E-3</c:v>
                </c:pt>
                <c:pt idx="51">
                  <c:v>1.9643158000000002E-3</c:v>
                </c:pt>
                <c:pt idx="52">
                  <c:v>1.0005373E-3</c:v>
                </c:pt>
                <c:pt idx="53">
                  <c:v>2.4196993000000001E-3</c:v>
                </c:pt>
                <c:pt idx="54">
                  <c:v>6.3073763999999997E-4</c:v>
                </c:pt>
                <c:pt idx="55">
                  <c:v>1.9907185E-3</c:v>
                </c:pt>
                <c:pt idx="56">
                  <c:v>2.6683266000000001E-3</c:v>
                </c:pt>
                <c:pt idx="57">
                  <c:v>1.6896057999999999E-4</c:v>
                </c:pt>
                <c:pt idx="58">
                  <c:v>1.5638823E-3</c:v>
                </c:pt>
                <c:pt idx="59">
                  <c:v>6.5154818999999995E-4</c:v>
                </c:pt>
                <c:pt idx="60">
                  <c:v>4.6193657999999999E-4</c:v>
                </c:pt>
                <c:pt idx="61">
                  <c:v>1.6220797E-3</c:v>
                </c:pt>
                <c:pt idx="62">
                  <c:v>3.3701841000000001E-3</c:v>
                </c:pt>
                <c:pt idx="63">
                  <c:v>2.47116E-3</c:v>
                </c:pt>
                <c:pt idx="64">
                  <c:v>1.0824491999999999E-3</c:v>
                </c:pt>
                <c:pt idx="65">
                  <c:v>1.7505591999999999E-3</c:v>
                </c:pt>
                <c:pt idx="66">
                  <c:v>8.4739986000000002E-4</c:v>
                </c:pt>
                <c:pt idx="67">
                  <c:v>1.3384896000000001E-4</c:v>
                </c:pt>
                <c:pt idx="68">
                  <c:v>2.5576148E-4</c:v>
                </c:pt>
                <c:pt idx="69">
                  <c:v>9.8001681999999998E-4</c:v>
                </c:pt>
                <c:pt idx="70">
                  <c:v>2.3538944000000002E-3</c:v>
                </c:pt>
                <c:pt idx="71">
                  <c:v>6.6557116999999997E-4</c:v>
                </c:pt>
                <c:pt idx="72">
                  <c:v>3.0202452E-4</c:v>
                </c:pt>
                <c:pt idx="73">
                  <c:v>6.4305244000000005E-4</c:v>
                </c:pt>
                <c:pt idx="74">
                  <c:v>4.2258999000000002E-4</c:v>
                </c:pt>
                <c:pt idx="75">
                  <c:v>1.1325965E-3</c:v>
                </c:pt>
                <c:pt idx="76">
                  <c:v>1.4230652999999999E-3</c:v>
                </c:pt>
                <c:pt idx="77">
                  <c:v>1.0589944999999999E-3</c:v>
                </c:pt>
                <c:pt idx="78">
                  <c:v>5.4978145999999995E-4</c:v>
                </c:pt>
                <c:pt idx="79">
                  <c:v>2.6272440999999998E-4</c:v>
                </c:pt>
                <c:pt idx="80">
                  <c:v>2.1287515000000001E-3</c:v>
                </c:pt>
                <c:pt idx="81">
                  <c:v>1.0104545E-3</c:v>
                </c:pt>
                <c:pt idx="82">
                  <c:v>1.7287888E-3</c:v>
                </c:pt>
                <c:pt idx="83">
                  <c:v>2.2665707000000001E-3</c:v>
                </c:pt>
                <c:pt idx="84">
                  <c:v>3.9903424E-4</c:v>
                </c:pt>
                <c:pt idx="85">
                  <c:v>1.625748E-3</c:v>
                </c:pt>
                <c:pt idx="86">
                  <c:v>1.6083034000000001E-3</c:v>
                </c:pt>
                <c:pt idx="87">
                  <c:v>4.4128012000000001E-4</c:v>
                </c:pt>
                <c:pt idx="88">
                  <c:v>1.3870011999999999E-4</c:v>
                </c:pt>
                <c:pt idx="89">
                  <c:v>7.4701284000000003E-4</c:v>
                </c:pt>
                <c:pt idx="90">
                  <c:v>2.8102261000000002E-4</c:v>
                </c:pt>
                <c:pt idx="91">
                  <c:v>7.3525906000000002E-4</c:v>
                </c:pt>
                <c:pt idx="92">
                  <c:v>8.4081789999999998E-4</c:v>
                </c:pt>
                <c:pt idx="93">
                  <c:v>2.6305705000000002E-5</c:v>
                </c:pt>
                <c:pt idx="94">
                  <c:v>5.1432817999999998E-3</c:v>
                </c:pt>
                <c:pt idx="95">
                  <c:v>1.2875340000000001E-4</c:v>
                </c:pt>
                <c:pt idx="96">
                  <c:v>1.4027677999999999E-3</c:v>
                </c:pt>
                <c:pt idx="97">
                  <c:v>1.4737665E-3</c:v>
                </c:pt>
                <c:pt idx="98">
                  <c:v>5.5574628000000005E-4</c:v>
                </c:pt>
                <c:pt idx="99">
                  <c:v>5.8625186000000001E-4</c:v>
                </c:pt>
                <c:pt idx="100">
                  <c:v>5.8625186000000001E-4</c:v>
                </c:pt>
                <c:pt idx="101">
                  <c:v>5.5574628000000005E-4</c:v>
                </c:pt>
                <c:pt idx="102">
                  <c:v>1.4737665E-3</c:v>
                </c:pt>
                <c:pt idx="103">
                  <c:v>1.4027677999999999E-3</c:v>
                </c:pt>
                <c:pt idx="104">
                  <c:v>1.2875340000000001E-4</c:v>
                </c:pt>
                <c:pt idx="105">
                  <c:v>5.1432817999999998E-3</c:v>
                </c:pt>
                <c:pt idx="106">
                  <c:v>2.6305705000000002E-5</c:v>
                </c:pt>
                <c:pt idx="107">
                  <c:v>8.4081789999999998E-4</c:v>
                </c:pt>
                <c:pt idx="108">
                  <c:v>7.3525906000000002E-4</c:v>
                </c:pt>
                <c:pt idx="109">
                  <c:v>2.8102261000000002E-4</c:v>
                </c:pt>
                <c:pt idx="110">
                  <c:v>7.4701284000000003E-4</c:v>
                </c:pt>
                <c:pt idx="111">
                  <c:v>1.3870011999999999E-4</c:v>
                </c:pt>
                <c:pt idx="112">
                  <c:v>4.4128012000000001E-4</c:v>
                </c:pt>
                <c:pt idx="113">
                  <c:v>1.6083034000000001E-3</c:v>
                </c:pt>
                <c:pt idx="114">
                  <c:v>1.625748E-3</c:v>
                </c:pt>
                <c:pt idx="115">
                  <c:v>3.9903424E-4</c:v>
                </c:pt>
                <c:pt idx="116">
                  <c:v>2.2665707000000001E-3</c:v>
                </c:pt>
                <c:pt idx="117">
                  <c:v>1.7287888E-3</c:v>
                </c:pt>
                <c:pt idx="118">
                  <c:v>1.0104545E-3</c:v>
                </c:pt>
                <c:pt idx="119">
                  <c:v>2.1287515000000001E-3</c:v>
                </c:pt>
                <c:pt idx="120">
                  <c:v>2.6272440999999998E-4</c:v>
                </c:pt>
                <c:pt idx="121">
                  <c:v>5.4978145999999995E-4</c:v>
                </c:pt>
                <c:pt idx="122">
                  <c:v>1.0589944999999999E-3</c:v>
                </c:pt>
                <c:pt idx="123">
                  <c:v>1.4230652999999999E-3</c:v>
                </c:pt>
                <c:pt idx="124">
                  <c:v>1.1325965E-3</c:v>
                </c:pt>
                <c:pt idx="125">
                  <c:v>4.2258999000000002E-4</c:v>
                </c:pt>
                <c:pt idx="126">
                  <c:v>6.4305244000000005E-4</c:v>
                </c:pt>
                <c:pt idx="127">
                  <c:v>3.0202452E-4</c:v>
                </c:pt>
                <c:pt idx="128">
                  <c:v>6.6557116999999997E-4</c:v>
                </c:pt>
                <c:pt idx="129">
                  <c:v>2.3538944000000002E-3</c:v>
                </c:pt>
                <c:pt idx="130">
                  <c:v>9.8001681999999998E-4</c:v>
                </c:pt>
                <c:pt idx="131">
                  <c:v>2.5576148E-4</c:v>
                </c:pt>
                <c:pt idx="132">
                  <c:v>1.3384896000000001E-4</c:v>
                </c:pt>
                <c:pt idx="133">
                  <c:v>8.4739986000000002E-4</c:v>
                </c:pt>
                <c:pt idx="134">
                  <c:v>1.7505591999999999E-3</c:v>
                </c:pt>
                <c:pt idx="135">
                  <c:v>1.0824491999999999E-3</c:v>
                </c:pt>
                <c:pt idx="136">
                  <c:v>2.47116E-3</c:v>
                </c:pt>
                <c:pt idx="137">
                  <c:v>3.3701841000000001E-3</c:v>
                </c:pt>
                <c:pt idx="138">
                  <c:v>1.6220797E-3</c:v>
                </c:pt>
                <c:pt idx="139">
                  <c:v>4.6193657999999999E-4</c:v>
                </c:pt>
                <c:pt idx="140">
                  <c:v>6.5154818999999995E-4</c:v>
                </c:pt>
                <c:pt idx="141">
                  <c:v>1.5638823E-3</c:v>
                </c:pt>
                <c:pt idx="142">
                  <c:v>1.6896057999999999E-4</c:v>
                </c:pt>
                <c:pt idx="143">
                  <c:v>2.6683266000000001E-3</c:v>
                </c:pt>
                <c:pt idx="144">
                  <c:v>1.9907185E-3</c:v>
                </c:pt>
                <c:pt idx="145">
                  <c:v>6.3073763999999997E-4</c:v>
                </c:pt>
                <c:pt idx="146">
                  <c:v>2.4196993000000001E-3</c:v>
                </c:pt>
                <c:pt idx="147">
                  <c:v>1.0005373E-3</c:v>
                </c:pt>
                <c:pt idx="148">
                  <c:v>1.9643158000000002E-3</c:v>
                </c:pt>
                <c:pt idx="149">
                  <c:v>1.2854157000000001E-3</c:v>
                </c:pt>
                <c:pt idx="150">
                  <c:v>3.2861532000000001E-3</c:v>
                </c:pt>
                <c:pt idx="151">
                  <c:v>1.2400071E-3</c:v>
                </c:pt>
                <c:pt idx="152">
                  <c:v>1.3671063E-3</c:v>
                </c:pt>
                <c:pt idx="153">
                  <c:v>7.8596359999999997E-4</c:v>
                </c:pt>
                <c:pt idx="154">
                  <c:v>2.9866252999999998E-3</c:v>
                </c:pt>
                <c:pt idx="155">
                  <c:v>1.6734119E-3</c:v>
                </c:pt>
                <c:pt idx="156">
                  <c:v>6.1793955000000005E-4</c:v>
                </c:pt>
                <c:pt idx="157">
                  <c:v>7.2460579999999997E-4</c:v>
                </c:pt>
                <c:pt idx="158">
                  <c:v>6.9484427999999998E-4</c:v>
                </c:pt>
                <c:pt idx="159">
                  <c:v>5.0119532000000001E-5</c:v>
                </c:pt>
                <c:pt idx="160">
                  <c:v>3.2842419000000001E-3</c:v>
                </c:pt>
                <c:pt idx="161">
                  <c:v>1.4425969000000001E-3</c:v>
                </c:pt>
                <c:pt idx="162">
                  <c:v>1.9868453000000002E-3</c:v>
                </c:pt>
                <c:pt idx="163">
                  <c:v>7.7087871999999996E-4</c:v>
                </c:pt>
                <c:pt idx="164">
                  <c:v>4.8733541999999998E-4</c:v>
                </c:pt>
                <c:pt idx="165">
                  <c:v>4.1496581999999997E-3</c:v>
                </c:pt>
                <c:pt idx="166">
                  <c:v>1.3303655E-3</c:v>
                </c:pt>
                <c:pt idx="167">
                  <c:v>2.4095167999999998E-3</c:v>
                </c:pt>
                <c:pt idx="168">
                  <c:v>1.1136999E-4</c:v>
                </c:pt>
                <c:pt idx="169">
                  <c:v>1.1551938E-4</c:v>
                </c:pt>
                <c:pt idx="170">
                  <c:v>1.0820725000000001E-3</c:v>
                </c:pt>
                <c:pt idx="171">
                  <c:v>4.0582952E-4</c:v>
                </c:pt>
                <c:pt idx="172">
                  <c:v>2.0675964999999998E-3</c:v>
                </c:pt>
                <c:pt idx="173">
                  <c:v>1.4907138999999999E-3</c:v>
                </c:pt>
                <c:pt idx="174">
                  <c:v>5.2063561000000003E-4</c:v>
                </c:pt>
                <c:pt idx="175">
                  <c:v>1.6482293000000001E-3</c:v>
                </c:pt>
                <c:pt idx="176">
                  <c:v>1.0297666E-4</c:v>
                </c:pt>
                <c:pt idx="177">
                  <c:v>3.8032742000000002E-4</c:v>
                </c:pt>
                <c:pt idx="178">
                  <c:v>1.2233376999999999E-3</c:v>
                </c:pt>
                <c:pt idx="179">
                  <c:v>2.9391190999999999E-4</c:v>
                </c:pt>
                <c:pt idx="180">
                  <c:v>1.433663E-3</c:v>
                </c:pt>
                <c:pt idx="181">
                  <c:v>2.2336421000000001E-4</c:v>
                </c:pt>
                <c:pt idx="182">
                  <c:v>1.5492405000000001E-3</c:v>
                </c:pt>
                <c:pt idx="183">
                  <c:v>2.2321276999999998E-3</c:v>
                </c:pt>
                <c:pt idx="184">
                  <c:v>1.1186429999999999E-3</c:v>
                </c:pt>
                <c:pt idx="185">
                  <c:v>7.1446810000000004E-4</c:v>
                </c:pt>
                <c:pt idx="186">
                  <c:v>3.6539523999999999E-3</c:v>
                </c:pt>
                <c:pt idx="187">
                  <c:v>7.3597699E-4</c:v>
                </c:pt>
                <c:pt idx="188">
                  <c:v>6.5211486E-4</c:v>
                </c:pt>
                <c:pt idx="189">
                  <c:v>1.0907309E-2</c:v>
                </c:pt>
                <c:pt idx="190">
                  <c:v>1.4992573E-2</c:v>
                </c:pt>
                <c:pt idx="191">
                  <c:v>1.7557400000000001E-2</c:v>
                </c:pt>
                <c:pt idx="192">
                  <c:v>1.7498685E-2</c:v>
                </c:pt>
                <c:pt idx="193">
                  <c:v>4.8326354000000002E-2</c:v>
                </c:pt>
                <c:pt idx="194">
                  <c:v>4.8967932999999998E-2</c:v>
                </c:pt>
                <c:pt idx="195">
                  <c:v>3.6556964999999997E-2</c:v>
                </c:pt>
                <c:pt idx="196">
                  <c:v>3.1048658E-2</c:v>
                </c:pt>
                <c:pt idx="197">
                  <c:v>2.5721795999999997E-4</c:v>
                </c:pt>
                <c:pt idx="198">
                  <c:v>9.6817764999999993E-3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CEA-4441-AB4A-E2DE5FA69097}"/>
            </c:ext>
          </c:extLst>
        </c:ser>
        <c:ser>
          <c:idx val="1"/>
          <c:order val="1"/>
          <c:tx>
            <c:v>With Slit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Sheet2!$H$5:$H$201</c:f>
              <c:numCache>
                <c:formatCode>General</c:formatCode>
                <c:ptCount val="197"/>
                <c:pt idx="0">
                  <c:v>0</c:v>
                </c:pt>
                <c:pt idx="1">
                  <c:v>3.7877921000000002E-2</c:v>
                </c:pt>
                <c:pt idx="2">
                  <c:v>7.5755842000000004E-2</c:v>
                </c:pt>
                <c:pt idx="3">
                  <c:v>0.11363376</c:v>
                </c:pt>
                <c:pt idx="4">
                  <c:v>0.15151168000000001</c:v>
                </c:pt>
                <c:pt idx="5">
                  <c:v>0.18938959999999999</c:v>
                </c:pt>
                <c:pt idx="6">
                  <c:v>0.22726753</c:v>
                </c:pt>
                <c:pt idx="7">
                  <c:v>0.26514545</c:v>
                </c:pt>
                <c:pt idx="8">
                  <c:v>0.30302337000000001</c:v>
                </c:pt>
                <c:pt idx="9">
                  <c:v>0.34090129000000002</c:v>
                </c:pt>
                <c:pt idx="10">
                  <c:v>0.37877920999999998</c:v>
                </c:pt>
                <c:pt idx="11">
                  <c:v>0.41665712999999999</c:v>
                </c:pt>
                <c:pt idx="12">
                  <c:v>0.45453505</c:v>
                </c:pt>
                <c:pt idx="13">
                  <c:v>0.49241297000000001</c:v>
                </c:pt>
                <c:pt idx="14">
                  <c:v>0.53029088999999996</c:v>
                </c:pt>
                <c:pt idx="15">
                  <c:v>0.56816880999999997</c:v>
                </c:pt>
                <c:pt idx="16">
                  <c:v>0.60604672999999998</c:v>
                </c:pt>
                <c:pt idx="17">
                  <c:v>0.64392466000000004</c:v>
                </c:pt>
                <c:pt idx="18">
                  <c:v>0.68180258000000005</c:v>
                </c:pt>
                <c:pt idx="19">
                  <c:v>0.71968049999999995</c:v>
                </c:pt>
                <c:pt idx="20">
                  <c:v>0.75755841999999995</c:v>
                </c:pt>
                <c:pt idx="21">
                  <c:v>0.79543633999999996</c:v>
                </c:pt>
                <c:pt idx="22">
                  <c:v>0.83331425999999997</c:v>
                </c:pt>
                <c:pt idx="23">
                  <c:v>0.87119217999999998</c:v>
                </c:pt>
                <c:pt idx="24">
                  <c:v>0.90907009999999999</c:v>
                </c:pt>
                <c:pt idx="25">
                  <c:v>0.94694802</c:v>
                </c:pt>
                <c:pt idx="26">
                  <c:v>0.98482594000000001</c:v>
                </c:pt>
                <c:pt idx="27">
                  <c:v>1.0227039</c:v>
                </c:pt>
                <c:pt idx="28">
                  <c:v>1.0605818</c:v>
                </c:pt>
                <c:pt idx="29">
                  <c:v>1.0984597</c:v>
                </c:pt>
                <c:pt idx="30">
                  <c:v>1.1363376000000001</c:v>
                </c:pt>
                <c:pt idx="31">
                  <c:v>1.1742155000000001</c:v>
                </c:pt>
                <c:pt idx="32">
                  <c:v>1.2120934999999999</c:v>
                </c:pt>
                <c:pt idx="33">
                  <c:v>1.2499714</c:v>
                </c:pt>
                <c:pt idx="34">
                  <c:v>1.2878493</c:v>
                </c:pt>
                <c:pt idx="35">
                  <c:v>1.3257272</c:v>
                </c:pt>
                <c:pt idx="36">
                  <c:v>1.3636052000000001</c:v>
                </c:pt>
                <c:pt idx="37">
                  <c:v>1.4014831000000001</c:v>
                </c:pt>
                <c:pt idx="38">
                  <c:v>1.4393609999999999</c:v>
                </c:pt>
                <c:pt idx="39">
                  <c:v>1.4772388999999999</c:v>
                </c:pt>
                <c:pt idx="40">
                  <c:v>1.5151167999999999</c:v>
                </c:pt>
                <c:pt idx="41">
                  <c:v>1.5529948</c:v>
                </c:pt>
                <c:pt idx="42">
                  <c:v>1.5908727</c:v>
                </c:pt>
                <c:pt idx="43">
                  <c:v>1.6287506</c:v>
                </c:pt>
                <c:pt idx="44">
                  <c:v>1.6666285000000001</c:v>
                </c:pt>
                <c:pt idx="45">
                  <c:v>1.7045064000000001</c:v>
                </c:pt>
                <c:pt idx="46">
                  <c:v>1.7423843999999999</c:v>
                </c:pt>
                <c:pt idx="47">
                  <c:v>1.7802623</c:v>
                </c:pt>
                <c:pt idx="48">
                  <c:v>1.8181402</c:v>
                </c:pt>
                <c:pt idx="49">
                  <c:v>1.8560181</c:v>
                </c:pt>
                <c:pt idx="50">
                  <c:v>1.893896</c:v>
                </c:pt>
                <c:pt idx="51">
                  <c:v>1.9317740000000001</c:v>
                </c:pt>
                <c:pt idx="52">
                  <c:v>1.9696518999999999</c:v>
                </c:pt>
                <c:pt idx="53">
                  <c:v>2.0075297999999999</c:v>
                </c:pt>
                <c:pt idx="54">
                  <c:v>2.0454077000000002</c:v>
                </c:pt>
                <c:pt idx="55">
                  <c:v>2.0832856999999998</c:v>
                </c:pt>
                <c:pt idx="56">
                  <c:v>2.1211636</c:v>
                </c:pt>
                <c:pt idx="57">
                  <c:v>2.1590414999999998</c:v>
                </c:pt>
                <c:pt idx="58">
                  <c:v>2.1969194000000001</c:v>
                </c:pt>
                <c:pt idx="59">
                  <c:v>2.2347972999999999</c:v>
                </c:pt>
                <c:pt idx="60">
                  <c:v>2.2726753</c:v>
                </c:pt>
                <c:pt idx="61">
                  <c:v>2.3105532000000002</c:v>
                </c:pt>
                <c:pt idx="62">
                  <c:v>2.3484311</c:v>
                </c:pt>
                <c:pt idx="63">
                  <c:v>2.3863089999999998</c:v>
                </c:pt>
                <c:pt idx="64">
                  <c:v>2.4241869</c:v>
                </c:pt>
                <c:pt idx="65">
                  <c:v>2.4620649000000001</c:v>
                </c:pt>
                <c:pt idx="66">
                  <c:v>2.4999427999999999</c:v>
                </c:pt>
                <c:pt idx="67">
                  <c:v>2.5378207000000002</c:v>
                </c:pt>
                <c:pt idx="68">
                  <c:v>2.5756985999999999</c:v>
                </c:pt>
                <c:pt idx="69">
                  <c:v>2.6135765000000002</c:v>
                </c:pt>
                <c:pt idx="70">
                  <c:v>2.6514544999999998</c:v>
                </c:pt>
                <c:pt idx="71">
                  <c:v>2.6893324000000001</c:v>
                </c:pt>
                <c:pt idx="72">
                  <c:v>2.7272102999999999</c:v>
                </c:pt>
                <c:pt idx="73">
                  <c:v>2.7650882000000001</c:v>
                </c:pt>
                <c:pt idx="74">
                  <c:v>2.8029660999999999</c:v>
                </c:pt>
                <c:pt idx="75">
                  <c:v>2.8408441</c:v>
                </c:pt>
                <c:pt idx="76">
                  <c:v>2.8787219999999998</c:v>
                </c:pt>
                <c:pt idx="77">
                  <c:v>2.9165999</c:v>
                </c:pt>
                <c:pt idx="78">
                  <c:v>2.9544777999999998</c:v>
                </c:pt>
                <c:pt idx="79">
                  <c:v>2.9923557999999999</c:v>
                </c:pt>
                <c:pt idx="80">
                  <c:v>3.0302337000000001</c:v>
                </c:pt>
                <c:pt idx="81">
                  <c:v>3.0681115999999999</c:v>
                </c:pt>
                <c:pt idx="82">
                  <c:v>3.1059895000000002</c:v>
                </c:pt>
                <c:pt idx="83">
                  <c:v>3.1438674</c:v>
                </c:pt>
                <c:pt idx="84">
                  <c:v>3.1817454000000001</c:v>
                </c:pt>
                <c:pt idx="85">
                  <c:v>3.2196232999999999</c:v>
                </c:pt>
                <c:pt idx="86">
                  <c:v>3.2575012000000001</c:v>
                </c:pt>
                <c:pt idx="87">
                  <c:v>3.2953790999999999</c:v>
                </c:pt>
                <c:pt idx="88">
                  <c:v>3.3332570000000001</c:v>
                </c:pt>
                <c:pt idx="89">
                  <c:v>3.3711350000000002</c:v>
                </c:pt>
                <c:pt idx="90">
                  <c:v>3.4090129</c:v>
                </c:pt>
                <c:pt idx="91">
                  <c:v>3.4468907999999998</c:v>
                </c:pt>
                <c:pt idx="92">
                  <c:v>3.4847687000000001</c:v>
                </c:pt>
                <c:pt idx="93">
                  <c:v>3.5226465999999999</c:v>
                </c:pt>
                <c:pt idx="94">
                  <c:v>3.5605245999999999</c:v>
                </c:pt>
                <c:pt idx="95">
                  <c:v>3.5984025000000002</c:v>
                </c:pt>
                <c:pt idx="96">
                  <c:v>3.6362804</c:v>
                </c:pt>
                <c:pt idx="97">
                  <c:v>3.6741583000000002</c:v>
                </c:pt>
                <c:pt idx="98">
                  <c:v>3.7120362999999998</c:v>
                </c:pt>
                <c:pt idx="99">
                  <c:v>3.7499142000000001</c:v>
                </c:pt>
                <c:pt idx="100">
                  <c:v>3.7877920999999999</c:v>
                </c:pt>
                <c:pt idx="101">
                  <c:v>3.8256700000000001</c:v>
                </c:pt>
                <c:pt idx="102">
                  <c:v>3.8635478999999999</c:v>
                </c:pt>
                <c:pt idx="103">
                  <c:v>3.9014259</c:v>
                </c:pt>
                <c:pt idx="104">
                  <c:v>3.9393037999999998</c:v>
                </c:pt>
                <c:pt idx="105">
                  <c:v>3.9771817</c:v>
                </c:pt>
                <c:pt idx="106">
                  <c:v>4.0150595999999998</c:v>
                </c:pt>
                <c:pt idx="107">
                  <c:v>4.0529374999999996</c:v>
                </c:pt>
                <c:pt idx="108">
                  <c:v>4.0908154999999997</c:v>
                </c:pt>
                <c:pt idx="109">
                  <c:v>4.1286934000000004</c:v>
                </c:pt>
                <c:pt idx="110">
                  <c:v>4.1665713000000002</c:v>
                </c:pt>
                <c:pt idx="111">
                  <c:v>4.2044492</c:v>
                </c:pt>
                <c:pt idx="112">
                  <c:v>4.2423270999999998</c:v>
                </c:pt>
                <c:pt idx="113">
                  <c:v>4.2802050999999999</c:v>
                </c:pt>
                <c:pt idx="114">
                  <c:v>4.3180829999999997</c:v>
                </c:pt>
                <c:pt idx="115">
                  <c:v>4.3559609000000004</c:v>
                </c:pt>
                <c:pt idx="116">
                  <c:v>4.3938388000000002</c:v>
                </c:pt>
                <c:pt idx="117">
                  <c:v>4.4317167</c:v>
                </c:pt>
                <c:pt idx="118">
                  <c:v>4.4695947</c:v>
                </c:pt>
                <c:pt idx="119">
                  <c:v>4.5074725999999998</c:v>
                </c:pt>
                <c:pt idx="120">
                  <c:v>4.5453504999999996</c:v>
                </c:pt>
                <c:pt idx="121">
                  <c:v>4.5832284000000003</c:v>
                </c:pt>
                <c:pt idx="122">
                  <c:v>4.6211064000000004</c:v>
                </c:pt>
                <c:pt idx="123">
                  <c:v>4.6589843000000002</c:v>
                </c:pt>
                <c:pt idx="124">
                  <c:v>4.6968622</c:v>
                </c:pt>
                <c:pt idx="125">
                  <c:v>4.7347400999999998</c:v>
                </c:pt>
                <c:pt idx="126">
                  <c:v>4.7726179999999996</c:v>
                </c:pt>
                <c:pt idx="127">
                  <c:v>4.8104959999999997</c:v>
                </c:pt>
                <c:pt idx="128">
                  <c:v>4.8483739000000003</c:v>
                </c:pt>
                <c:pt idx="129">
                  <c:v>4.8862518000000001</c:v>
                </c:pt>
                <c:pt idx="130">
                  <c:v>4.9241296999999999</c:v>
                </c:pt>
                <c:pt idx="131">
                  <c:v>4.9620075999999997</c:v>
                </c:pt>
                <c:pt idx="132">
                  <c:v>4.9998855999999998</c:v>
                </c:pt>
                <c:pt idx="133">
                  <c:v>5.0377634999999996</c:v>
                </c:pt>
                <c:pt idx="134">
                  <c:v>5.0756414000000003</c:v>
                </c:pt>
                <c:pt idx="135">
                  <c:v>5.1135193000000001</c:v>
                </c:pt>
                <c:pt idx="136">
                  <c:v>5.1513971999999999</c:v>
                </c:pt>
                <c:pt idx="137">
                  <c:v>5.1892752</c:v>
                </c:pt>
                <c:pt idx="138">
                  <c:v>5.2271530999999998</c:v>
                </c:pt>
                <c:pt idx="139">
                  <c:v>5.2650309999999996</c:v>
                </c:pt>
                <c:pt idx="140">
                  <c:v>5.3029089000000003</c:v>
                </c:pt>
                <c:pt idx="141">
                  <c:v>5.3407869000000003</c:v>
                </c:pt>
                <c:pt idx="142">
                  <c:v>5.3786648000000001</c:v>
                </c:pt>
                <c:pt idx="143">
                  <c:v>5.4165426999999999</c:v>
                </c:pt>
                <c:pt idx="144">
                  <c:v>5.4544205999999997</c:v>
                </c:pt>
                <c:pt idx="145">
                  <c:v>5.4922985000000004</c:v>
                </c:pt>
                <c:pt idx="146">
                  <c:v>5.5301764999999996</c:v>
                </c:pt>
                <c:pt idx="147">
                  <c:v>5.5680544000000003</c:v>
                </c:pt>
                <c:pt idx="148">
                  <c:v>5.6059323000000001</c:v>
                </c:pt>
                <c:pt idx="149">
                  <c:v>5.6438101999999999</c:v>
                </c:pt>
                <c:pt idx="150">
                  <c:v>5.6816880999999997</c:v>
                </c:pt>
                <c:pt idx="151">
                  <c:v>5.7195660999999998</c:v>
                </c:pt>
                <c:pt idx="152">
                  <c:v>5.7574439999999996</c:v>
                </c:pt>
                <c:pt idx="153">
                  <c:v>5.7953219000000002</c:v>
                </c:pt>
                <c:pt idx="154">
                  <c:v>5.8331998</c:v>
                </c:pt>
                <c:pt idx="155">
                  <c:v>5.8710776999999998</c:v>
                </c:pt>
                <c:pt idx="156">
                  <c:v>5.9089556999999999</c:v>
                </c:pt>
                <c:pt idx="157">
                  <c:v>5.9468335999999997</c:v>
                </c:pt>
                <c:pt idx="158">
                  <c:v>5.9847115000000004</c:v>
                </c:pt>
                <c:pt idx="159">
                  <c:v>6.0225894000000002</c:v>
                </c:pt>
                <c:pt idx="160">
                  <c:v>6.0604673</c:v>
                </c:pt>
                <c:pt idx="161">
                  <c:v>6.0983453000000001</c:v>
                </c:pt>
                <c:pt idx="162">
                  <c:v>6.1362231999999999</c:v>
                </c:pt>
                <c:pt idx="163">
                  <c:v>6.1741010999999997</c:v>
                </c:pt>
                <c:pt idx="164">
                  <c:v>6.2119790000000004</c:v>
                </c:pt>
                <c:pt idx="165">
                  <c:v>6.2498570000000004</c:v>
                </c:pt>
                <c:pt idx="166">
                  <c:v>6.2877349000000002</c:v>
                </c:pt>
                <c:pt idx="167">
                  <c:v>6.3256128</c:v>
                </c:pt>
                <c:pt idx="168">
                  <c:v>6.3634906999999998</c:v>
                </c:pt>
                <c:pt idx="169">
                  <c:v>6.4013685999999996</c:v>
                </c:pt>
                <c:pt idx="170">
                  <c:v>6.4392465999999997</c:v>
                </c:pt>
                <c:pt idx="171">
                  <c:v>6.4771245000000004</c:v>
                </c:pt>
                <c:pt idx="172">
                  <c:v>6.5150024000000002</c:v>
                </c:pt>
                <c:pt idx="173">
                  <c:v>6.5528803</c:v>
                </c:pt>
                <c:pt idx="174">
                  <c:v>6.5907581999999998</c:v>
                </c:pt>
                <c:pt idx="175">
                  <c:v>6.6286361999999999</c:v>
                </c:pt>
                <c:pt idx="176">
                  <c:v>6.6665140999999997</c:v>
                </c:pt>
                <c:pt idx="177">
                  <c:v>6.7043920000000004</c:v>
                </c:pt>
                <c:pt idx="178">
                  <c:v>6.7422699000000001</c:v>
                </c:pt>
                <c:pt idx="179">
                  <c:v>6.7801477999999999</c:v>
                </c:pt>
                <c:pt idx="180">
                  <c:v>6.8180258</c:v>
                </c:pt>
                <c:pt idx="181">
                  <c:v>6.8559036999999998</c:v>
                </c:pt>
                <c:pt idx="182">
                  <c:v>6.8937815999999996</c:v>
                </c:pt>
                <c:pt idx="183">
                  <c:v>6.9316595000000003</c:v>
                </c:pt>
                <c:pt idx="184">
                  <c:v>6.9695374000000001</c:v>
                </c:pt>
                <c:pt idx="185">
                  <c:v>7.0074154000000002</c:v>
                </c:pt>
                <c:pt idx="186">
                  <c:v>7.0452933</c:v>
                </c:pt>
                <c:pt idx="187">
                  <c:v>7.0831711999999998</c:v>
                </c:pt>
                <c:pt idx="188">
                  <c:v>7.1210490999999996</c:v>
                </c:pt>
                <c:pt idx="189">
                  <c:v>7.1589270999999997</c:v>
                </c:pt>
                <c:pt idx="190">
                  <c:v>7.1968050000000003</c:v>
                </c:pt>
                <c:pt idx="191">
                  <c:v>7.2346829000000001</c:v>
                </c:pt>
                <c:pt idx="192">
                  <c:v>7.2725607999999999</c:v>
                </c:pt>
                <c:pt idx="193">
                  <c:v>7.3104386999999997</c:v>
                </c:pt>
                <c:pt idx="194">
                  <c:v>7.3483166999999998</c:v>
                </c:pt>
                <c:pt idx="195">
                  <c:v>7.3861945999999996</c:v>
                </c:pt>
                <c:pt idx="196">
                  <c:v>7.4240725000000003</c:v>
                </c:pt>
              </c:numCache>
            </c:numRef>
          </c:xVal>
          <c:yVal>
            <c:numRef>
              <c:f>Sheet2!$I$5:$I$201</c:f>
              <c:numCache>
                <c:formatCode>General</c:formatCode>
                <c:ptCount val="197"/>
                <c:pt idx="0">
                  <c:v>1.4175327E-3</c:v>
                </c:pt>
                <c:pt idx="1">
                  <c:v>8.8372441000000006E-3</c:v>
                </c:pt>
                <c:pt idx="2">
                  <c:v>3.7719489000000001E-3</c:v>
                </c:pt>
                <c:pt idx="3">
                  <c:v>3.8934839999999998E-2</c:v>
                </c:pt>
                <c:pt idx="4">
                  <c:v>4.0902299000000003E-2</c:v>
                </c:pt>
                <c:pt idx="5">
                  <c:v>5.0987376000000001E-2</c:v>
                </c:pt>
                <c:pt idx="6">
                  <c:v>5.0738866000000001E-2</c:v>
                </c:pt>
                <c:pt idx="7">
                  <c:v>1.7213399000000001E-2</c:v>
                </c:pt>
                <c:pt idx="8">
                  <c:v>1.8487011000000001E-2</c:v>
                </c:pt>
                <c:pt idx="9">
                  <c:v>1.1814465999999999E-2</c:v>
                </c:pt>
                <c:pt idx="10">
                  <c:v>3.4377420000000001E-3</c:v>
                </c:pt>
                <c:pt idx="11">
                  <c:v>5.093668E-3</c:v>
                </c:pt>
                <c:pt idx="12">
                  <c:v>5.7468716E-3</c:v>
                </c:pt>
                <c:pt idx="13">
                  <c:v>4.1606098999999999E-3</c:v>
                </c:pt>
                <c:pt idx="14">
                  <c:v>3.5698056999999999E-3</c:v>
                </c:pt>
                <c:pt idx="15">
                  <c:v>2.3998961E-4</c:v>
                </c:pt>
                <c:pt idx="16">
                  <c:v>3.551832E-3</c:v>
                </c:pt>
                <c:pt idx="17">
                  <c:v>1.4819096E-3</c:v>
                </c:pt>
                <c:pt idx="18">
                  <c:v>3.2340791E-3</c:v>
                </c:pt>
                <c:pt idx="19">
                  <c:v>6.5545920999999997E-4</c:v>
                </c:pt>
                <c:pt idx="20">
                  <c:v>1.5777333000000001E-3</c:v>
                </c:pt>
                <c:pt idx="21">
                  <c:v>1.0100299000000001E-3</c:v>
                </c:pt>
                <c:pt idx="22">
                  <c:v>1.5893490999999999E-3</c:v>
                </c:pt>
                <c:pt idx="23">
                  <c:v>3.3389956999999998E-3</c:v>
                </c:pt>
                <c:pt idx="24">
                  <c:v>3.2350253E-3</c:v>
                </c:pt>
                <c:pt idx="25">
                  <c:v>2.0321773000000001E-3</c:v>
                </c:pt>
                <c:pt idx="26">
                  <c:v>5.6727844000000003E-3</c:v>
                </c:pt>
                <c:pt idx="27">
                  <c:v>2.2949628000000001E-3</c:v>
                </c:pt>
                <c:pt idx="28">
                  <c:v>1.2911635000000001E-3</c:v>
                </c:pt>
                <c:pt idx="29">
                  <c:v>3.3643903000000002E-3</c:v>
                </c:pt>
                <c:pt idx="30">
                  <c:v>5.0008267000000003E-4</c:v>
                </c:pt>
                <c:pt idx="31">
                  <c:v>1.5911723E-3</c:v>
                </c:pt>
                <c:pt idx="32">
                  <c:v>1.3735969E-3</c:v>
                </c:pt>
                <c:pt idx="33">
                  <c:v>4.1748631000000002E-4</c:v>
                </c:pt>
                <c:pt idx="34">
                  <c:v>6.1364640000000003E-3</c:v>
                </c:pt>
                <c:pt idx="35">
                  <c:v>9.8169714E-4</c:v>
                </c:pt>
                <c:pt idx="36">
                  <c:v>2.4262226999999998E-3</c:v>
                </c:pt>
                <c:pt idx="37">
                  <c:v>1.0574911000000001E-3</c:v>
                </c:pt>
                <c:pt idx="38">
                  <c:v>6.3154933E-4</c:v>
                </c:pt>
                <c:pt idx="39">
                  <c:v>8.9997676000000003E-4</c:v>
                </c:pt>
                <c:pt idx="40">
                  <c:v>2.6385561999999999E-3</c:v>
                </c:pt>
                <c:pt idx="41">
                  <c:v>1.2262274E-3</c:v>
                </c:pt>
                <c:pt idx="42">
                  <c:v>2.4583144000000002E-3</c:v>
                </c:pt>
                <c:pt idx="43">
                  <c:v>1.4842423999999999E-3</c:v>
                </c:pt>
                <c:pt idx="44">
                  <c:v>1.5936995E-3</c:v>
                </c:pt>
                <c:pt idx="45">
                  <c:v>2.8834384E-3</c:v>
                </c:pt>
                <c:pt idx="46">
                  <c:v>2.8518445999999999E-3</c:v>
                </c:pt>
                <c:pt idx="47">
                  <c:v>7.8994421000000003E-4</c:v>
                </c:pt>
                <c:pt idx="48">
                  <c:v>1.030438E-4</c:v>
                </c:pt>
                <c:pt idx="49">
                  <c:v>8.7067994999999996E-4</c:v>
                </c:pt>
                <c:pt idx="50">
                  <c:v>6.0896861000000004E-4</c:v>
                </c:pt>
                <c:pt idx="51">
                  <c:v>7.5676357000000003E-3</c:v>
                </c:pt>
                <c:pt idx="52">
                  <c:v>2.7192017000000001E-4</c:v>
                </c:pt>
                <c:pt idx="53">
                  <c:v>3.3803611000000002E-3</c:v>
                </c:pt>
                <c:pt idx="54">
                  <c:v>3.7458272999999999E-3</c:v>
                </c:pt>
                <c:pt idx="55">
                  <c:v>1.5256868999999999E-3</c:v>
                </c:pt>
                <c:pt idx="56">
                  <c:v>1.0565507E-4</c:v>
                </c:pt>
                <c:pt idx="57">
                  <c:v>5.2764762999999999E-4</c:v>
                </c:pt>
                <c:pt idx="58">
                  <c:v>6.4241235999999997E-3</c:v>
                </c:pt>
                <c:pt idx="59">
                  <c:v>8.5534945000000003E-5</c:v>
                </c:pt>
                <c:pt idx="60">
                  <c:v>1.9794002000000002E-3</c:v>
                </c:pt>
                <c:pt idx="61">
                  <c:v>1.7348418E-3</c:v>
                </c:pt>
                <c:pt idx="62">
                  <c:v>3.1546282000000001E-3</c:v>
                </c:pt>
                <c:pt idx="63">
                  <c:v>2.1450287E-3</c:v>
                </c:pt>
                <c:pt idx="64">
                  <c:v>4.0029363E-3</c:v>
                </c:pt>
                <c:pt idx="65">
                  <c:v>3.8522666999999998E-3</c:v>
                </c:pt>
                <c:pt idx="66">
                  <c:v>1.9725997E-3</c:v>
                </c:pt>
                <c:pt idx="67">
                  <c:v>6.4680927000000004E-4</c:v>
                </c:pt>
                <c:pt idx="68">
                  <c:v>3.0522352000000001E-4</c:v>
                </c:pt>
                <c:pt idx="69">
                  <c:v>1.636141E-3</c:v>
                </c:pt>
                <c:pt idx="70">
                  <c:v>2.5371527999999998E-3</c:v>
                </c:pt>
                <c:pt idx="71">
                  <c:v>4.9253866999999997E-4</c:v>
                </c:pt>
                <c:pt idx="72">
                  <c:v>4.6808587999999998E-4</c:v>
                </c:pt>
                <c:pt idx="73">
                  <c:v>2.7114207000000002E-3</c:v>
                </c:pt>
                <c:pt idx="74">
                  <c:v>1.4819206000000001E-3</c:v>
                </c:pt>
                <c:pt idx="75">
                  <c:v>3.5290018000000002E-3</c:v>
                </c:pt>
                <c:pt idx="76">
                  <c:v>2.8895697999999998E-4</c:v>
                </c:pt>
                <c:pt idx="77">
                  <c:v>8.6451878999999998E-4</c:v>
                </c:pt>
                <c:pt idx="78">
                  <c:v>5.0710169999999997E-3</c:v>
                </c:pt>
                <c:pt idx="79">
                  <c:v>1.7622734000000001E-3</c:v>
                </c:pt>
                <c:pt idx="80">
                  <c:v>5.8379497000000003E-4</c:v>
                </c:pt>
                <c:pt idx="81">
                  <c:v>2.8767373000000002E-4</c:v>
                </c:pt>
                <c:pt idx="82">
                  <c:v>9.4032625999999995E-4</c:v>
                </c:pt>
                <c:pt idx="83">
                  <c:v>5.3514723E-3</c:v>
                </c:pt>
                <c:pt idx="84">
                  <c:v>6.3073989999999997E-6</c:v>
                </c:pt>
                <c:pt idx="85">
                  <c:v>1.4102286999999999E-3</c:v>
                </c:pt>
                <c:pt idx="86">
                  <c:v>7.8679445999999995E-4</c:v>
                </c:pt>
                <c:pt idx="87">
                  <c:v>2.7778760999999999E-3</c:v>
                </c:pt>
                <c:pt idx="88">
                  <c:v>3.3781118999999998E-4</c:v>
                </c:pt>
                <c:pt idx="89">
                  <c:v>5.7338929999999999E-4</c:v>
                </c:pt>
                <c:pt idx="90">
                  <c:v>2.8578037000000001E-3</c:v>
                </c:pt>
                <c:pt idx="91">
                  <c:v>8.8877447000000002E-4</c:v>
                </c:pt>
                <c:pt idx="92">
                  <c:v>2.9755743E-3</c:v>
                </c:pt>
                <c:pt idx="93">
                  <c:v>4.1254802000000002E-4</c:v>
                </c:pt>
                <c:pt idx="94">
                  <c:v>1.6203184000000001E-3</c:v>
                </c:pt>
                <c:pt idx="95">
                  <c:v>1.6252555E-4</c:v>
                </c:pt>
                <c:pt idx="96">
                  <c:v>1.2828218E-3</c:v>
                </c:pt>
                <c:pt idx="97">
                  <c:v>4.1999224999999998E-4</c:v>
                </c:pt>
                <c:pt idx="98">
                  <c:v>4.0326414000000001E-3</c:v>
                </c:pt>
                <c:pt idx="99">
                  <c:v>2.0703027999999998E-3</c:v>
                </c:pt>
                <c:pt idx="100">
                  <c:v>2.0703027999999998E-3</c:v>
                </c:pt>
                <c:pt idx="101">
                  <c:v>4.0326414000000001E-3</c:v>
                </c:pt>
                <c:pt idx="102">
                  <c:v>4.1999224999999998E-4</c:v>
                </c:pt>
                <c:pt idx="103">
                  <c:v>1.2828218E-3</c:v>
                </c:pt>
                <c:pt idx="104">
                  <c:v>1.6252555E-4</c:v>
                </c:pt>
                <c:pt idx="105">
                  <c:v>1.6203184000000001E-3</c:v>
                </c:pt>
                <c:pt idx="106">
                  <c:v>4.1254802000000002E-4</c:v>
                </c:pt>
                <c:pt idx="107">
                  <c:v>2.9755743E-3</c:v>
                </c:pt>
                <c:pt idx="108">
                  <c:v>8.8877447000000002E-4</c:v>
                </c:pt>
                <c:pt idx="109">
                  <c:v>2.8578037000000001E-3</c:v>
                </c:pt>
                <c:pt idx="110">
                  <c:v>5.7338929999999999E-4</c:v>
                </c:pt>
                <c:pt idx="111">
                  <c:v>3.3781118999999998E-4</c:v>
                </c:pt>
                <c:pt idx="112">
                  <c:v>2.7778760999999999E-3</c:v>
                </c:pt>
                <c:pt idx="113">
                  <c:v>7.8679445999999995E-4</c:v>
                </c:pt>
                <c:pt idx="114">
                  <c:v>1.4102286999999999E-3</c:v>
                </c:pt>
                <c:pt idx="115">
                  <c:v>6.3073989999999997E-6</c:v>
                </c:pt>
                <c:pt idx="116">
                  <c:v>5.3514723E-3</c:v>
                </c:pt>
                <c:pt idx="117">
                  <c:v>9.4032625999999995E-4</c:v>
                </c:pt>
                <c:pt idx="118">
                  <c:v>2.8767373000000002E-4</c:v>
                </c:pt>
                <c:pt idx="119">
                  <c:v>5.8379497000000003E-4</c:v>
                </c:pt>
                <c:pt idx="120">
                  <c:v>1.7622734000000001E-3</c:v>
                </c:pt>
                <c:pt idx="121">
                  <c:v>5.0710169999999997E-3</c:v>
                </c:pt>
                <c:pt idx="122">
                  <c:v>8.6451878999999998E-4</c:v>
                </c:pt>
                <c:pt idx="123">
                  <c:v>2.8895697999999998E-4</c:v>
                </c:pt>
                <c:pt idx="124">
                  <c:v>3.5290018000000002E-3</c:v>
                </c:pt>
                <c:pt idx="125">
                  <c:v>1.4819206000000001E-3</c:v>
                </c:pt>
                <c:pt idx="126">
                  <c:v>2.7114207000000002E-3</c:v>
                </c:pt>
                <c:pt idx="127">
                  <c:v>4.6808587999999998E-4</c:v>
                </c:pt>
                <c:pt idx="128">
                  <c:v>4.9253866999999997E-4</c:v>
                </c:pt>
                <c:pt idx="129">
                  <c:v>2.5371527999999998E-3</c:v>
                </c:pt>
                <c:pt idx="130">
                  <c:v>1.636141E-3</c:v>
                </c:pt>
                <c:pt idx="131">
                  <c:v>3.0522352000000001E-4</c:v>
                </c:pt>
                <c:pt idx="132">
                  <c:v>6.4680927000000004E-4</c:v>
                </c:pt>
                <c:pt idx="133">
                  <c:v>1.9725997E-3</c:v>
                </c:pt>
                <c:pt idx="134">
                  <c:v>3.8522666999999998E-3</c:v>
                </c:pt>
                <c:pt idx="135">
                  <c:v>4.0029363E-3</c:v>
                </c:pt>
                <c:pt idx="136">
                  <c:v>2.1450287E-3</c:v>
                </c:pt>
                <c:pt idx="137">
                  <c:v>3.1546282000000001E-3</c:v>
                </c:pt>
                <c:pt idx="138">
                  <c:v>1.7348418E-3</c:v>
                </c:pt>
                <c:pt idx="139">
                  <c:v>1.9794002000000002E-3</c:v>
                </c:pt>
                <c:pt idx="140">
                  <c:v>8.5534945000000003E-5</c:v>
                </c:pt>
                <c:pt idx="141">
                  <c:v>6.4241235999999997E-3</c:v>
                </c:pt>
                <c:pt idx="142">
                  <c:v>5.2764762999999999E-4</c:v>
                </c:pt>
                <c:pt idx="143">
                  <c:v>1.0565507E-4</c:v>
                </c:pt>
                <c:pt idx="144">
                  <c:v>1.5256868999999999E-3</c:v>
                </c:pt>
                <c:pt idx="145">
                  <c:v>3.7458272999999999E-3</c:v>
                </c:pt>
                <c:pt idx="146">
                  <c:v>3.3803611000000002E-3</c:v>
                </c:pt>
                <c:pt idx="147">
                  <c:v>2.7192017000000001E-4</c:v>
                </c:pt>
                <c:pt idx="148">
                  <c:v>7.5676357000000003E-3</c:v>
                </c:pt>
                <c:pt idx="149">
                  <c:v>6.0896861000000004E-4</c:v>
                </c:pt>
                <c:pt idx="150">
                  <c:v>8.7067994999999996E-4</c:v>
                </c:pt>
                <c:pt idx="151">
                  <c:v>1.030438E-4</c:v>
                </c:pt>
                <c:pt idx="152">
                  <c:v>7.8994421000000003E-4</c:v>
                </c:pt>
                <c:pt idx="153">
                  <c:v>2.8518445999999999E-3</c:v>
                </c:pt>
                <c:pt idx="154">
                  <c:v>2.8834384E-3</c:v>
                </c:pt>
                <c:pt idx="155">
                  <c:v>1.5936995E-3</c:v>
                </c:pt>
                <c:pt idx="156">
                  <c:v>1.4842423999999999E-3</c:v>
                </c:pt>
                <c:pt idx="157">
                  <c:v>2.4583144000000002E-3</c:v>
                </c:pt>
                <c:pt idx="158">
                  <c:v>1.2262274E-3</c:v>
                </c:pt>
                <c:pt idx="159">
                  <c:v>2.6385561999999999E-3</c:v>
                </c:pt>
                <c:pt idx="160">
                  <c:v>8.9997676000000003E-4</c:v>
                </c:pt>
                <c:pt idx="161">
                  <c:v>6.3154933E-4</c:v>
                </c:pt>
                <c:pt idx="162">
                  <c:v>1.0574911000000001E-3</c:v>
                </c:pt>
                <c:pt idx="163">
                  <c:v>2.4262226999999998E-3</c:v>
                </c:pt>
                <c:pt idx="164">
                  <c:v>9.8169714E-4</c:v>
                </c:pt>
                <c:pt idx="165">
                  <c:v>6.1364640000000003E-3</c:v>
                </c:pt>
                <c:pt idx="166">
                  <c:v>4.1748631000000002E-4</c:v>
                </c:pt>
                <c:pt idx="167">
                  <c:v>1.3735969E-3</c:v>
                </c:pt>
                <c:pt idx="168">
                  <c:v>1.5911723E-3</c:v>
                </c:pt>
                <c:pt idx="169">
                  <c:v>5.0008267000000003E-4</c:v>
                </c:pt>
                <c:pt idx="170">
                  <c:v>3.3643903000000002E-3</c:v>
                </c:pt>
                <c:pt idx="171">
                  <c:v>1.2911635000000001E-3</c:v>
                </c:pt>
                <c:pt idx="172">
                  <c:v>2.2949628000000001E-3</c:v>
                </c:pt>
                <c:pt idx="173">
                  <c:v>5.6727844000000003E-3</c:v>
                </c:pt>
                <c:pt idx="174">
                  <c:v>2.0321773000000001E-3</c:v>
                </c:pt>
                <c:pt idx="175">
                  <c:v>3.2350253E-3</c:v>
                </c:pt>
                <c:pt idx="176">
                  <c:v>3.3389956999999998E-3</c:v>
                </c:pt>
                <c:pt idx="177">
                  <c:v>1.5893490999999999E-3</c:v>
                </c:pt>
                <c:pt idx="178">
                  <c:v>1.0100299000000001E-3</c:v>
                </c:pt>
                <c:pt idx="179">
                  <c:v>1.5777333000000001E-3</c:v>
                </c:pt>
                <c:pt idx="180">
                  <c:v>6.5545920999999997E-4</c:v>
                </c:pt>
                <c:pt idx="181">
                  <c:v>3.2340791E-3</c:v>
                </c:pt>
                <c:pt idx="182">
                  <c:v>1.4819096E-3</c:v>
                </c:pt>
                <c:pt idx="183">
                  <c:v>3.551832E-3</c:v>
                </c:pt>
                <c:pt idx="184">
                  <c:v>2.3998961E-4</c:v>
                </c:pt>
                <c:pt idx="185">
                  <c:v>3.5698056999999999E-3</c:v>
                </c:pt>
                <c:pt idx="186">
                  <c:v>4.1606098999999999E-3</c:v>
                </c:pt>
                <c:pt idx="187">
                  <c:v>5.7468716E-3</c:v>
                </c:pt>
                <c:pt idx="188">
                  <c:v>5.093668E-3</c:v>
                </c:pt>
                <c:pt idx="189">
                  <c:v>3.4377420000000001E-3</c:v>
                </c:pt>
                <c:pt idx="190">
                  <c:v>1.1814465999999999E-2</c:v>
                </c:pt>
                <c:pt idx="191">
                  <c:v>1.8487011000000001E-2</c:v>
                </c:pt>
                <c:pt idx="192">
                  <c:v>1.7213399000000001E-2</c:v>
                </c:pt>
                <c:pt idx="193">
                  <c:v>5.0738866000000001E-2</c:v>
                </c:pt>
                <c:pt idx="194">
                  <c:v>5.0987376000000001E-2</c:v>
                </c:pt>
                <c:pt idx="195">
                  <c:v>4.0902299000000003E-2</c:v>
                </c:pt>
                <c:pt idx="196">
                  <c:v>3.8934839999999998E-2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CEA-4441-AB4A-E2DE5FA69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989760"/>
        <c:axId val="619990088"/>
      </c:scatterChart>
      <c:valAx>
        <c:axId val="619989760"/>
        <c:scaling>
          <c:orientation val="minMax"/>
          <c:max val="3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90088"/>
        <c:crosses val="autoZero"/>
        <c:crossBetween val="midCat"/>
      </c:valAx>
      <c:valAx>
        <c:axId val="619990088"/>
        <c:scaling>
          <c:orientation val="minMax"/>
          <c:max val="1.0000000000000002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89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674709305418145E-2"/>
          <c:y val="0.10828055604741588"/>
          <c:w val="0.90852783894864131"/>
          <c:h val="0.83524309893022397"/>
        </c:manualLayout>
      </c:layout>
      <c:scatterChart>
        <c:scatterStyle val="smoothMarker"/>
        <c:varyColors val="0"/>
        <c:ser>
          <c:idx val="0"/>
          <c:order val="0"/>
          <c:tx>
            <c:v>No Slit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Sheet1!$M$5:$M$203</c:f>
              <c:numCache>
                <c:formatCode>General</c:formatCode>
                <c:ptCount val="199"/>
                <c:pt idx="0">
                  <c:v>-13.333003</c:v>
                </c:pt>
                <c:pt idx="1">
                  <c:v>-13.199666000000001</c:v>
                </c:pt>
                <c:pt idx="2">
                  <c:v>-13.066330000000001</c:v>
                </c:pt>
                <c:pt idx="3">
                  <c:v>-12.932994000000001</c:v>
                </c:pt>
                <c:pt idx="4">
                  <c:v>-12.799657</c:v>
                </c:pt>
                <c:pt idx="5">
                  <c:v>-12.666321</c:v>
                </c:pt>
                <c:pt idx="6">
                  <c:v>-12.532984000000001</c:v>
                </c:pt>
                <c:pt idx="7">
                  <c:v>-12.399647999999999</c:v>
                </c:pt>
                <c:pt idx="8">
                  <c:v>-12.266311999999999</c:v>
                </c:pt>
                <c:pt idx="9">
                  <c:v>-12.132975</c:v>
                </c:pt>
                <c:pt idx="10">
                  <c:v>-11.999639</c:v>
                </c:pt>
                <c:pt idx="11">
                  <c:v>-11.866301999999999</c:v>
                </c:pt>
                <c:pt idx="12">
                  <c:v>-11.732965999999999</c:v>
                </c:pt>
                <c:pt idx="13">
                  <c:v>-11.599629999999999</c:v>
                </c:pt>
                <c:pt idx="14">
                  <c:v>-11.466293</c:v>
                </c:pt>
                <c:pt idx="15">
                  <c:v>-11.332957</c:v>
                </c:pt>
                <c:pt idx="16">
                  <c:v>-11.199621</c:v>
                </c:pt>
                <c:pt idx="17">
                  <c:v>-11.066284</c:v>
                </c:pt>
                <c:pt idx="18">
                  <c:v>-10.932948</c:v>
                </c:pt>
                <c:pt idx="19">
                  <c:v>-10.799611000000001</c:v>
                </c:pt>
                <c:pt idx="20">
                  <c:v>-10.666275000000001</c:v>
                </c:pt>
                <c:pt idx="21">
                  <c:v>-10.532939000000001</c:v>
                </c:pt>
                <c:pt idx="22">
                  <c:v>-10.399602</c:v>
                </c:pt>
                <c:pt idx="23">
                  <c:v>-10.266266</c:v>
                </c:pt>
                <c:pt idx="24">
                  <c:v>-10.132929000000001</c:v>
                </c:pt>
                <c:pt idx="25">
                  <c:v>-9.9995931000000002</c:v>
                </c:pt>
                <c:pt idx="26">
                  <c:v>-9.8662566999999992</c:v>
                </c:pt>
                <c:pt idx="27">
                  <c:v>-9.7329203</c:v>
                </c:pt>
                <c:pt idx="28">
                  <c:v>-9.5995839000000007</c:v>
                </c:pt>
                <c:pt idx="29">
                  <c:v>-9.4662476000000009</c:v>
                </c:pt>
                <c:pt idx="30">
                  <c:v>-9.3329111999999999</c:v>
                </c:pt>
                <c:pt idx="31">
                  <c:v>-9.1995748000000006</c:v>
                </c:pt>
                <c:pt idx="32">
                  <c:v>-9.0662383999999996</c:v>
                </c:pt>
                <c:pt idx="33">
                  <c:v>-8.9329020000000003</c:v>
                </c:pt>
                <c:pt idx="34">
                  <c:v>-8.7995655999999993</c:v>
                </c:pt>
                <c:pt idx="35">
                  <c:v>-8.6662292000000001</c:v>
                </c:pt>
                <c:pt idx="36">
                  <c:v>-8.5328929000000002</c:v>
                </c:pt>
                <c:pt idx="37">
                  <c:v>-8.3995564999999992</c:v>
                </c:pt>
                <c:pt idx="38">
                  <c:v>-8.2662201</c:v>
                </c:pt>
                <c:pt idx="39">
                  <c:v>-8.1328837000000007</c:v>
                </c:pt>
                <c:pt idx="40">
                  <c:v>-7.9995472999999997</c:v>
                </c:pt>
                <c:pt idx="41">
                  <c:v>-7.8662108999999996</c:v>
                </c:pt>
                <c:pt idx="42">
                  <c:v>-7.7328745999999997</c:v>
                </c:pt>
                <c:pt idx="43">
                  <c:v>-7.5995381999999996</c:v>
                </c:pt>
                <c:pt idx="44">
                  <c:v>-7.4662018000000003</c:v>
                </c:pt>
                <c:pt idx="45">
                  <c:v>-7.3328654000000002</c:v>
                </c:pt>
                <c:pt idx="46">
                  <c:v>-7.1995290000000001</c:v>
                </c:pt>
                <c:pt idx="47">
                  <c:v>-7.0661925999999999</c:v>
                </c:pt>
                <c:pt idx="48">
                  <c:v>-6.9328561999999998</c:v>
                </c:pt>
                <c:pt idx="49">
                  <c:v>-6.7995199</c:v>
                </c:pt>
                <c:pt idx="50">
                  <c:v>-6.6661834999999998</c:v>
                </c:pt>
                <c:pt idx="51">
                  <c:v>-6.5328470999999997</c:v>
                </c:pt>
                <c:pt idx="52">
                  <c:v>-6.3995107000000004</c:v>
                </c:pt>
                <c:pt idx="53">
                  <c:v>-6.2661743000000003</c:v>
                </c:pt>
                <c:pt idx="54">
                  <c:v>-6.1328379000000002</c:v>
                </c:pt>
                <c:pt idx="55">
                  <c:v>-5.9995015</c:v>
                </c:pt>
                <c:pt idx="56">
                  <c:v>-5.8661652000000002</c:v>
                </c:pt>
                <c:pt idx="57">
                  <c:v>-5.7328288000000001</c:v>
                </c:pt>
                <c:pt idx="58">
                  <c:v>-5.5994923999999999</c:v>
                </c:pt>
                <c:pt idx="59">
                  <c:v>-5.4661559999999998</c:v>
                </c:pt>
                <c:pt idx="60">
                  <c:v>-5.3328195999999997</c:v>
                </c:pt>
                <c:pt idx="61">
                  <c:v>-5.1994832000000004</c:v>
                </c:pt>
                <c:pt idx="62">
                  <c:v>-5.0661468999999997</c:v>
                </c:pt>
                <c:pt idx="63">
                  <c:v>-4.9328105000000004</c:v>
                </c:pt>
                <c:pt idx="64">
                  <c:v>-4.7994741000000003</c:v>
                </c:pt>
                <c:pt idx="65">
                  <c:v>-4.6661377000000002</c:v>
                </c:pt>
                <c:pt idx="66">
                  <c:v>-4.5328013</c:v>
                </c:pt>
                <c:pt idx="67">
                  <c:v>-4.3994648999999999</c:v>
                </c:pt>
                <c:pt idx="68">
                  <c:v>-4.2661284999999998</c:v>
                </c:pt>
                <c:pt idx="69">
                  <c:v>-4.1327921999999999</c:v>
                </c:pt>
                <c:pt idx="70">
                  <c:v>-3.9994557999999998</c:v>
                </c:pt>
                <c:pt idx="71">
                  <c:v>-3.8661194000000001</c:v>
                </c:pt>
                <c:pt idx="72">
                  <c:v>-3.732783</c:v>
                </c:pt>
                <c:pt idx="73">
                  <c:v>-3.5994465999999998</c:v>
                </c:pt>
                <c:pt idx="74">
                  <c:v>-3.4661102000000001</c:v>
                </c:pt>
                <c:pt idx="75">
                  <c:v>-3.3327738</c:v>
                </c:pt>
                <c:pt idx="76">
                  <c:v>-3.1994375000000002</c:v>
                </c:pt>
                <c:pt idx="77">
                  <c:v>-3.0661011</c:v>
                </c:pt>
                <c:pt idx="78">
                  <c:v>-2.9327646999999999</c:v>
                </c:pt>
                <c:pt idx="79">
                  <c:v>-2.7994283000000002</c:v>
                </c:pt>
                <c:pt idx="80">
                  <c:v>-2.6660919000000001</c:v>
                </c:pt>
                <c:pt idx="81">
                  <c:v>-2.5327554999999999</c:v>
                </c:pt>
                <c:pt idx="82">
                  <c:v>-2.3994190999999998</c:v>
                </c:pt>
                <c:pt idx="83">
                  <c:v>-2.2660828</c:v>
                </c:pt>
                <c:pt idx="84">
                  <c:v>-2.1327463999999998</c:v>
                </c:pt>
                <c:pt idx="85">
                  <c:v>-1.9994099999999999</c:v>
                </c:pt>
                <c:pt idx="86">
                  <c:v>-1.8660736</c:v>
                </c:pt>
                <c:pt idx="87">
                  <c:v>-1.7327372000000001</c:v>
                </c:pt>
                <c:pt idx="88">
                  <c:v>-1.5994008</c:v>
                </c:pt>
                <c:pt idx="89">
                  <c:v>-1.4660645000000001</c:v>
                </c:pt>
                <c:pt idx="90">
                  <c:v>-1.3327281</c:v>
                </c:pt>
                <c:pt idx="91">
                  <c:v>-1.1993917000000001</c:v>
                </c:pt>
                <c:pt idx="92">
                  <c:v>-1.0660552999999999</c:v>
                </c:pt>
                <c:pt idx="93">
                  <c:v>-0.93271890999999996</c:v>
                </c:pt>
                <c:pt idx="94">
                  <c:v>-0.79938253000000004</c:v>
                </c:pt>
                <c:pt idx="95">
                  <c:v>-0.66604613999999995</c:v>
                </c:pt>
                <c:pt idx="96">
                  <c:v>-0.53270976000000003</c:v>
                </c:pt>
                <c:pt idx="97">
                  <c:v>-0.39937337000000001</c:v>
                </c:pt>
                <c:pt idx="98">
                  <c:v>-0.26603698999999997</c:v>
                </c:pt>
                <c:pt idx="99">
                  <c:v>-0.1327006</c:v>
                </c:pt>
                <c:pt idx="100">
                  <c:v>6.3578288000000005E-4</c:v>
                </c:pt>
                <c:pt idx="101">
                  <c:v>0.13397217</c:v>
                </c:pt>
                <c:pt idx="102">
                  <c:v>0.26730854999999998</c:v>
                </c:pt>
                <c:pt idx="103">
                  <c:v>0.40064494</c:v>
                </c:pt>
                <c:pt idx="104">
                  <c:v>0.53398131999999998</c:v>
                </c:pt>
                <c:pt idx="105">
                  <c:v>0.66731770999999995</c:v>
                </c:pt>
                <c:pt idx="106">
                  <c:v>0.80065408999999998</c:v>
                </c:pt>
                <c:pt idx="107">
                  <c:v>0.93399047999999996</c:v>
                </c:pt>
                <c:pt idx="108">
                  <c:v>1.0673269000000001</c:v>
                </c:pt>
                <c:pt idx="109">
                  <c:v>1.2006631999999999</c:v>
                </c:pt>
                <c:pt idx="110">
                  <c:v>1.3339996000000001</c:v>
                </c:pt>
                <c:pt idx="111">
                  <c:v>1.467336</c:v>
                </c:pt>
                <c:pt idx="112">
                  <c:v>1.6006724000000001</c:v>
                </c:pt>
                <c:pt idx="113">
                  <c:v>1.7340088</c:v>
                </c:pt>
                <c:pt idx="114">
                  <c:v>1.8673451999999999</c:v>
                </c:pt>
                <c:pt idx="115">
                  <c:v>2.0006816000000001</c:v>
                </c:pt>
                <c:pt idx="116">
                  <c:v>2.1340178999999999</c:v>
                </c:pt>
                <c:pt idx="117">
                  <c:v>2.2673543</c:v>
                </c:pt>
                <c:pt idx="118">
                  <c:v>2.4006907000000002</c:v>
                </c:pt>
                <c:pt idx="119">
                  <c:v>2.5340270999999999</c:v>
                </c:pt>
                <c:pt idx="120">
                  <c:v>2.6673635</c:v>
                </c:pt>
                <c:pt idx="121">
                  <c:v>2.8006999000000001</c:v>
                </c:pt>
                <c:pt idx="122">
                  <c:v>2.9340362999999998</c:v>
                </c:pt>
                <c:pt idx="123">
                  <c:v>3.0673726000000001</c:v>
                </c:pt>
                <c:pt idx="124">
                  <c:v>3.2007089999999998</c:v>
                </c:pt>
                <c:pt idx="125">
                  <c:v>3.3340453999999999</c:v>
                </c:pt>
                <c:pt idx="126">
                  <c:v>3.4673818000000001</c:v>
                </c:pt>
                <c:pt idx="127">
                  <c:v>3.6007182000000002</c:v>
                </c:pt>
                <c:pt idx="128">
                  <c:v>3.7340545999999999</c:v>
                </c:pt>
                <c:pt idx="129">
                  <c:v>3.867391</c:v>
                </c:pt>
                <c:pt idx="130">
                  <c:v>4.0007273000000003</c:v>
                </c:pt>
                <c:pt idx="131">
                  <c:v>4.1340636999999996</c:v>
                </c:pt>
                <c:pt idx="132">
                  <c:v>4.2674000999999997</c:v>
                </c:pt>
                <c:pt idx="133">
                  <c:v>4.4007364999999998</c:v>
                </c:pt>
                <c:pt idx="134">
                  <c:v>4.5340729</c:v>
                </c:pt>
                <c:pt idx="135">
                  <c:v>4.6674093000000001</c:v>
                </c:pt>
                <c:pt idx="136">
                  <c:v>4.8007455999999999</c:v>
                </c:pt>
                <c:pt idx="137">
                  <c:v>4.9340820000000001</c:v>
                </c:pt>
                <c:pt idx="138">
                  <c:v>5.0674184000000002</c:v>
                </c:pt>
                <c:pt idx="139">
                  <c:v>5.2007548000000003</c:v>
                </c:pt>
                <c:pt idx="140">
                  <c:v>5.3340911999999996</c:v>
                </c:pt>
                <c:pt idx="141">
                  <c:v>5.4674275999999997</c:v>
                </c:pt>
                <c:pt idx="142">
                  <c:v>5.6007639999999999</c:v>
                </c:pt>
                <c:pt idx="143">
                  <c:v>5.7341002999999997</c:v>
                </c:pt>
                <c:pt idx="144">
                  <c:v>5.8674366999999998</c:v>
                </c:pt>
                <c:pt idx="145">
                  <c:v>6.0007731</c:v>
                </c:pt>
                <c:pt idx="146">
                  <c:v>6.1341095000000001</c:v>
                </c:pt>
                <c:pt idx="147">
                  <c:v>6.2674459000000002</c:v>
                </c:pt>
                <c:pt idx="148">
                  <c:v>6.4007823000000004</c:v>
                </c:pt>
                <c:pt idx="149">
                  <c:v>6.5341186999999996</c:v>
                </c:pt>
                <c:pt idx="150">
                  <c:v>6.6674550000000004</c:v>
                </c:pt>
                <c:pt idx="151">
                  <c:v>6.8007913999999996</c:v>
                </c:pt>
                <c:pt idx="152">
                  <c:v>6.9341277999999997</c:v>
                </c:pt>
                <c:pt idx="153">
                  <c:v>7.0674641999999999</c:v>
                </c:pt>
                <c:pt idx="154">
                  <c:v>7.2008006</c:v>
                </c:pt>
                <c:pt idx="155">
                  <c:v>7.3341370000000001</c:v>
                </c:pt>
                <c:pt idx="156">
                  <c:v>7.4674733</c:v>
                </c:pt>
                <c:pt idx="157">
                  <c:v>7.6008097000000001</c:v>
                </c:pt>
                <c:pt idx="158">
                  <c:v>7.7341461000000002</c:v>
                </c:pt>
                <c:pt idx="159">
                  <c:v>7.8674825000000004</c:v>
                </c:pt>
                <c:pt idx="160">
                  <c:v>8.0008189000000005</c:v>
                </c:pt>
                <c:pt idx="161">
                  <c:v>8.1341552999999998</c:v>
                </c:pt>
                <c:pt idx="162">
                  <c:v>8.2674917000000008</c:v>
                </c:pt>
                <c:pt idx="163">
                  <c:v>8.4008280000000006</c:v>
                </c:pt>
                <c:pt idx="164">
                  <c:v>8.5341643999999999</c:v>
                </c:pt>
                <c:pt idx="165">
                  <c:v>8.6675007999999991</c:v>
                </c:pt>
                <c:pt idx="166">
                  <c:v>8.8008372000000001</c:v>
                </c:pt>
                <c:pt idx="167">
                  <c:v>8.9341735999999994</c:v>
                </c:pt>
                <c:pt idx="168">
                  <c:v>9.0675100000000004</c:v>
                </c:pt>
                <c:pt idx="169">
                  <c:v>9.2008463999999996</c:v>
                </c:pt>
                <c:pt idx="170">
                  <c:v>9.3341826999999995</c:v>
                </c:pt>
                <c:pt idx="171">
                  <c:v>9.4675191000000005</c:v>
                </c:pt>
                <c:pt idx="172">
                  <c:v>9.6008554999999998</c:v>
                </c:pt>
                <c:pt idx="173">
                  <c:v>9.7341919000000008</c:v>
                </c:pt>
                <c:pt idx="174">
                  <c:v>9.8675283</c:v>
                </c:pt>
                <c:pt idx="175">
                  <c:v>10.000864999999999</c:v>
                </c:pt>
                <c:pt idx="176">
                  <c:v>10.134200999999999</c:v>
                </c:pt>
                <c:pt idx="177">
                  <c:v>10.267537000000001</c:v>
                </c:pt>
                <c:pt idx="178">
                  <c:v>10.400874</c:v>
                </c:pt>
                <c:pt idx="179">
                  <c:v>10.53421</c:v>
                </c:pt>
                <c:pt idx="180">
                  <c:v>10.667547000000001</c:v>
                </c:pt>
                <c:pt idx="181">
                  <c:v>10.800883000000001</c:v>
                </c:pt>
                <c:pt idx="182">
                  <c:v>10.934219000000001</c:v>
                </c:pt>
                <c:pt idx="183">
                  <c:v>11.067556</c:v>
                </c:pt>
                <c:pt idx="184">
                  <c:v>11.200892</c:v>
                </c:pt>
                <c:pt idx="185">
                  <c:v>11.334229000000001</c:v>
                </c:pt>
                <c:pt idx="186">
                  <c:v>11.467565</c:v>
                </c:pt>
                <c:pt idx="187">
                  <c:v>11.600901</c:v>
                </c:pt>
                <c:pt idx="188">
                  <c:v>11.734238</c:v>
                </c:pt>
                <c:pt idx="189">
                  <c:v>11.867573999999999</c:v>
                </c:pt>
                <c:pt idx="190">
                  <c:v>12.000909999999999</c:v>
                </c:pt>
                <c:pt idx="191">
                  <c:v>12.134247</c:v>
                </c:pt>
                <c:pt idx="192">
                  <c:v>12.267583</c:v>
                </c:pt>
                <c:pt idx="193">
                  <c:v>12.400919999999999</c:v>
                </c:pt>
                <c:pt idx="194">
                  <c:v>12.534255999999999</c:v>
                </c:pt>
                <c:pt idx="195">
                  <c:v>12.667592000000001</c:v>
                </c:pt>
                <c:pt idx="196">
                  <c:v>12.800929</c:v>
                </c:pt>
                <c:pt idx="197">
                  <c:v>12.934265</c:v>
                </c:pt>
                <c:pt idx="198">
                  <c:v>13.067602000000001</c:v>
                </c:pt>
              </c:numCache>
            </c:numRef>
          </c:xVal>
          <c:yVal>
            <c:numRef>
              <c:f>Sheet1!$N$5:$N$203</c:f>
              <c:numCache>
                <c:formatCode>General</c:formatCode>
                <c:ptCount val="199"/>
                <c:pt idx="0">
                  <c:v>3.6165482999999998E-2</c:v>
                </c:pt>
                <c:pt idx="1">
                  <c:v>1.3314098E-2</c:v>
                </c:pt>
                <c:pt idx="2">
                  <c:v>1.0325184E-3</c:v>
                </c:pt>
                <c:pt idx="3">
                  <c:v>-2.7540907000000001E-3</c:v>
                </c:pt>
                <c:pt idx="4">
                  <c:v>-2.6103003E-2</c:v>
                </c:pt>
                <c:pt idx="5">
                  <c:v>-3.8592887999999999E-2</c:v>
                </c:pt>
                <c:pt idx="6">
                  <c:v>-6.1623353999999998E-2</c:v>
                </c:pt>
                <c:pt idx="7">
                  <c:v>-6.1279983000000003E-2</c:v>
                </c:pt>
                <c:pt idx="8">
                  <c:v>-8.5825241999999996E-2</c:v>
                </c:pt>
                <c:pt idx="9">
                  <c:v>-7.6371546999999998E-2</c:v>
                </c:pt>
                <c:pt idx="10">
                  <c:v>-8.4085772000000003E-2</c:v>
                </c:pt>
                <c:pt idx="11">
                  <c:v>-7.8273113000000005E-2</c:v>
                </c:pt>
                <c:pt idx="12">
                  <c:v>-5.6112817000000002E-2</c:v>
                </c:pt>
                <c:pt idx="13">
                  <c:v>-6.1404164999999997E-2</c:v>
                </c:pt>
                <c:pt idx="14">
                  <c:v>-4.6551934000000003E-2</c:v>
                </c:pt>
                <c:pt idx="15">
                  <c:v>-3.9798117000000001E-2</c:v>
                </c:pt>
                <c:pt idx="16">
                  <c:v>-4.4206694999999997E-2</c:v>
                </c:pt>
                <c:pt idx="17">
                  <c:v>-2.4452974999999998E-2</c:v>
                </c:pt>
                <c:pt idx="18">
                  <c:v>-1.2827173000000001E-2</c:v>
                </c:pt>
                <c:pt idx="19">
                  <c:v>-1.3882003E-2</c:v>
                </c:pt>
                <c:pt idx="20">
                  <c:v>-5.3767351000000001E-3</c:v>
                </c:pt>
                <c:pt idx="21">
                  <c:v>-1.2022395999999999E-2</c:v>
                </c:pt>
                <c:pt idx="22">
                  <c:v>-1.7239338E-2</c:v>
                </c:pt>
                <c:pt idx="23">
                  <c:v>-1.7589568999999999E-2</c:v>
                </c:pt>
                <c:pt idx="24">
                  <c:v>-1.0120107E-2</c:v>
                </c:pt>
                <c:pt idx="25">
                  <c:v>-2.5301889000000001E-2</c:v>
                </c:pt>
                <c:pt idx="26">
                  <c:v>-1.1592171E-2</c:v>
                </c:pt>
                <c:pt idx="27">
                  <c:v>-1.7503505000000001E-3</c:v>
                </c:pt>
                <c:pt idx="28">
                  <c:v>1.4805472E-2</c:v>
                </c:pt>
                <c:pt idx="29">
                  <c:v>1.2786670999999999E-2</c:v>
                </c:pt>
                <c:pt idx="30">
                  <c:v>2.7910325E-2</c:v>
                </c:pt>
                <c:pt idx="31">
                  <c:v>4.0241097000000003E-2</c:v>
                </c:pt>
                <c:pt idx="32">
                  <c:v>4.1616274000000002E-2</c:v>
                </c:pt>
                <c:pt idx="33">
                  <c:v>5.5354382000000001E-2</c:v>
                </c:pt>
                <c:pt idx="34">
                  <c:v>6.6179631000000003E-2</c:v>
                </c:pt>
                <c:pt idx="35">
                  <c:v>6.5999605000000003E-2</c:v>
                </c:pt>
                <c:pt idx="36">
                  <c:v>7.4254666999999996E-2</c:v>
                </c:pt>
                <c:pt idx="37">
                  <c:v>7.9286556999999994E-2</c:v>
                </c:pt>
                <c:pt idx="38">
                  <c:v>7.1222635000000006E-2</c:v>
                </c:pt>
                <c:pt idx="39">
                  <c:v>5.0344987000000001E-2</c:v>
                </c:pt>
                <c:pt idx="40">
                  <c:v>3.6586308999999997E-2</c:v>
                </c:pt>
                <c:pt idx="41">
                  <c:v>3.3862602999999998E-2</c:v>
                </c:pt>
                <c:pt idx="42">
                  <c:v>1.2953038E-2</c:v>
                </c:pt>
                <c:pt idx="43">
                  <c:v>-1.1095113E-2</c:v>
                </c:pt>
                <c:pt idx="44">
                  <c:v>-3.6761144000000003E-2</c:v>
                </c:pt>
                <c:pt idx="45">
                  <c:v>-6.4976112000000003E-2</c:v>
                </c:pt>
                <c:pt idx="46">
                  <c:v>-6.3175310999999998E-2</c:v>
                </c:pt>
                <c:pt idx="47">
                  <c:v>-9.1202104000000006E-2</c:v>
                </c:pt>
                <c:pt idx="48">
                  <c:v>-0.10261339</c:v>
                </c:pt>
                <c:pt idx="49">
                  <c:v>-0.10657128</c:v>
                </c:pt>
                <c:pt idx="50">
                  <c:v>-0.1045599</c:v>
                </c:pt>
                <c:pt idx="51">
                  <c:v>-0.10090491</c:v>
                </c:pt>
                <c:pt idx="52">
                  <c:v>-7.9356337999999998E-2</c:v>
                </c:pt>
                <c:pt idx="53">
                  <c:v>-5.8841834000000003E-2</c:v>
                </c:pt>
                <c:pt idx="54">
                  <c:v>-4.1994761999999998E-2</c:v>
                </c:pt>
                <c:pt idx="55">
                  <c:v>-1.5606292000000001E-2</c:v>
                </c:pt>
                <c:pt idx="56">
                  <c:v>2.3291729000000001E-2</c:v>
                </c:pt>
                <c:pt idx="57">
                  <c:v>4.3603765000000003E-2</c:v>
                </c:pt>
                <c:pt idx="58">
                  <c:v>7.5484783999999999E-2</c:v>
                </c:pt>
                <c:pt idx="59">
                  <c:v>0.10132993999999999</c:v>
                </c:pt>
                <c:pt idx="60">
                  <c:v>0.11667879</c:v>
                </c:pt>
                <c:pt idx="61">
                  <c:v>0.15054265</c:v>
                </c:pt>
                <c:pt idx="62">
                  <c:v>0.151143</c:v>
                </c:pt>
                <c:pt idx="63">
                  <c:v>0.15085312000000001</c:v>
                </c:pt>
                <c:pt idx="64">
                  <c:v>0.16358381</c:v>
                </c:pt>
                <c:pt idx="65">
                  <c:v>0.14553743</c:v>
                </c:pt>
                <c:pt idx="66">
                  <c:v>0.12969082000000001</c:v>
                </c:pt>
                <c:pt idx="67">
                  <c:v>0.10949589999999999</c:v>
                </c:pt>
                <c:pt idx="68">
                  <c:v>0.10613501</c:v>
                </c:pt>
                <c:pt idx="69">
                  <c:v>8.6653455000000004E-2</c:v>
                </c:pt>
                <c:pt idx="70">
                  <c:v>6.2038991000000002E-2</c:v>
                </c:pt>
                <c:pt idx="71">
                  <c:v>5.0136471000000002E-2</c:v>
                </c:pt>
                <c:pt idx="72">
                  <c:v>6.1533144000000001E-3</c:v>
                </c:pt>
                <c:pt idx="73">
                  <c:v>-6.7429333000000001E-3</c:v>
                </c:pt>
                <c:pt idx="74">
                  <c:v>-2.4598596E-2</c:v>
                </c:pt>
                <c:pt idx="75">
                  <c:v>-3.6721765000000003E-2</c:v>
                </c:pt>
                <c:pt idx="76">
                  <c:v>-3.7787387999999998E-2</c:v>
                </c:pt>
                <c:pt idx="77">
                  <c:v>-7.3989859000000005E-2</c:v>
                </c:pt>
                <c:pt idx="78">
                  <c:v>-9.0896218000000001E-2</c:v>
                </c:pt>
                <c:pt idx="79">
                  <c:v>-8.9553006000000004E-2</c:v>
                </c:pt>
                <c:pt idx="80">
                  <c:v>-0.11907117</c:v>
                </c:pt>
                <c:pt idx="81">
                  <c:v>-0.15936070999999999</c:v>
                </c:pt>
                <c:pt idx="82">
                  <c:v>-0.18269766000000001</c:v>
                </c:pt>
                <c:pt idx="83">
                  <c:v>-0.21916769999999999</c:v>
                </c:pt>
                <c:pt idx="84">
                  <c:v>-0.22627595</c:v>
                </c:pt>
                <c:pt idx="85">
                  <c:v>-0.28252247000000003</c:v>
                </c:pt>
                <c:pt idx="86">
                  <c:v>-0.32542869000000002</c:v>
                </c:pt>
                <c:pt idx="87">
                  <c:v>-0.34726855000000001</c:v>
                </c:pt>
                <c:pt idx="88">
                  <c:v>-0.34402712000000002</c:v>
                </c:pt>
                <c:pt idx="89">
                  <c:v>-0.36182876000000003</c:v>
                </c:pt>
                <c:pt idx="90">
                  <c:v>-0.34292055999999999</c:v>
                </c:pt>
                <c:pt idx="91">
                  <c:v>-0.30531349000000002</c:v>
                </c:pt>
                <c:pt idx="92">
                  <c:v>-0.28648356000000003</c:v>
                </c:pt>
                <c:pt idx="93">
                  <c:v>-0.22173697000000001</c:v>
                </c:pt>
                <c:pt idx="94">
                  <c:v>-0.14032154999999999</c:v>
                </c:pt>
                <c:pt idx="95">
                  <c:v>-5.5302113999999999E-2</c:v>
                </c:pt>
                <c:pt idx="96">
                  <c:v>6.0473910999999998E-2</c:v>
                </c:pt>
                <c:pt idx="97">
                  <c:v>0.17562665</c:v>
                </c:pt>
                <c:pt idx="98">
                  <c:v>0.30800045999999998</c:v>
                </c:pt>
                <c:pt idx="99">
                  <c:v>0.42157519999999998</c:v>
                </c:pt>
                <c:pt idx="100">
                  <c:v>0.54694441000000005</c:v>
                </c:pt>
                <c:pt idx="101">
                  <c:v>0.63072728</c:v>
                </c:pt>
                <c:pt idx="102">
                  <c:v>0.70512467999999995</c:v>
                </c:pt>
                <c:pt idx="103">
                  <c:v>0.72419487000000005</c:v>
                </c:pt>
                <c:pt idx="104">
                  <c:v>0.72264728</c:v>
                </c:pt>
                <c:pt idx="105">
                  <c:v>0.65815433000000001</c:v>
                </c:pt>
                <c:pt idx="106">
                  <c:v>0.59571299</c:v>
                </c:pt>
                <c:pt idx="107">
                  <c:v>0.44909537999999999</c:v>
                </c:pt>
                <c:pt idx="108">
                  <c:v>0.36546477999999999</c:v>
                </c:pt>
                <c:pt idx="109">
                  <c:v>0.21369705</c:v>
                </c:pt>
                <c:pt idx="110">
                  <c:v>9.9140987999999999E-2</c:v>
                </c:pt>
                <c:pt idx="111">
                  <c:v>-3.2200148999999997E-2</c:v>
                </c:pt>
                <c:pt idx="112">
                  <c:v>-0.14532961999999999</c:v>
                </c:pt>
                <c:pt idx="113">
                  <c:v>-0.24427008</c:v>
                </c:pt>
                <c:pt idx="114">
                  <c:v>-0.30748507000000003</c:v>
                </c:pt>
                <c:pt idx="115">
                  <c:v>-0.34355451999999997</c:v>
                </c:pt>
                <c:pt idx="116">
                  <c:v>-0.38991924</c:v>
                </c:pt>
                <c:pt idx="117">
                  <c:v>-0.37950982</c:v>
                </c:pt>
                <c:pt idx="118">
                  <c:v>-0.36336069999999998</c:v>
                </c:pt>
                <c:pt idx="119">
                  <c:v>-0.32444711999999998</c:v>
                </c:pt>
                <c:pt idx="120">
                  <c:v>-0.28630628000000002</c:v>
                </c:pt>
                <c:pt idx="121">
                  <c:v>-0.24752176000000001</c:v>
                </c:pt>
                <c:pt idx="122">
                  <c:v>-0.19517553000000001</c:v>
                </c:pt>
                <c:pt idx="123">
                  <c:v>-0.15495396</c:v>
                </c:pt>
                <c:pt idx="124">
                  <c:v>-0.11525062</c:v>
                </c:pt>
                <c:pt idx="125">
                  <c:v>-9.2364099000000005E-2</c:v>
                </c:pt>
                <c:pt idx="126">
                  <c:v>-5.9512746999999998E-2</c:v>
                </c:pt>
                <c:pt idx="127">
                  <c:v>-3.9459630000000002E-2</c:v>
                </c:pt>
                <c:pt idx="128">
                  <c:v>-2.8452213000000001E-2</c:v>
                </c:pt>
                <c:pt idx="129">
                  <c:v>-2.2354578E-2</c:v>
                </c:pt>
                <c:pt idx="130">
                  <c:v>-2.1121655E-2</c:v>
                </c:pt>
                <c:pt idx="131">
                  <c:v>-3.2743328000000002E-2</c:v>
                </c:pt>
                <c:pt idx="132">
                  <c:v>1.1891358000000001E-3</c:v>
                </c:pt>
                <c:pt idx="133">
                  <c:v>-3.4126958000000002E-3</c:v>
                </c:pt>
                <c:pt idx="134">
                  <c:v>6.1438728000000001E-3</c:v>
                </c:pt>
                <c:pt idx="135">
                  <c:v>3.4554217999999998E-2</c:v>
                </c:pt>
                <c:pt idx="136">
                  <c:v>3.8493293999999997E-2</c:v>
                </c:pt>
                <c:pt idx="137">
                  <c:v>3.7743939999999997E-2</c:v>
                </c:pt>
                <c:pt idx="138">
                  <c:v>5.2598302999999999E-2</c:v>
                </c:pt>
                <c:pt idx="139">
                  <c:v>7.4597964000000003E-2</c:v>
                </c:pt>
                <c:pt idx="140">
                  <c:v>6.8971528000000004E-2</c:v>
                </c:pt>
                <c:pt idx="141">
                  <c:v>9.2991887999999995E-2</c:v>
                </c:pt>
                <c:pt idx="142">
                  <c:v>8.9494394000000005E-2</c:v>
                </c:pt>
                <c:pt idx="143">
                  <c:v>8.4833981000000003E-2</c:v>
                </c:pt>
                <c:pt idx="144">
                  <c:v>0.10586367000000001</c:v>
                </c:pt>
                <c:pt idx="145">
                  <c:v>8.9789730999999998E-2</c:v>
                </c:pt>
                <c:pt idx="146">
                  <c:v>7.959629E-2</c:v>
                </c:pt>
                <c:pt idx="147">
                  <c:v>6.4365875000000003E-2</c:v>
                </c:pt>
                <c:pt idx="148">
                  <c:v>5.3896716999999997E-2</c:v>
                </c:pt>
                <c:pt idx="149">
                  <c:v>2.6699881000000002E-2</c:v>
                </c:pt>
                <c:pt idx="150">
                  <c:v>2.0485968E-2</c:v>
                </c:pt>
                <c:pt idx="151">
                  <c:v>5.5226301000000002E-3</c:v>
                </c:pt>
                <c:pt idx="152">
                  <c:v>-2.1462001000000001E-2</c:v>
                </c:pt>
                <c:pt idx="153">
                  <c:v>-3.6869749E-2</c:v>
                </c:pt>
                <c:pt idx="154">
                  <c:v>-5.5891538999999997E-2</c:v>
                </c:pt>
                <c:pt idx="155">
                  <c:v>-5.6363828999999997E-2</c:v>
                </c:pt>
                <c:pt idx="156">
                  <c:v>-6.3022982000000005E-2</c:v>
                </c:pt>
                <c:pt idx="157">
                  <c:v>-6.5914180000000003E-2</c:v>
                </c:pt>
                <c:pt idx="158">
                  <c:v>-4.7392152999999999E-2</c:v>
                </c:pt>
                <c:pt idx="159">
                  <c:v>-5.2809630000000003E-2</c:v>
                </c:pt>
                <c:pt idx="160">
                  <c:v>-4.9890309000000001E-2</c:v>
                </c:pt>
                <c:pt idx="161">
                  <c:v>-2.5111141999999999E-2</c:v>
                </c:pt>
                <c:pt idx="162">
                  <c:v>-1.0376302E-2</c:v>
                </c:pt>
                <c:pt idx="163">
                  <c:v>5.6951114999999998E-3</c:v>
                </c:pt>
                <c:pt idx="164">
                  <c:v>2.2804509000000001E-2</c:v>
                </c:pt>
                <c:pt idx="165">
                  <c:v>3.0606153000000001E-2</c:v>
                </c:pt>
                <c:pt idx="166">
                  <c:v>5.8329913999999997E-2</c:v>
                </c:pt>
                <c:pt idx="167">
                  <c:v>7.3605042999999995E-2</c:v>
                </c:pt>
                <c:pt idx="168">
                  <c:v>8.1885086999999995E-2</c:v>
                </c:pt>
                <c:pt idx="169">
                  <c:v>0.10190499</c:v>
                </c:pt>
                <c:pt idx="170">
                  <c:v>8.5164618999999997E-2</c:v>
                </c:pt>
                <c:pt idx="171">
                  <c:v>6.7557618E-2</c:v>
                </c:pt>
                <c:pt idx="172">
                  <c:v>8.2041907999999997E-2</c:v>
                </c:pt>
                <c:pt idx="173">
                  <c:v>7.2670558999999996E-2</c:v>
                </c:pt>
                <c:pt idx="174">
                  <c:v>6.0086057999999998E-2</c:v>
                </c:pt>
                <c:pt idx="175">
                  <c:v>3.7725723000000003E-2</c:v>
                </c:pt>
                <c:pt idx="176">
                  <c:v>3.5290277000000002E-2</c:v>
                </c:pt>
                <c:pt idx="177">
                  <c:v>1.0028527000000001E-2</c:v>
                </c:pt>
                <c:pt idx="178">
                  <c:v>3.1492582E-4</c:v>
                </c:pt>
                <c:pt idx="179">
                  <c:v>-2.3210139000000001E-2</c:v>
                </c:pt>
                <c:pt idx="180">
                  <c:v>-2.2905411000000001E-2</c:v>
                </c:pt>
                <c:pt idx="181">
                  <c:v>-4.1025593999999999E-2</c:v>
                </c:pt>
                <c:pt idx="182">
                  <c:v>-4.6630577999999999E-2</c:v>
                </c:pt>
                <c:pt idx="183">
                  <c:v>-4.7756824000000003E-2</c:v>
                </c:pt>
                <c:pt idx="184">
                  <c:v>-4.9530429000000001E-2</c:v>
                </c:pt>
                <c:pt idx="185">
                  <c:v>-5.0747397E-2</c:v>
                </c:pt>
                <c:pt idx="186">
                  <c:v>-5.3817445999999998E-2</c:v>
                </c:pt>
                <c:pt idx="187">
                  <c:v>-4.960751E-2</c:v>
                </c:pt>
                <c:pt idx="188">
                  <c:v>-3.2973727000000001E-2</c:v>
                </c:pt>
                <c:pt idx="189">
                  <c:v>-4.2674464000000002E-2</c:v>
                </c:pt>
                <c:pt idx="190">
                  <c:v>-4.2010666000000002E-2</c:v>
                </c:pt>
                <c:pt idx="191">
                  <c:v>-4.0831157E-2</c:v>
                </c:pt>
                <c:pt idx="192">
                  <c:v>-4.4744521000000002E-2</c:v>
                </c:pt>
                <c:pt idx="193">
                  <c:v>-4.2638344000000002E-2</c:v>
                </c:pt>
                <c:pt idx="194">
                  <c:v>-3.2935137000000003E-2</c:v>
                </c:pt>
                <c:pt idx="195">
                  <c:v>-4.4717479999999997E-2</c:v>
                </c:pt>
                <c:pt idx="196">
                  <c:v>-4.4423135000000002E-2</c:v>
                </c:pt>
                <c:pt idx="197">
                  <c:v>-3.5777003000000002E-2</c:v>
                </c:pt>
                <c:pt idx="198">
                  <c:v>-6.2019774E-2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D4-482F-AA34-2E3F0A7912B7}"/>
            </c:ext>
          </c:extLst>
        </c:ser>
        <c:ser>
          <c:idx val="1"/>
          <c:order val="1"/>
          <c:tx>
            <c:v>With Slit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Sheet1!$Q$5:$Q$203</c:f>
              <c:numCache>
                <c:formatCode>General</c:formatCode>
                <c:ptCount val="199"/>
                <c:pt idx="0">
                  <c:v>-13.333003</c:v>
                </c:pt>
                <c:pt idx="1">
                  <c:v>-13.199666000000001</c:v>
                </c:pt>
                <c:pt idx="2">
                  <c:v>-13.066330000000001</c:v>
                </c:pt>
                <c:pt idx="3">
                  <c:v>-12.932994000000001</c:v>
                </c:pt>
                <c:pt idx="4">
                  <c:v>-12.799657</c:v>
                </c:pt>
                <c:pt idx="5">
                  <c:v>-12.666321</c:v>
                </c:pt>
                <c:pt idx="6">
                  <c:v>-12.532984000000001</c:v>
                </c:pt>
                <c:pt idx="7">
                  <c:v>-12.399647999999999</c:v>
                </c:pt>
                <c:pt idx="8">
                  <c:v>-12.266311999999999</c:v>
                </c:pt>
                <c:pt idx="9">
                  <c:v>-12.132975</c:v>
                </c:pt>
                <c:pt idx="10">
                  <c:v>-11.999639</c:v>
                </c:pt>
                <c:pt idx="11">
                  <c:v>-11.866301999999999</c:v>
                </c:pt>
                <c:pt idx="12">
                  <c:v>-11.732965999999999</c:v>
                </c:pt>
                <c:pt idx="13">
                  <c:v>-11.599629999999999</c:v>
                </c:pt>
                <c:pt idx="14">
                  <c:v>-11.466293</c:v>
                </c:pt>
                <c:pt idx="15">
                  <c:v>-11.332957</c:v>
                </c:pt>
                <c:pt idx="16">
                  <c:v>-11.199621</c:v>
                </c:pt>
                <c:pt idx="17">
                  <c:v>-11.066284</c:v>
                </c:pt>
                <c:pt idx="18">
                  <c:v>-10.932948</c:v>
                </c:pt>
                <c:pt idx="19">
                  <c:v>-10.799611000000001</c:v>
                </c:pt>
                <c:pt idx="20">
                  <c:v>-10.666275000000001</c:v>
                </c:pt>
                <c:pt idx="21">
                  <c:v>-10.532939000000001</c:v>
                </c:pt>
                <c:pt idx="22">
                  <c:v>-10.399602</c:v>
                </c:pt>
                <c:pt idx="23">
                  <c:v>-10.266266</c:v>
                </c:pt>
                <c:pt idx="24">
                  <c:v>-10.132929000000001</c:v>
                </c:pt>
                <c:pt idx="25">
                  <c:v>-9.9995931000000002</c:v>
                </c:pt>
                <c:pt idx="26">
                  <c:v>-9.8662566999999992</c:v>
                </c:pt>
                <c:pt idx="27">
                  <c:v>-9.7329203</c:v>
                </c:pt>
                <c:pt idx="28">
                  <c:v>-9.5995839000000007</c:v>
                </c:pt>
                <c:pt idx="29">
                  <c:v>-9.4662476000000009</c:v>
                </c:pt>
                <c:pt idx="30">
                  <c:v>-9.3329111999999999</c:v>
                </c:pt>
                <c:pt idx="31">
                  <c:v>-9.1995748000000006</c:v>
                </c:pt>
                <c:pt idx="32">
                  <c:v>-9.0662383999999996</c:v>
                </c:pt>
                <c:pt idx="33">
                  <c:v>-8.9329020000000003</c:v>
                </c:pt>
                <c:pt idx="34">
                  <c:v>-8.7995655999999993</c:v>
                </c:pt>
                <c:pt idx="35">
                  <c:v>-8.6662292000000001</c:v>
                </c:pt>
                <c:pt idx="36">
                  <c:v>-8.5328929000000002</c:v>
                </c:pt>
                <c:pt idx="37">
                  <c:v>-8.3995564999999992</c:v>
                </c:pt>
                <c:pt idx="38">
                  <c:v>-8.2662201</c:v>
                </c:pt>
                <c:pt idx="39">
                  <c:v>-8.1328837000000007</c:v>
                </c:pt>
                <c:pt idx="40">
                  <c:v>-7.9995472999999997</c:v>
                </c:pt>
                <c:pt idx="41">
                  <c:v>-7.8662108999999996</c:v>
                </c:pt>
                <c:pt idx="42">
                  <c:v>-7.7328745999999997</c:v>
                </c:pt>
                <c:pt idx="43">
                  <c:v>-7.5995381999999996</c:v>
                </c:pt>
                <c:pt idx="44">
                  <c:v>-7.4662018000000003</c:v>
                </c:pt>
                <c:pt idx="45">
                  <c:v>-7.3328654000000002</c:v>
                </c:pt>
                <c:pt idx="46">
                  <c:v>-7.1995290000000001</c:v>
                </c:pt>
                <c:pt idx="47">
                  <c:v>-7.0661925999999999</c:v>
                </c:pt>
                <c:pt idx="48">
                  <c:v>-6.9328561999999998</c:v>
                </c:pt>
                <c:pt idx="49">
                  <c:v>-6.7995199</c:v>
                </c:pt>
                <c:pt idx="50">
                  <c:v>-6.6661834999999998</c:v>
                </c:pt>
                <c:pt idx="51">
                  <c:v>-6.5328470999999997</c:v>
                </c:pt>
                <c:pt idx="52">
                  <c:v>-6.3995107000000004</c:v>
                </c:pt>
                <c:pt idx="53">
                  <c:v>-6.2661743000000003</c:v>
                </c:pt>
                <c:pt idx="54">
                  <c:v>-6.1328379000000002</c:v>
                </c:pt>
                <c:pt idx="55">
                  <c:v>-5.9995015</c:v>
                </c:pt>
                <c:pt idx="56">
                  <c:v>-5.8661652000000002</c:v>
                </c:pt>
                <c:pt idx="57">
                  <c:v>-5.7328288000000001</c:v>
                </c:pt>
                <c:pt idx="58">
                  <c:v>-5.5994923999999999</c:v>
                </c:pt>
                <c:pt idx="59">
                  <c:v>-5.4661559999999998</c:v>
                </c:pt>
                <c:pt idx="60">
                  <c:v>-5.3328195999999997</c:v>
                </c:pt>
                <c:pt idx="61">
                  <c:v>-5.1994832000000004</c:v>
                </c:pt>
                <c:pt idx="62">
                  <c:v>-5.0661468999999997</c:v>
                </c:pt>
                <c:pt idx="63">
                  <c:v>-4.9328105000000004</c:v>
                </c:pt>
                <c:pt idx="64">
                  <c:v>-4.7994741000000003</c:v>
                </c:pt>
                <c:pt idx="65">
                  <c:v>-4.6661377000000002</c:v>
                </c:pt>
                <c:pt idx="66">
                  <c:v>-4.5328013</c:v>
                </c:pt>
                <c:pt idx="67">
                  <c:v>-4.3994648999999999</c:v>
                </c:pt>
                <c:pt idx="68">
                  <c:v>-4.2661284999999998</c:v>
                </c:pt>
                <c:pt idx="69">
                  <c:v>-4.1327921999999999</c:v>
                </c:pt>
                <c:pt idx="70">
                  <c:v>-3.9994557999999998</c:v>
                </c:pt>
                <c:pt idx="71">
                  <c:v>-3.8661194000000001</c:v>
                </c:pt>
                <c:pt idx="72">
                  <c:v>-3.732783</c:v>
                </c:pt>
                <c:pt idx="73">
                  <c:v>-3.5994465999999998</c:v>
                </c:pt>
                <c:pt idx="74">
                  <c:v>-3.4661102000000001</c:v>
                </c:pt>
                <c:pt idx="75">
                  <c:v>-3.3327738</c:v>
                </c:pt>
                <c:pt idx="76">
                  <c:v>-3.1994375000000002</c:v>
                </c:pt>
                <c:pt idx="77">
                  <c:v>-3.0661011</c:v>
                </c:pt>
                <c:pt idx="78">
                  <c:v>-2.9327646999999999</c:v>
                </c:pt>
                <c:pt idx="79">
                  <c:v>-2.7994283000000002</c:v>
                </c:pt>
                <c:pt idx="80">
                  <c:v>-2.6660919000000001</c:v>
                </c:pt>
                <c:pt idx="81">
                  <c:v>-2.5327554999999999</c:v>
                </c:pt>
                <c:pt idx="82">
                  <c:v>-2.3994190999999998</c:v>
                </c:pt>
                <c:pt idx="83">
                  <c:v>-2.2660828</c:v>
                </c:pt>
                <c:pt idx="84">
                  <c:v>-2.1327463999999998</c:v>
                </c:pt>
                <c:pt idx="85">
                  <c:v>-1.9994099999999999</c:v>
                </c:pt>
                <c:pt idx="86">
                  <c:v>-1.8660736</c:v>
                </c:pt>
                <c:pt idx="87">
                  <c:v>-1.7327372000000001</c:v>
                </c:pt>
                <c:pt idx="88">
                  <c:v>-1.5994008</c:v>
                </c:pt>
                <c:pt idx="89">
                  <c:v>-1.4660645000000001</c:v>
                </c:pt>
                <c:pt idx="90">
                  <c:v>-1.3327281</c:v>
                </c:pt>
                <c:pt idx="91">
                  <c:v>-1.1993917000000001</c:v>
                </c:pt>
                <c:pt idx="92">
                  <c:v>-1.0660552999999999</c:v>
                </c:pt>
                <c:pt idx="93">
                  <c:v>-0.93271890999999996</c:v>
                </c:pt>
                <c:pt idx="94">
                  <c:v>-0.79938253000000004</c:v>
                </c:pt>
                <c:pt idx="95">
                  <c:v>-0.66604613999999995</c:v>
                </c:pt>
                <c:pt idx="96">
                  <c:v>-0.53270976000000003</c:v>
                </c:pt>
                <c:pt idx="97">
                  <c:v>-0.39937337000000001</c:v>
                </c:pt>
                <c:pt idx="98">
                  <c:v>-0.26603698999999997</c:v>
                </c:pt>
                <c:pt idx="99">
                  <c:v>-0.1327006</c:v>
                </c:pt>
                <c:pt idx="100">
                  <c:v>6.3578288000000005E-4</c:v>
                </c:pt>
                <c:pt idx="101">
                  <c:v>0.13397217</c:v>
                </c:pt>
                <c:pt idx="102">
                  <c:v>0.26730854999999998</c:v>
                </c:pt>
                <c:pt idx="103">
                  <c:v>0.40064494</c:v>
                </c:pt>
                <c:pt idx="104">
                  <c:v>0.53398131999999998</c:v>
                </c:pt>
                <c:pt idx="105">
                  <c:v>0.66731770999999995</c:v>
                </c:pt>
                <c:pt idx="106">
                  <c:v>0.80065408999999998</c:v>
                </c:pt>
                <c:pt idx="107">
                  <c:v>0.93399047999999996</c:v>
                </c:pt>
                <c:pt idx="108">
                  <c:v>1.0673269000000001</c:v>
                </c:pt>
                <c:pt idx="109">
                  <c:v>1.2006631999999999</c:v>
                </c:pt>
                <c:pt idx="110">
                  <c:v>1.3339996000000001</c:v>
                </c:pt>
                <c:pt idx="111">
                  <c:v>1.467336</c:v>
                </c:pt>
                <c:pt idx="112">
                  <c:v>1.6006724000000001</c:v>
                </c:pt>
                <c:pt idx="113">
                  <c:v>1.7340088</c:v>
                </c:pt>
                <c:pt idx="114">
                  <c:v>1.8673451999999999</c:v>
                </c:pt>
                <c:pt idx="115">
                  <c:v>2.0006816000000001</c:v>
                </c:pt>
                <c:pt idx="116">
                  <c:v>2.1340178999999999</c:v>
                </c:pt>
                <c:pt idx="117">
                  <c:v>2.2673543</c:v>
                </c:pt>
                <c:pt idx="118">
                  <c:v>2.4006907000000002</c:v>
                </c:pt>
                <c:pt idx="119">
                  <c:v>2.5340270999999999</c:v>
                </c:pt>
                <c:pt idx="120">
                  <c:v>2.6673635</c:v>
                </c:pt>
                <c:pt idx="121">
                  <c:v>2.8006999000000001</c:v>
                </c:pt>
                <c:pt idx="122">
                  <c:v>2.9340362999999998</c:v>
                </c:pt>
                <c:pt idx="123">
                  <c:v>3.0673726000000001</c:v>
                </c:pt>
                <c:pt idx="124">
                  <c:v>3.2007089999999998</c:v>
                </c:pt>
                <c:pt idx="125">
                  <c:v>3.3340453999999999</c:v>
                </c:pt>
                <c:pt idx="126">
                  <c:v>3.4673818000000001</c:v>
                </c:pt>
                <c:pt idx="127">
                  <c:v>3.6007182000000002</c:v>
                </c:pt>
                <c:pt idx="128">
                  <c:v>3.7340545999999999</c:v>
                </c:pt>
                <c:pt idx="129">
                  <c:v>3.867391</c:v>
                </c:pt>
                <c:pt idx="130">
                  <c:v>4.0007273000000003</c:v>
                </c:pt>
                <c:pt idx="131">
                  <c:v>4.1340636999999996</c:v>
                </c:pt>
                <c:pt idx="132">
                  <c:v>4.2674000999999997</c:v>
                </c:pt>
                <c:pt idx="133">
                  <c:v>4.4007364999999998</c:v>
                </c:pt>
                <c:pt idx="134">
                  <c:v>4.5340729</c:v>
                </c:pt>
                <c:pt idx="135">
                  <c:v>4.6674093000000001</c:v>
                </c:pt>
                <c:pt idx="136">
                  <c:v>4.8007455999999999</c:v>
                </c:pt>
                <c:pt idx="137">
                  <c:v>4.9340820000000001</c:v>
                </c:pt>
                <c:pt idx="138">
                  <c:v>5.0674184000000002</c:v>
                </c:pt>
                <c:pt idx="139">
                  <c:v>5.2007548000000003</c:v>
                </c:pt>
                <c:pt idx="140">
                  <c:v>5.3340911999999996</c:v>
                </c:pt>
                <c:pt idx="141">
                  <c:v>5.4674275999999997</c:v>
                </c:pt>
                <c:pt idx="142">
                  <c:v>5.6007639999999999</c:v>
                </c:pt>
                <c:pt idx="143">
                  <c:v>5.7341002999999997</c:v>
                </c:pt>
                <c:pt idx="144">
                  <c:v>5.8674366999999998</c:v>
                </c:pt>
                <c:pt idx="145">
                  <c:v>6.0007731</c:v>
                </c:pt>
                <c:pt idx="146">
                  <c:v>6.1341095000000001</c:v>
                </c:pt>
                <c:pt idx="147">
                  <c:v>6.2674459000000002</c:v>
                </c:pt>
                <c:pt idx="148">
                  <c:v>6.4007823000000004</c:v>
                </c:pt>
                <c:pt idx="149">
                  <c:v>6.5341186999999996</c:v>
                </c:pt>
                <c:pt idx="150">
                  <c:v>6.6674550000000004</c:v>
                </c:pt>
                <c:pt idx="151">
                  <c:v>6.8007913999999996</c:v>
                </c:pt>
                <c:pt idx="152">
                  <c:v>6.9341277999999997</c:v>
                </c:pt>
                <c:pt idx="153">
                  <c:v>7.0674641999999999</c:v>
                </c:pt>
                <c:pt idx="154">
                  <c:v>7.2008006</c:v>
                </c:pt>
                <c:pt idx="155">
                  <c:v>7.3341370000000001</c:v>
                </c:pt>
                <c:pt idx="156">
                  <c:v>7.4674733</c:v>
                </c:pt>
                <c:pt idx="157">
                  <c:v>7.6008097000000001</c:v>
                </c:pt>
                <c:pt idx="158">
                  <c:v>7.7341461000000002</c:v>
                </c:pt>
                <c:pt idx="159">
                  <c:v>7.8674825000000004</c:v>
                </c:pt>
                <c:pt idx="160">
                  <c:v>8.0008189000000005</c:v>
                </c:pt>
                <c:pt idx="161">
                  <c:v>8.1341552999999998</c:v>
                </c:pt>
                <c:pt idx="162">
                  <c:v>8.2674917000000008</c:v>
                </c:pt>
                <c:pt idx="163">
                  <c:v>8.4008280000000006</c:v>
                </c:pt>
                <c:pt idx="164">
                  <c:v>8.5341643999999999</c:v>
                </c:pt>
                <c:pt idx="165">
                  <c:v>8.6675007999999991</c:v>
                </c:pt>
                <c:pt idx="166">
                  <c:v>8.8008372000000001</c:v>
                </c:pt>
                <c:pt idx="167">
                  <c:v>8.9341735999999994</c:v>
                </c:pt>
                <c:pt idx="168">
                  <c:v>9.0675100000000004</c:v>
                </c:pt>
                <c:pt idx="169">
                  <c:v>9.2008463999999996</c:v>
                </c:pt>
                <c:pt idx="170">
                  <c:v>9.3341826999999995</c:v>
                </c:pt>
                <c:pt idx="171">
                  <c:v>9.4675191000000005</c:v>
                </c:pt>
                <c:pt idx="172">
                  <c:v>9.6008554999999998</c:v>
                </c:pt>
                <c:pt idx="173">
                  <c:v>9.7341919000000008</c:v>
                </c:pt>
                <c:pt idx="174">
                  <c:v>9.8675283</c:v>
                </c:pt>
                <c:pt idx="175">
                  <c:v>10.000864999999999</c:v>
                </c:pt>
                <c:pt idx="176">
                  <c:v>10.134200999999999</c:v>
                </c:pt>
                <c:pt idx="177">
                  <c:v>10.267537000000001</c:v>
                </c:pt>
                <c:pt idx="178">
                  <c:v>10.400874</c:v>
                </c:pt>
                <c:pt idx="179">
                  <c:v>10.53421</c:v>
                </c:pt>
                <c:pt idx="180">
                  <c:v>10.667547000000001</c:v>
                </c:pt>
                <c:pt idx="181">
                  <c:v>10.800883000000001</c:v>
                </c:pt>
                <c:pt idx="182">
                  <c:v>10.934219000000001</c:v>
                </c:pt>
                <c:pt idx="183">
                  <c:v>11.067556</c:v>
                </c:pt>
                <c:pt idx="184">
                  <c:v>11.200892</c:v>
                </c:pt>
                <c:pt idx="185">
                  <c:v>11.334229000000001</c:v>
                </c:pt>
                <c:pt idx="186">
                  <c:v>11.467565</c:v>
                </c:pt>
                <c:pt idx="187">
                  <c:v>11.600901</c:v>
                </c:pt>
                <c:pt idx="188">
                  <c:v>11.734238</c:v>
                </c:pt>
                <c:pt idx="189">
                  <c:v>11.867573999999999</c:v>
                </c:pt>
                <c:pt idx="190">
                  <c:v>12.000909999999999</c:v>
                </c:pt>
                <c:pt idx="191">
                  <c:v>12.134247</c:v>
                </c:pt>
                <c:pt idx="192">
                  <c:v>12.267583</c:v>
                </c:pt>
                <c:pt idx="193">
                  <c:v>12.400919999999999</c:v>
                </c:pt>
                <c:pt idx="194">
                  <c:v>12.534255999999999</c:v>
                </c:pt>
                <c:pt idx="195">
                  <c:v>12.667592000000001</c:v>
                </c:pt>
                <c:pt idx="196">
                  <c:v>12.800929</c:v>
                </c:pt>
                <c:pt idx="197">
                  <c:v>12.934265</c:v>
                </c:pt>
                <c:pt idx="198">
                  <c:v>13.067602000000001</c:v>
                </c:pt>
              </c:numCache>
            </c:numRef>
          </c:xVal>
          <c:yVal>
            <c:numRef>
              <c:f>Sheet1!$R$5:$R$201</c:f>
              <c:numCache>
                <c:formatCode>General</c:formatCode>
                <c:ptCount val="197"/>
                <c:pt idx="0">
                  <c:v>5.4067693999999999E-2</c:v>
                </c:pt>
                <c:pt idx="1">
                  <c:v>-2.0513979000000002E-2</c:v>
                </c:pt>
                <c:pt idx="2">
                  <c:v>5.5666596999999996E-3</c:v>
                </c:pt>
                <c:pt idx="3">
                  <c:v>8.6377919000000004E-3</c:v>
                </c:pt>
                <c:pt idx="4">
                  <c:v>-2.4762682000000001E-2</c:v>
                </c:pt>
                <c:pt idx="5">
                  <c:v>-4.8772518000000001E-2</c:v>
                </c:pt>
                <c:pt idx="6">
                  <c:v>-5.8943193999999997E-2</c:v>
                </c:pt>
                <c:pt idx="7">
                  <c:v>-6.6059692000000003E-2</c:v>
                </c:pt>
                <c:pt idx="8">
                  <c:v>-8.3529200999999997E-2</c:v>
                </c:pt>
                <c:pt idx="9">
                  <c:v>-3.6567304000000002E-2</c:v>
                </c:pt>
                <c:pt idx="10">
                  <c:v>-5.1923135000000002E-2</c:v>
                </c:pt>
                <c:pt idx="11">
                  <c:v>-5.9612430000000001E-2</c:v>
                </c:pt>
                <c:pt idx="12">
                  <c:v>-6.5596589999999996E-2</c:v>
                </c:pt>
                <c:pt idx="13">
                  <c:v>-0.10250681</c:v>
                </c:pt>
                <c:pt idx="14">
                  <c:v>-1.4936820999999999E-2</c:v>
                </c:pt>
                <c:pt idx="15">
                  <c:v>-8.0830176000000007E-3</c:v>
                </c:pt>
                <c:pt idx="16">
                  <c:v>-2.1876603000000001E-2</c:v>
                </c:pt>
                <c:pt idx="17">
                  <c:v>-2.0311999000000001E-2</c:v>
                </c:pt>
                <c:pt idx="18">
                  <c:v>8.6803741000000007E-3</c:v>
                </c:pt>
                <c:pt idx="19">
                  <c:v>-1.1508133E-2</c:v>
                </c:pt>
                <c:pt idx="20">
                  <c:v>8.2394162000000003E-3</c:v>
                </c:pt>
                <c:pt idx="21">
                  <c:v>-5.7531279999999997E-2</c:v>
                </c:pt>
                <c:pt idx="22">
                  <c:v>-2.7576326000000002E-2</c:v>
                </c:pt>
                <c:pt idx="23">
                  <c:v>-1.0826038E-2</c:v>
                </c:pt>
                <c:pt idx="24">
                  <c:v>-7.5586971999999997E-3</c:v>
                </c:pt>
                <c:pt idx="25">
                  <c:v>-4.4162011000000001E-2</c:v>
                </c:pt>
                <c:pt idx="26">
                  <c:v>-2.2332281999999998E-2</c:v>
                </c:pt>
                <c:pt idx="27">
                  <c:v>-1.5731731999999998E-2</c:v>
                </c:pt>
                <c:pt idx="28">
                  <c:v>1.8869027999999999E-2</c:v>
                </c:pt>
                <c:pt idx="29">
                  <c:v>3.6362661E-3</c:v>
                </c:pt>
                <c:pt idx="30">
                  <c:v>4.7722184999999997E-3</c:v>
                </c:pt>
                <c:pt idx="31">
                  <c:v>2.9162941000000001E-2</c:v>
                </c:pt>
                <c:pt idx="32">
                  <c:v>6.1069086000000002E-2</c:v>
                </c:pt>
                <c:pt idx="33">
                  <c:v>6.4564597000000001E-2</c:v>
                </c:pt>
                <c:pt idx="34">
                  <c:v>5.4236224999999999E-2</c:v>
                </c:pt>
                <c:pt idx="35">
                  <c:v>2.8717682000000001E-2</c:v>
                </c:pt>
                <c:pt idx="36">
                  <c:v>6.3390394000000003E-2</c:v>
                </c:pt>
                <c:pt idx="37">
                  <c:v>7.3613266999999996E-2</c:v>
                </c:pt>
                <c:pt idx="38">
                  <c:v>7.7627857999999994E-2</c:v>
                </c:pt>
                <c:pt idx="39">
                  <c:v>2.5524084999999998E-2</c:v>
                </c:pt>
                <c:pt idx="40">
                  <c:v>3.6015375000000002E-2</c:v>
                </c:pt>
                <c:pt idx="41">
                  <c:v>7.1144666999999995E-2</c:v>
                </c:pt>
                <c:pt idx="42">
                  <c:v>3.6133446E-2</c:v>
                </c:pt>
                <c:pt idx="43">
                  <c:v>4.0662419000000002E-4</c:v>
                </c:pt>
                <c:pt idx="44">
                  <c:v>-4.7214589000000001E-2</c:v>
                </c:pt>
                <c:pt idx="45">
                  <c:v>-3.1328929999999998E-2</c:v>
                </c:pt>
                <c:pt idx="46">
                  <c:v>-7.4907845000000001E-2</c:v>
                </c:pt>
                <c:pt idx="47">
                  <c:v>-8.0365726999999998E-2</c:v>
                </c:pt>
                <c:pt idx="48">
                  <c:v>-7.9119914E-2</c:v>
                </c:pt>
                <c:pt idx="49">
                  <c:v>-0.11422401</c:v>
                </c:pt>
                <c:pt idx="50">
                  <c:v>-0.11408102000000001</c:v>
                </c:pt>
                <c:pt idx="51">
                  <c:v>-9.0969969999999997E-2</c:v>
                </c:pt>
                <c:pt idx="52">
                  <c:v>-0.10862665000000001</c:v>
                </c:pt>
                <c:pt idx="53">
                  <c:v>-6.1240495999999998E-2</c:v>
                </c:pt>
                <c:pt idx="54">
                  <c:v>-4.0606191E-2</c:v>
                </c:pt>
                <c:pt idx="55">
                  <c:v>-1.8514589000000001E-2</c:v>
                </c:pt>
                <c:pt idx="56">
                  <c:v>-3.0940666000000001E-3</c:v>
                </c:pt>
                <c:pt idx="57">
                  <c:v>4.8279044E-2</c:v>
                </c:pt>
                <c:pt idx="58">
                  <c:v>7.2297006999999996E-2</c:v>
                </c:pt>
                <c:pt idx="59">
                  <c:v>0.10478198</c:v>
                </c:pt>
                <c:pt idx="60">
                  <c:v>8.2149759000000003E-2</c:v>
                </c:pt>
                <c:pt idx="61">
                  <c:v>9.029732E-2</c:v>
                </c:pt>
                <c:pt idx="62">
                  <c:v>0.17055205000000001</c:v>
                </c:pt>
                <c:pt idx="63">
                  <c:v>0.11570030000000001</c:v>
                </c:pt>
                <c:pt idx="64">
                  <c:v>0.16796074999999999</c:v>
                </c:pt>
                <c:pt idx="65">
                  <c:v>0.17667289999999999</c:v>
                </c:pt>
                <c:pt idx="66">
                  <c:v>0.10050024</c:v>
                </c:pt>
                <c:pt idx="67">
                  <c:v>0.12267814</c:v>
                </c:pt>
                <c:pt idx="68">
                  <c:v>8.7050342000000003E-2</c:v>
                </c:pt>
                <c:pt idx="69">
                  <c:v>6.0958165000000002E-2</c:v>
                </c:pt>
                <c:pt idx="70">
                  <c:v>5.8991999000000003E-2</c:v>
                </c:pt>
                <c:pt idx="71">
                  <c:v>3.9622203000000002E-2</c:v>
                </c:pt>
                <c:pt idx="72">
                  <c:v>2.6679373999999999E-2</c:v>
                </c:pt>
                <c:pt idx="73">
                  <c:v>-6.4778266000000003E-4</c:v>
                </c:pt>
                <c:pt idx="74">
                  <c:v>-6.4088612000000001E-3</c:v>
                </c:pt>
                <c:pt idx="75">
                  <c:v>-1.5635554999999999E-2</c:v>
                </c:pt>
                <c:pt idx="76">
                  <c:v>-6.5588339999999995E-2</c:v>
                </c:pt>
                <c:pt idx="77">
                  <c:v>-2.1472894999999999E-2</c:v>
                </c:pt>
                <c:pt idx="78">
                  <c:v>-4.3239200999999998E-2</c:v>
                </c:pt>
                <c:pt idx="79">
                  <c:v>-0.13088758</c:v>
                </c:pt>
                <c:pt idx="80">
                  <c:v>-0.16655142000000001</c:v>
                </c:pt>
                <c:pt idx="81">
                  <c:v>-0.12406096</c:v>
                </c:pt>
                <c:pt idx="82">
                  <c:v>-0.21452999</c:v>
                </c:pt>
                <c:pt idx="83">
                  <c:v>-0.17464168999999999</c:v>
                </c:pt>
                <c:pt idx="84">
                  <c:v>-0.24493951999999999</c:v>
                </c:pt>
                <c:pt idx="85">
                  <c:v>-0.25822139</c:v>
                </c:pt>
                <c:pt idx="86">
                  <c:v>-0.25862236</c:v>
                </c:pt>
                <c:pt idx="87">
                  <c:v>-0.24979356</c:v>
                </c:pt>
                <c:pt idx="88">
                  <c:v>-0.30676533</c:v>
                </c:pt>
                <c:pt idx="89">
                  <c:v>-0.31718582000000001</c:v>
                </c:pt>
                <c:pt idx="90">
                  <c:v>-0.28140748999999998</c:v>
                </c:pt>
                <c:pt idx="91">
                  <c:v>-0.32251984</c:v>
                </c:pt>
                <c:pt idx="92">
                  <c:v>-0.25015578999999999</c:v>
                </c:pt>
                <c:pt idx="93">
                  <c:v>-0.21570638</c:v>
                </c:pt>
                <c:pt idx="94">
                  <c:v>-0.15196598</c:v>
                </c:pt>
                <c:pt idx="95">
                  <c:v>-5.2705331000000001E-2</c:v>
                </c:pt>
                <c:pt idx="96">
                  <c:v>4.7836177000000001E-2</c:v>
                </c:pt>
                <c:pt idx="97">
                  <c:v>0.15190833000000001</c:v>
                </c:pt>
                <c:pt idx="98">
                  <c:v>0.28679179999999999</c:v>
                </c:pt>
                <c:pt idx="99">
                  <c:v>0.36077951000000003</c:v>
                </c:pt>
                <c:pt idx="100">
                  <c:v>0.47625603</c:v>
                </c:pt>
                <c:pt idx="101">
                  <c:v>0.60994809999999999</c:v>
                </c:pt>
                <c:pt idx="102">
                  <c:v>0.63623869</c:v>
                </c:pt>
                <c:pt idx="103">
                  <c:v>0.70707945999999999</c:v>
                </c:pt>
                <c:pt idx="104">
                  <c:v>0.65139406</c:v>
                </c:pt>
                <c:pt idx="105">
                  <c:v>0.66136514999999996</c:v>
                </c:pt>
                <c:pt idx="106">
                  <c:v>0.56544883999999995</c:v>
                </c:pt>
                <c:pt idx="107">
                  <c:v>0.45800645000000001</c:v>
                </c:pt>
                <c:pt idx="108">
                  <c:v>0.36580402000000001</c:v>
                </c:pt>
                <c:pt idx="109">
                  <c:v>0.23998410000000001</c:v>
                </c:pt>
                <c:pt idx="110">
                  <c:v>0.10211293</c:v>
                </c:pt>
                <c:pt idx="111">
                  <c:v>-3.1112128000000002E-3</c:v>
                </c:pt>
                <c:pt idx="112">
                  <c:v>-7.5512130999999996E-2</c:v>
                </c:pt>
                <c:pt idx="113">
                  <c:v>-0.20750600999999999</c:v>
                </c:pt>
                <c:pt idx="114">
                  <c:v>-0.29482829999999999</c:v>
                </c:pt>
                <c:pt idx="115">
                  <c:v>-0.31812805</c:v>
                </c:pt>
                <c:pt idx="116">
                  <c:v>-0.33075933000000002</c:v>
                </c:pt>
                <c:pt idx="117">
                  <c:v>-0.31892926999999999</c:v>
                </c:pt>
                <c:pt idx="118">
                  <c:v>-0.33213947999999999</c:v>
                </c:pt>
                <c:pt idx="119">
                  <c:v>-0.32248601999999998</c:v>
                </c:pt>
                <c:pt idx="120">
                  <c:v>-0.26932086</c:v>
                </c:pt>
                <c:pt idx="121">
                  <c:v>-0.21738497000000001</c:v>
                </c:pt>
                <c:pt idx="122">
                  <c:v>-0.20567536</c:v>
                </c:pt>
                <c:pt idx="123">
                  <c:v>-0.16456622000000001</c:v>
                </c:pt>
                <c:pt idx="124">
                  <c:v>-0.15918188</c:v>
                </c:pt>
                <c:pt idx="125">
                  <c:v>-9.3497322999999993E-2</c:v>
                </c:pt>
                <c:pt idx="126">
                  <c:v>-5.9372672000000001E-2</c:v>
                </c:pt>
                <c:pt idx="127">
                  <c:v>-7.1998333999999997E-2</c:v>
                </c:pt>
                <c:pt idx="128">
                  <c:v>-3.8261497999999998E-2</c:v>
                </c:pt>
                <c:pt idx="129">
                  <c:v>1.3952122000000001E-2</c:v>
                </c:pt>
                <c:pt idx="130">
                  <c:v>-1.8128052999999999E-3</c:v>
                </c:pt>
                <c:pt idx="131">
                  <c:v>-2.5806691E-2</c:v>
                </c:pt>
                <c:pt idx="132">
                  <c:v>4.9021871000000002E-2</c:v>
                </c:pt>
                <c:pt idx="133">
                  <c:v>2.7421279E-2</c:v>
                </c:pt>
                <c:pt idx="134">
                  <c:v>3.3385419E-2</c:v>
                </c:pt>
                <c:pt idx="135">
                  <c:v>8.2063238999999996E-3</c:v>
                </c:pt>
                <c:pt idx="136">
                  <c:v>2.692748E-2</c:v>
                </c:pt>
                <c:pt idx="137">
                  <c:v>5.2075351999999998E-2</c:v>
                </c:pt>
                <c:pt idx="138">
                  <c:v>7.3475698000000006E-2</c:v>
                </c:pt>
                <c:pt idx="139">
                  <c:v>8.1416780999999994E-2</c:v>
                </c:pt>
                <c:pt idx="140">
                  <c:v>0.12096381</c:v>
                </c:pt>
                <c:pt idx="141">
                  <c:v>8.3742370999999996E-2</c:v>
                </c:pt>
                <c:pt idx="142">
                  <c:v>0.10113386000000001</c:v>
                </c:pt>
                <c:pt idx="143">
                  <c:v>7.0387401000000002E-2</c:v>
                </c:pt>
                <c:pt idx="144">
                  <c:v>0.10980595999999999</c:v>
                </c:pt>
                <c:pt idx="145">
                  <c:v>0.10831731</c:v>
                </c:pt>
                <c:pt idx="146">
                  <c:v>3.2244136999999999E-2</c:v>
                </c:pt>
                <c:pt idx="147">
                  <c:v>4.0395694000000003E-2</c:v>
                </c:pt>
                <c:pt idx="148">
                  <c:v>3.2607338999999999E-2</c:v>
                </c:pt>
                <c:pt idx="149">
                  <c:v>5.5016566000000003E-2</c:v>
                </c:pt>
                <c:pt idx="150">
                  <c:v>-3.5879784000000001E-3</c:v>
                </c:pt>
                <c:pt idx="151">
                  <c:v>3.5658967999999999E-2</c:v>
                </c:pt>
                <c:pt idx="152">
                  <c:v>-4.8417701E-2</c:v>
                </c:pt>
                <c:pt idx="153">
                  <c:v>-7.5136421999999994E-2</c:v>
                </c:pt>
                <c:pt idx="154">
                  <c:v>-4.8979256999999998E-2</c:v>
                </c:pt>
                <c:pt idx="155">
                  <c:v>-6.8221034E-2</c:v>
                </c:pt>
                <c:pt idx="156">
                  <c:v>-1.6737918000000001E-2</c:v>
                </c:pt>
                <c:pt idx="157">
                  <c:v>-6.9579636E-2</c:v>
                </c:pt>
                <c:pt idx="158">
                  <c:v>-8.9212292999999998E-2</c:v>
                </c:pt>
                <c:pt idx="159">
                  <c:v>-8.0299335999999999E-2</c:v>
                </c:pt>
                <c:pt idx="160">
                  <c:v>-1.7642283000000002E-2</c:v>
                </c:pt>
                <c:pt idx="161">
                  <c:v>-2.6638141000000001E-2</c:v>
                </c:pt>
                <c:pt idx="162">
                  <c:v>-2.7116197000000002E-2</c:v>
                </c:pt>
                <c:pt idx="163">
                  <c:v>-5.5843126999999999E-3</c:v>
                </c:pt>
                <c:pt idx="164">
                  <c:v>1.0954709999999999E-2</c:v>
                </c:pt>
                <c:pt idx="165">
                  <c:v>2.443538E-2</c:v>
                </c:pt>
                <c:pt idx="166">
                  <c:v>5.9839767000000002E-2</c:v>
                </c:pt>
                <c:pt idx="167">
                  <c:v>4.8274859000000003E-2</c:v>
                </c:pt>
                <c:pt idx="168">
                  <c:v>0.1065142</c:v>
                </c:pt>
                <c:pt idx="169">
                  <c:v>9.4105243000000005E-2</c:v>
                </c:pt>
                <c:pt idx="170">
                  <c:v>9.0906706000000004E-2</c:v>
                </c:pt>
                <c:pt idx="171">
                  <c:v>0.12726211000000001</c:v>
                </c:pt>
                <c:pt idx="172">
                  <c:v>7.3191060000000002E-2</c:v>
                </c:pt>
                <c:pt idx="173">
                  <c:v>0.10671057</c:v>
                </c:pt>
                <c:pt idx="174">
                  <c:v>0.12244531</c:v>
                </c:pt>
                <c:pt idx="175">
                  <c:v>6.3528716999999998E-2</c:v>
                </c:pt>
                <c:pt idx="176">
                  <c:v>1.4608036E-2</c:v>
                </c:pt>
                <c:pt idx="177">
                  <c:v>2.1332083000000002E-2</c:v>
                </c:pt>
                <c:pt idx="178">
                  <c:v>-3.9752672000000003E-2</c:v>
                </c:pt>
                <c:pt idx="179">
                  <c:v>-3.2147236000000003E-2</c:v>
                </c:pt>
                <c:pt idx="180">
                  <c:v>-3.6374554000000003E-2</c:v>
                </c:pt>
                <c:pt idx="181">
                  <c:v>-2.8623814000000001E-2</c:v>
                </c:pt>
                <c:pt idx="182">
                  <c:v>-2.7605841999999998E-2</c:v>
                </c:pt>
                <c:pt idx="183">
                  <c:v>-2.8176784E-2</c:v>
                </c:pt>
                <c:pt idx="184">
                  <c:v>-4.4177883000000001E-2</c:v>
                </c:pt>
                <c:pt idx="185">
                  <c:v>-5.4442979000000002E-2</c:v>
                </c:pt>
                <c:pt idx="186">
                  <c:v>-2.5596341000000002E-2</c:v>
                </c:pt>
                <c:pt idx="187">
                  <c:v>-3.2622704000000002E-2</c:v>
                </c:pt>
                <c:pt idx="188">
                  <c:v>-3.2626096E-2</c:v>
                </c:pt>
                <c:pt idx="189">
                  <c:v>-6.9284463000000004E-2</c:v>
                </c:pt>
                <c:pt idx="190">
                  <c:v>-5.3030331999999996E-3</c:v>
                </c:pt>
                <c:pt idx="191">
                  <c:v>-3.4756162E-2</c:v>
                </c:pt>
                <c:pt idx="192">
                  <c:v>-5.7702990000000003E-2</c:v>
                </c:pt>
                <c:pt idx="193">
                  <c:v>-3.0823608999999998E-2</c:v>
                </c:pt>
                <c:pt idx="194">
                  <c:v>-8.1032518000000008E-3</c:v>
                </c:pt>
                <c:pt idx="195">
                  <c:v>-1.6863485000000001E-2</c:v>
                </c:pt>
                <c:pt idx="196">
                  <c:v>-4.4061364999999998E-2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1D4-482F-AA34-2E3F0A791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989760"/>
        <c:axId val="619990088"/>
      </c:scatterChart>
      <c:valAx>
        <c:axId val="619989760"/>
        <c:scaling>
          <c:orientation val="minMax"/>
          <c:max val="15"/>
          <c:min val="-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90088"/>
        <c:crosses val="autoZero"/>
        <c:crossBetween val="midCat"/>
      </c:valAx>
      <c:valAx>
        <c:axId val="619990088"/>
        <c:scaling>
          <c:orientation val="minMax"/>
          <c:max val="1"/>
          <c:min val="-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89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206491677889453"/>
          <c:y val="5.7213746719160102E-2"/>
          <c:w val="0.39641585324634893"/>
          <c:h val="0.76627952755905515"/>
        </c:manualLayout>
      </c:layout>
      <c:scatterChart>
        <c:scatterStyle val="smoothMarker"/>
        <c:varyColors val="0"/>
        <c:ser>
          <c:idx val="0"/>
          <c:order val="0"/>
          <c:tx>
            <c:v>No Slit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Sheet2!$M$5:$M$203</c:f>
              <c:numCache>
                <c:formatCode>General</c:formatCode>
                <c:ptCount val="199"/>
                <c:pt idx="0">
                  <c:v>0</c:v>
                </c:pt>
                <c:pt idx="1">
                  <c:v>3.7877921000000002E-2</c:v>
                </c:pt>
                <c:pt idx="2">
                  <c:v>7.5755842000000004E-2</c:v>
                </c:pt>
                <c:pt idx="3">
                  <c:v>0.11363376</c:v>
                </c:pt>
                <c:pt idx="4">
                  <c:v>0.15151168000000001</c:v>
                </c:pt>
                <c:pt idx="5">
                  <c:v>0.18938959999999999</c:v>
                </c:pt>
                <c:pt idx="6">
                  <c:v>0.22726753</c:v>
                </c:pt>
                <c:pt idx="7">
                  <c:v>0.26514545</c:v>
                </c:pt>
                <c:pt idx="8">
                  <c:v>0.30302337000000001</c:v>
                </c:pt>
                <c:pt idx="9">
                  <c:v>0.34090129000000002</c:v>
                </c:pt>
                <c:pt idx="10">
                  <c:v>0.37877920999999998</c:v>
                </c:pt>
                <c:pt idx="11">
                  <c:v>0.41665712999999999</c:v>
                </c:pt>
                <c:pt idx="12">
                  <c:v>0.45453505</c:v>
                </c:pt>
                <c:pt idx="13">
                  <c:v>0.49241297000000001</c:v>
                </c:pt>
                <c:pt idx="14">
                  <c:v>0.53029088999999996</c:v>
                </c:pt>
                <c:pt idx="15">
                  <c:v>0.56816880999999997</c:v>
                </c:pt>
                <c:pt idx="16">
                  <c:v>0.60604672999999998</c:v>
                </c:pt>
                <c:pt idx="17">
                  <c:v>0.64392466000000004</c:v>
                </c:pt>
                <c:pt idx="18">
                  <c:v>0.68180258000000005</c:v>
                </c:pt>
                <c:pt idx="19">
                  <c:v>0.71968049999999995</c:v>
                </c:pt>
                <c:pt idx="20">
                  <c:v>0.75755841999999995</c:v>
                </c:pt>
                <c:pt idx="21">
                  <c:v>0.79543633999999996</c:v>
                </c:pt>
                <c:pt idx="22">
                  <c:v>0.83331425999999997</c:v>
                </c:pt>
                <c:pt idx="23">
                  <c:v>0.87119217999999998</c:v>
                </c:pt>
                <c:pt idx="24">
                  <c:v>0.90907009999999999</c:v>
                </c:pt>
                <c:pt idx="25">
                  <c:v>0.94694802</c:v>
                </c:pt>
                <c:pt idx="26">
                  <c:v>0.98482594000000001</c:v>
                </c:pt>
                <c:pt idx="27">
                  <c:v>1.0227039</c:v>
                </c:pt>
                <c:pt idx="28">
                  <c:v>1.0605818</c:v>
                </c:pt>
                <c:pt idx="29">
                  <c:v>1.0984597</c:v>
                </c:pt>
                <c:pt idx="30">
                  <c:v>1.1363376000000001</c:v>
                </c:pt>
                <c:pt idx="31">
                  <c:v>1.1742155000000001</c:v>
                </c:pt>
                <c:pt idx="32">
                  <c:v>1.2120934999999999</c:v>
                </c:pt>
                <c:pt idx="33">
                  <c:v>1.2499714</c:v>
                </c:pt>
                <c:pt idx="34">
                  <c:v>1.2878493</c:v>
                </c:pt>
                <c:pt idx="35">
                  <c:v>1.3257272</c:v>
                </c:pt>
                <c:pt idx="36">
                  <c:v>1.3636052000000001</c:v>
                </c:pt>
                <c:pt idx="37">
                  <c:v>1.4014831000000001</c:v>
                </c:pt>
                <c:pt idx="38">
                  <c:v>1.4393609999999999</c:v>
                </c:pt>
                <c:pt idx="39">
                  <c:v>1.4772388999999999</c:v>
                </c:pt>
                <c:pt idx="40">
                  <c:v>1.5151167999999999</c:v>
                </c:pt>
                <c:pt idx="41">
                  <c:v>1.5529948</c:v>
                </c:pt>
                <c:pt idx="42">
                  <c:v>1.5908727</c:v>
                </c:pt>
                <c:pt idx="43">
                  <c:v>1.6287506</c:v>
                </c:pt>
                <c:pt idx="44">
                  <c:v>1.6666285000000001</c:v>
                </c:pt>
                <c:pt idx="45">
                  <c:v>1.7045064000000001</c:v>
                </c:pt>
                <c:pt idx="46">
                  <c:v>1.7423843999999999</c:v>
                </c:pt>
                <c:pt idx="47">
                  <c:v>1.7802623</c:v>
                </c:pt>
                <c:pt idx="48">
                  <c:v>1.8181402</c:v>
                </c:pt>
                <c:pt idx="49">
                  <c:v>1.8560181</c:v>
                </c:pt>
                <c:pt idx="50">
                  <c:v>1.893896</c:v>
                </c:pt>
                <c:pt idx="51">
                  <c:v>1.9317740000000001</c:v>
                </c:pt>
                <c:pt idx="52">
                  <c:v>1.9696518999999999</c:v>
                </c:pt>
                <c:pt idx="53">
                  <c:v>2.0075297999999999</c:v>
                </c:pt>
                <c:pt idx="54">
                  <c:v>2.0454077000000002</c:v>
                </c:pt>
                <c:pt idx="55">
                  <c:v>2.0832856999999998</c:v>
                </c:pt>
                <c:pt idx="56">
                  <c:v>2.1211636</c:v>
                </c:pt>
                <c:pt idx="57">
                  <c:v>2.1590414999999998</c:v>
                </c:pt>
                <c:pt idx="58">
                  <c:v>2.1969194000000001</c:v>
                </c:pt>
                <c:pt idx="59">
                  <c:v>2.2347972999999999</c:v>
                </c:pt>
                <c:pt idx="60">
                  <c:v>2.2726753</c:v>
                </c:pt>
                <c:pt idx="61">
                  <c:v>2.3105532000000002</c:v>
                </c:pt>
                <c:pt idx="62">
                  <c:v>2.3484311</c:v>
                </c:pt>
                <c:pt idx="63">
                  <c:v>2.3863089999999998</c:v>
                </c:pt>
                <c:pt idx="64">
                  <c:v>2.4241869</c:v>
                </c:pt>
                <c:pt idx="65">
                  <c:v>2.4620649000000001</c:v>
                </c:pt>
                <c:pt idx="66">
                  <c:v>2.4999427999999999</c:v>
                </c:pt>
                <c:pt idx="67">
                  <c:v>2.5378207000000002</c:v>
                </c:pt>
                <c:pt idx="68">
                  <c:v>2.5756985999999999</c:v>
                </c:pt>
                <c:pt idx="69">
                  <c:v>2.6135765000000002</c:v>
                </c:pt>
                <c:pt idx="70">
                  <c:v>2.6514544999999998</c:v>
                </c:pt>
                <c:pt idx="71">
                  <c:v>2.6893324000000001</c:v>
                </c:pt>
                <c:pt idx="72">
                  <c:v>2.7272102999999999</c:v>
                </c:pt>
                <c:pt idx="73">
                  <c:v>2.7650882000000001</c:v>
                </c:pt>
                <c:pt idx="74">
                  <c:v>2.8029660999999999</c:v>
                </c:pt>
                <c:pt idx="75">
                  <c:v>2.8408441</c:v>
                </c:pt>
                <c:pt idx="76">
                  <c:v>2.8787219999999998</c:v>
                </c:pt>
                <c:pt idx="77">
                  <c:v>2.9165999</c:v>
                </c:pt>
                <c:pt idx="78">
                  <c:v>2.9544777999999998</c:v>
                </c:pt>
                <c:pt idx="79">
                  <c:v>2.9923557999999999</c:v>
                </c:pt>
                <c:pt idx="80">
                  <c:v>3.0302337000000001</c:v>
                </c:pt>
                <c:pt idx="81">
                  <c:v>3.0681115999999999</c:v>
                </c:pt>
                <c:pt idx="82">
                  <c:v>3.1059895000000002</c:v>
                </c:pt>
                <c:pt idx="83">
                  <c:v>3.1438674</c:v>
                </c:pt>
                <c:pt idx="84">
                  <c:v>3.1817454000000001</c:v>
                </c:pt>
                <c:pt idx="85">
                  <c:v>3.2196232999999999</c:v>
                </c:pt>
                <c:pt idx="86">
                  <c:v>3.2575012000000001</c:v>
                </c:pt>
                <c:pt idx="87">
                  <c:v>3.2953790999999999</c:v>
                </c:pt>
                <c:pt idx="88">
                  <c:v>3.3332570000000001</c:v>
                </c:pt>
                <c:pt idx="89">
                  <c:v>3.3711350000000002</c:v>
                </c:pt>
                <c:pt idx="90">
                  <c:v>3.4090129</c:v>
                </c:pt>
                <c:pt idx="91">
                  <c:v>3.4468907999999998</c:v>
                </c:pt>
                <c:pt idx="92">
                  <c:v>3.4847687000000001</c:v>
                </c:pt>
                <c:pt idx="93">
                  <c:v>3.5226465999999999</c:v>
                </c:pt>
                <c:pt idx="94">
                  <c:v>3.5605245999999999</c:v>
                </c:pt>
                <c:pt idx="95">
                  <c:v>3.5984025000000002</c:v>
                </c:pt>
                <c:pt idx="96">
                  <c:v>3.6362804</c:v>
                </c:pt>
                <c:pt idx="97">
                  <c:v>3.6741583000000002</c:v>
                </c:pt>
                <c:pt idx="98">
                  <c:v>3.7120362999999998</c:v>
                </c:pt>
                <c:pt idx="99">
                  <c:v>3.7499142000000001</c:v>
                </c:pt>
                <c:pt idx="100">
                  <c:v>3.7877920999999999</c:v>
                </c:pt>
                <c:pt idx="101">
                  <c:v>3.8256700000000001</c:v>
                </c:pt>
                <c:pt idx="102">
                  <c:v>3.8635478999999999</c:v>
                </c:pt>
                <c:pt idx="103">
                  <c:v>3.9014259</c:v>
                </c:pt>
                <c:pt idx="104">
                  <c:v>3.9393037999999998</c:v>
                </c:pt>
                <c:pt idx="105">
                  <c:v>3.9771817</c:v>
                </c:pt>
                <c:pt idx="106">
                  <c:v>4.0150595999999998</c:v>
                </c:pt>
                <c:pt idx="107">
                  <c:v>4.0529374999999996</c:v>
                </c:pt>
                <c:pt idx="108">
                  <c:v>4.0908154999999997</c:v>
                </c:pt>
                <c:pt idx="109">
                  <c:v>4.1286934000000004</c:v>
                </c:pt>
                <c:pt idx="110">
                  <c:v>4.1665713000000002</c:v>
                </c:pt>
                <c:pt idx="111">
                  <c:v>4.2044492</c:v>
                </c:pt>
                <c:pt idx="112">
                  <c:v>4.2423270999999998</c:v>
                </c:pt>
                <c:pt idx="113">
                  <c:v>4.2802050999999999</c:v>
                </c:pt>
                <c:pt idx="114">
                  <c:v>4.3180829999999997</c:v>
                </c:pt>
                <c:pt idx="115">
                  <c:v>4.3559609000000004</c:v>
                </c:pt>
                <c:pt idx="116">
                  <c:v>4.3938388000000002</c:v>
                </c:pt>
                <c:pt idx="117">
                  <c:v>4.4317167</c:v>
                </c:pt>
                <c:pt idx="118">
                  <c:v>4.4695947</c:v>
                </c:pt>
                <c:pt idx="119">
                  <c:v>4.5074725999999998</c:v>
                </c:pt>
                <c:pt idx="120">
                  <c:v>4.5453504999999996</c:v>
                </c:pt>
                <c:pt idx="121">
                  <c:v>4.5832284000000003</c:v>
                </c:pt>
                <c:pt idx="122">
                  <c:v>4.6211064000000004</c:v>
                </c:pt>
                <c:pt idx="123">
                  <c:v>4.6589843000000002</c:v>
                </c:pt>
                <c:pt idx="124">
                  <c:v>4.6968622</c:v>
                </c:pt>
                <c:pt idx="125">
                  <c:v>4.7347400999999998</c:v>
                </c:pt>
                <c:pt idx="126">
                  <c:v>4.7726179999999996</c:v>
                </c:pt>
                <c:pt idx="127">
                  <c:v>4.8104959999999997</c:v>
                </c:pt>
                <c:pt idx="128">
                  <c:v>4.8483739000000003</c:v>
                </c:pt>
                <c:pt idx="129">
                  <c:v>4.8862518000000001</c:v>
                </c:pt>
                <c:pt idx="130">
                  <c:v>4.9241296999999999</c:v>
                </c:pt>
                <c:pt idx="131">
                  <c:v>4.9620075999999997</c:v>
                </c:pt>
                <c:pt idx="132">
                  <c:v>4.9998855999999998</c:v>
                </c:pt>
                <c:pt idx="133">
                  <c:v>5.0377634999999996</c:v>
                </c:pt>
                <c:pt idx="134">
                  <c:v>5.0756414000000003</c:v>
                </c:pt>
                <c:pt idx="135">
                  <c:v>5.1135193000000001</c:v>
                </c:pt>
                <c:pt idx="136">
                  <c:v>5.1513971999999999</c:v>
                </c:pt>
                <c:pt idx="137">
                  <c:v>5.1892752</c:v>
                </c:pt>
                <c:pt idx="138">
                  <c:v>5.2271530999999998</c:v>
                </c:pt>
                <c:pt idx="139">
                  <c:v>5.2650309999999996</c:v>
                </c:pt>
                <c:pt idx="140">
                  <c:v>5.3029089000000003</c:v>
                </c:pt>
                <c:pt idx="141">
                  <c:v>5.3407869000000003</c:v>
                </c:pt>
                <c:pt idx="142">
                  <c:v>5.3786648000000001</c:v>
                </c:pt>
                <c:pt idx="143">
                  <c:v>5.4165426999999999</c:v>
                </c:pt>
                <c:pt idx="144">
                  <c:v>5.4544205999999997</c:v>
                </c:pt>
                <c:pt idx="145">
                  <c:v>5.4922985000000004</c:v>
                </c:pt>
                <c:pt idx="146">
                  <c:v>5.5301764999999996</c:v>
                </c:pt>
                <c:pt idx="147">
                  <c:v>5.5680544000000003</c:v>
                </c:pt>
                <c:pt idx="148">
                  <c:v>5.6059323000000001</c:v>
                </c:pt>
                <c:pt idx="149">
                  <c:v>5.6438101999999999</c:v>
                </c:pt>
                <c:pt idx="150">
                  <c:v>5.6816880999999997</c:v>
                </c:pt>
                <c:pt idx="151">
                  <c:v>5.7195660999999998</c:v>
                </c:pt>
                <c:pt idx="152">
                  <c:v>5.7574439999999996</c:v>
                </c:pt>
                <c:pt idx="153">
                  <c:v>5.7953219000000002</c:v>
                </c:pt>
                <c:pt idx="154">
                  <c:v>5.8331998</c:v>
                </c:pt>
                <c:pt idx="155">
                  <c:v>5.8710776999999998</c:v>
                </c:pt>
                <c:pt idx="156">
                  <c:v>5.9089556999999999</c:v>
                </c:pt>
                <c:pt idx="157">
                  <c:v>5.9468335999999997</c:v>
                </c:pt>
                <c:pt idx="158">
                  <c:v>5.9847115000000004</c:v>
                </c:pt>
                <c:pt idx="159">
                  <c:v>6.0225894000000002</c:v>
                </c:pt>
                <c:pt idx="160">
                  <c:v>6.0604673</c:v>
                </c:pt>
                <c:pt idx="161">
                  <c:v>6.0983453000000001</c:v>
                </c:pt>
                <c:pt idx="162">
                  <c:v>6.1362231999999999</c:v>
                </c:pt>
                <c:pt idx="163">
                  <c:v>6.1741010999999997</c:v>
                </c:pt>
                <c:pt idx="164">
                  <c:v>6.2119790000000004</c:v>
                </c:pt>
                <c:pt idx="165">
                  <c:v>6.2498570000000004</c:v>
                </c:pt>
                <c:pt idx="166">
                  <c:v>6.2877349000000002</c:v>
                </c:pt>
                <c:pt idx="167">
                  <c:v>6.3256128</c:v>
                </c:pt>
                <c:pt idx="168">
                  <c:v>6.3634906999999998</c:v>
                </c:pt>
                <c:pt idx="169">
                  <c:v>6.4013685999999996</c:v>
                </c:pt>
                <c:pt idx="170">
                  <c:v>6.4392465999999997</c:v>
                </c:pt>
                <c:pt idx="171">
                  <c:v>6.4771245000000004</c:v>
                </c:pt>
                <c:pt idx="172">
                  <c:v>6.5150024000000002</c:v>
                </c:pt>
                <c:pt idx="173">
                  <c:v>6.5528803</c:v>
                </c:pt>
                <c:pt idx="174">
                  <c:v>6.5907581999999998</c:v>
                </c:pt>
                <c:pt idx="175">
                  <c:v>6.6286361999999999</c:v>
                </c:pt>
                <c:pt idx="176">
                  <c:v>6.6665140999999997</c:v>
                </c:pt>
                <c:pt idx="177">
                  <c:v>6.7043920000000004</c:v>
                </c:pt>
                <c:pt idx="178">
                  <c:v>6.7422699000000001</c:v>
                </c:pt>
                <c:pt idx="179">
                  <c:v>6.7801477999999999</c:v>
                </c:pt>
                <c:pt idx="180">
                  <c:v>6.8180258</c:v>
                </c:pt>
                <c:pt idx="181">
                  <c:v>6.8559036999999998</c:v>
                </c:pt>
                <c:pt idx="182">
                  <c:v>6.8937815999999996</c:v>
                </c:pt>
                <c:pt idx="183">
                  <c:v>6.9316595000000003</c:v>
                </c:pt>
                <c:pt idx="184">
                  <c:v>6.9695374000000001</c:v>
                </c:pt>
                <c:pt idx="185">
                  <c:v>7.0074154000000002</c:v>
                </c:pt>
                <c:pt idx="186">
                  <c:v>7.0452933</c:v>
                </c:pt>
                <c:pt idx="187">
                  <c:v>7.0831711999999998</c:v>
                </c:pt>
                <c:pt idx="188">
                  <c:v>7.1210490999999996</c:v>
                </c:pt>
                <c:pt idx="189">
                  <c:v>7.1589270999999997</c:v>
                </c:pt>
                <c:pt idx="190">
                  <c:v>7.1968050000000003</c:v>
                </c:pt>
                <c:pt idx="191">
                  <c:v>7.2346829000000001</c:v>
                </c:pt>
                <c:pt idx="192">
                  <c:v>7.2725607999999999</c:v>
                </c:pt>
                <c:pt idx="193">
                  <c:v>7.3104386999999997</c:v>
                </c:pt>
                <c:pt idx="194">
                  <c:v>7.3483166999999998</c:v>
                </c:pt>
                <c:pt idx="195">
                  <c:v>7.3861945999999996</c:v>
                </c:pt>
                <c:pt idx="196">
                  <c:v>7.4240725000000003</c:v>
                </c:pt>
                <c:pt idx="197">
                  <c:v>7.4619504000000001</c:v>
                </c:pt>
                <c:pt idx="198">
                  <c:v>7.4998282999999999</c:v>
                </c:pt>
              </c:numCache>
            </c:numRef>
          </c:xVal>
          <c:yVal>
            <c:numRef>
              <c:f>Sheet2!$N$5:$N$203</c:f>
              <c:numCache>
                <c:formatCode>General</c:formatCode>
                <c:ptCount val="199"/>
                <c:pt idx="0">
                  <c:v>1.5135918E-3</c:v>
                </c:pt>
                <c:pt idx="1">
                  <c:v>6.9629267999999998E-3</c:v>
                </c:pt>
                <c:pt idx="2">
                  <c:v>1.9002276E-3</c:v>
                </c:pt>
                <c:pt idx="3">
                  <c:v>2.4268279E-2</c:v>
                </c:pt>
                <c:pt idx="4">
                  <c:v>2.9487359000000001E-2</c:v>
                </c:pt>
                <c:pt idx="5">
                  <c:v>5.2490492999999999E-2</c:v>
                </c:pt>
                <c:pt idx="6">
                  <c:v>5.6904694999999998E-2</c:v>
                </c:pt>
                <c:pt idx="7">
                  <c:v>2.1856117000000001E-2</c:v>
                </c:pt>
                <c:pt idx="8">
                  <c:v>1.7494084999999999E-2</c:v>
                </c:pt>
                <c:pt idx="9">
                  <c:v>1.1153138999999999E-2</c:v>
                </c:pt>
                <c:pt idx="10">
                  <c:v>7.2855335E-3</c:v>
                </c:pt>
                <c:pt idx="11">
                  <c:v>1.3986077999999999E-3</c:v>
                </c:pt>
                <c:pt idx="12">
                  <c:v>1.4233360000000001E-3</c:v>
                </c:pt>
                <c:pt idx="13">
                  <c:v>2.8545113000000002E-3</c:v>
                </c:pt>
                <c:pt idx="14">
                  <c:v>1.1221963000000001E-3</c:v>
                </c:pt>
                <c:pt idx="15">
                  <c:v>1.149115E-3</c:v>
                </c:pt>
                <c:pt idx="16">
                  <c:v>5.8611090000000002E-4</c:v>
                </c:pt>
                <c:pt idx="17">
                  <c:v>4.4880734000000001E-4</c:v>
                </c:pt>
                <c:pt idx="18">
                  <c:v>4.4526451999999999E-4</c:v>
                </c:pt>
                <c:pt idx="19">
                  <c:v>8.7273826000000001E-4</c:v>
                </c:pt>
                <c:pt idx="20">
                  <c:v>1.1505681999999999E-4</c:v>
                </c:pt>
                <c:pt idx="21">
                  <c:v>7.7881613999999995E-5</c:v>
                </c:pt>
                <c:pt idx="22">
                  <c:v>1.2091811E-4</c:v>
                </c:pt>
                <c:pt idx="23">
                  <c:v>2.0044704E-4</c:v>
                </c:pt>
                <c:pt idx="24">
                  <c:v>9.4009867999999999E-4</c:v>
                </c:pt>
                <c:pt idx="25">
                  <c:v>2.8831080000000001E-4</c:v>
                </c:pt>
                <c:pt idx="26">
                  <c:v>1.1206850999999999E-4</c:v>
                </c:pt>
                <c:pt idx="27">
                  <c:v>3.3035010000000001E-4</c:v>
                </c:pt>
                <c:pt idx="28">
                  <c:v>3.2741538000000001E-4</c:v>
                </c:pt>
                <c:pt idx="29">
                  <c:v>1.6898375999999998E-5</c:v>
                </c:pt>
                <c:pt idx="30">
                  <c:v>5.3822259999999997E-4</c:v>
                </c:pt>
                <c:pt idx="31">
                  <c:v>2.9450139999999999E-4</c:v>
                </c:pt>
                <c:pt idx="32">
                  <c:v>2.8614146999999998E-4</c:v>
                </c:pt>
                <c:pt idx="33">
                  <c:v>4.1671029000000002E-4</c:v>
                </c:pt>
                <c:pt idx="34">
                  <c:v>3.5493653999999999E-4</c:v>
                </c:pt>
                <c:pt idx="35">
                  <c:v>4.0713931E-4</c:v>
                </c:pt>
                <c:pt idx="36">
                  <c:v>6.7650928000000002E-4</c:v>
                </c:pt>
                <c:pt idx="37">
                  <c:v>1.8685753000000001E-4</c:v>
                </c:pt>
                <c:pt idx="38">
                  <c:v>3.3618747000000002E-4</c:v>
                </c:pt>
                <c:pt idx="39">
                  <c:v>2.0570637000000001E-4</c:v>
                </c:pt>
                <c:pt idx="40">
                  <c:v>4.7540572999999999E-4</c:v>
                </c:pt>
                <c:pt idx="41">
                  <c:v>2.8367938000000001E-4</c:v>
                </c:pt>
                <c:pt idx="42">
                  <c:v>6.0562387000000001E-4</c:v>
                </c:pt>
                <c:pt idx="43">
                  <c:v>7.3967675000000005E-5</c:v>
                </c:pt>
                <c:pt idx="44">
                  <c:v>3.9604868999999998E-4</c:v>
                </c:pt>
                <c:pt idx="45">
                  <c:v>4.7897437E-4</c:v>
                </c:pt>
                <c:pt idx="46">
                  <c:v>5.0719637000000005E-4</c:v>
                </c:pt>
                <c:pt idx="47">
                  <c:v>4.6896184E-4</c:v>
                </c:pt>
                <c:pt idx="48">
                  <c:v>1.7746891E-5</c:v>
                </c:pt>
                <c:pt idx="49">
                  <c:v>2.3196234E-4</c:v>
                </c:pt>
                <c:pt idx="50">
                  <c:v>8.1186410000000007E-5</c:v>
                </c:pt>
                <c:pt idx="51">
                  <c:v>3.9498932000000002E-4</c:v>
                </c:pt>
                <c:pt idx="52">
                  <c:v>4.1111260999999999E-4</c:v>
                </c:pt>
                <c:pt idx="53">
                  <c:v>2.3842737E-4</c:v>
                </c:pt>
                <c:pt idx="54">
                  <c:v>1.8946045000000001E-4</c:v>
                </c:pt>
                <c:pt idx="55">
                  <c:v>4.8886410999999998E-4</c:v>
                </c:pt>
                <c:pt idx="56">
                  <c:v>1.2347241E-4</c:v>
                </c:pt>
                <c:pt idx="57">
                  <c:v>1.6456226999999999E-4</c:v>
                </c:pt>
                <c:pt idx="58">
                  <c:v>3.0038758000000001E-4</c:v>
                </c:pt>
                <c:pt idx="59">
                  <c:v>1.1877276999999999E-4</c:v>
                </c:pt>
                <c:pt idx="60">
                  <c:v>1.1782393E-4</c:v>
                </c:pt>
                <c:pt idx="61">
                  <c:v>2.7744559E-4</c:v>
                </c:pt>
                <c:pt idx="62">
                  <c:v>3.6853626999999999E-4</c:v>
                </c:pt>
                <c:pt idx="63">
                  <c:v>4.0993949E-4</c:v>
                </c:pt>
                <c:pt idx="64">
                  <c:v>8.4115862000000002E-5</c:v>
                </c:pt>
                <c:pt idx="65">
                  <c:v>3.5116790999999999E-4</c:v>
                </c:pt>
                <c:pt idx="66">
                  <c:v>6.9022414000000003E-5</c:v>
                </c:pt>
                <c:pt idx="67">
                  <c:v>7.2601411999999999E-5</c:v>
                </c:pt>
                <c:pt idx="68">
                  <c:v>5.6590515999999997E-5</c:v>
                </c:pt>
                <c:pt idx="69">
                  <c:v>1.5985836E-4</c:v>
                </c:pt>
                <c:pt idx="70">
                  <c:v>9.3729406000000001E-5</c:v>
                </c:pt>
                <c:pt idx="71">
                  <c:v>8.2689065000000005E-4</c:v>
                </c:pt>
                <c:pt idx="72">
                  <c:v>4.8749196000000001E-4</c:v>
                </c:pt>
                <c:pt idx="73">
                  <c:v>4.0824003000000002E-5</c:v>
                </c:pt>
                <c:pt idx="74">
                  <c:v>1.8746206999999999E-4</c:v>
                </c:pt>
                <c:pt idx="75">
                  <c:v>4.6128932E-4</c:v>
                </c:pt>
                <c:pt idx="76">
                  <c:v>8.7989481000000003E-5</c:v>
                </c:pt>
                <c:pt idx="77">
                  <c:v>1.5726164E-4</c:v>
                </c:pt>
                <c:pt idx="78">
                  <c:v>3.7573332999999998E-4</c:v>
                </c:pt>
                <c:pt idx="79">
                  <c:v>2.5128454000000001E-4</c:v>
                </c:pt>
                <c:pt idx="80">
                  <c:v>1.7492741E-4</c:v>
                </c:pt>
                <c:pt idx="81">
                  <c:v>6.3659974999999999E-4</c:v>
                </c:pt>
                <c:pt idx="82">
                  <c:v>4.3045411999999999E-4</c:v>
                </c:pt>
                <c:pt idx="83">
                  <c:v>2.0418562999999999E-4</c:v>
                </c:pt>
                <c:pt idx="84">
                  <c:v>7.3600204999999994E-5</c:v>
                </c:pt>
                <c:pt idx="85">
                  <c:v>5.7004731000000002E-4</c:v>
                </c:pt>
                <c:pt idx="86">
                  <c:v>1.0530062E-4</c:v>
                </c:pt>
                <c:pt idx="87">
                  <c:v>6.7603042000000005E-5</c:v>
                </c:pt>
                <c:pt idx="88">
                  <c:v>6.2425468999999996E-5</c:v>
                </c:pt>
                <c:pt idx="89">
                  <c:v>3.6331166000000002E-4</c:v>
                </c:pt>
                <c:pt idx="90">
                  <c:v>3.8339550999999999E-4</c:v>
                </c:pt>
                <c:pt idx="91">
                  <c:v>1.7914701000000001E-4</c:v>
                </c:pt>
                <c:pt idx="92">
                  <c:v>4.2748892999999998E-4</c:v>
                </c:pt>
                <c:pt idx="93">
                  <c:v>2.8887838000000001E-4</c:v>
                </c:pt>
                <c:pt idx="94">
                  <c:v>3.8277599000000002E-4</c:v>
                </c:pt>
                <c:pt idx="95">
                  <c:v>2.4163641999999999E-4</c:v>
                </c:pt>
                <c:pt idx="96">
                  <c:v>3.1865631000000001E-4</c:v>
                </c:pt>
                <c:pt idx="97">
                  <c:v>6.6629614000000002E-4</c:v>
                </c:pt>
                <c:pt idx="98">
                  <c:v>2.2515466E-4</c:v>
                </c:pt>
                <c:pt idx="99">
                  <c:v>9.9629117999999999E-4</c:v>
                </c:pt>
                <c:pt idx="100">
                  <c:v>9.9629117999999999E-4</c:v>
                </c:pt>
                <c:pt idx="101">
                  <c:v>2.2515466E-4</c:v>
                </c:pt>
                <c:pt idx="102">
                  <c:v>6.6629614000000002E-4</c:v>
                </c:pt>
                <c:pt idx="103">
                  <c:v>3.1865631000000001E-4</c:v>
                </c:pt>
                <c:pt idx="104">
                  <c:v>2.4163641999999999E-4</c:v>
                </c:pt>
                <c:pt idx="105">
                  <c:v>3.8277599000000002E-4</c:v>
                </c:pt>
                <c:pt idx="106">
                  <c:v>2.8887838000000001E-4</c:v>
                </c:pt>
                <c:pt idx="107">
                  <c:v>4.2748892999999998E-4</c:v>
                </c:pt>
                <c:pt idx="108">
                  <c:v>1.7914701000000001E-4</c:v>
                </c:pt>
                <c:pt idx="109">
                  <c:v>3.8339550999999999E-4</c:v>
                </c:pt>
                <c:pt idx="110">
                  <c:v>3.6331166000000002E-4</c:v>
                </c:pt>
                <c:pt idx="111">
                  <c:v>6.2425468999999996E-5</c:v>
                </c:pt>
                <c:pt idx="112">
                  <c:v>6.7603042000000005E-5</c:v>
                </c:pt>
                <c:pt idx="113">
                  <c:v>1.0530062E-4</c:v>
                </c:pt>
                <c:pt idx="114">
                  <c:v>5.7004731000000002E-4</c:v>
                </c:pt>
                <c:pt idx="115">
                  <c:v>7.3600204999999994E-5</c:v>
                </c:pt>
                <c:pt idx="116">
                  <c:v>2.0418562999999999E-4</c:v>
                </c:pt>
                <c:pt idx="117">
                  <c:v>4.3045411999999999E-4</c:v>
                </c:pt>
                <c:pt idx="118">
                  <c:v>6.3659974999999999E-4</c:v>
                </c:pt>
                <c:pt idx="119">
                  <c:v>1.7492741E-4</c:v>
                </c:pt>
                <c:pt idx="120">
                  <c:v>2.5128454000000001E-4</c:v>
                </c:pt>
                <c:pt idx="121">
                  <c:v>3.7573332999999998E-4</c:v>
                </c:pt>
                <c:pt idx="122">
                  <c:v>1.5726164E-4</c:v>
                </c:pt>
                <c:pt idx="123">
                  <c:v>8.7989481000000003E-5</c:v>
                </c:pt>
                <c:pt idx="124">
                  <c:v>4.6128932E-4</c:v>
                </c:pt>
                <c:pt idx="125">
                  <c:v>1.8746206999999999E-4</c:v>
                </c:pt>
                <c:pt idx="126">
                  <c:v>4.0824003000000002E-5</c:v>
                </c:pt>
                <c:pt idx="127">
                  <c:v>4.8749196000000001E-4</c:v>
                </c:pt>
                <c:pt idx="128">
                  <c:v>8.2689065000000005E-4</c:v>
                </c:pt>
                <c:pt idx="129">
                  <c:v>9.3729406000000001E-5</c:v>
                </c:pt>
                <c:pt idx="130">
                  <c:v>1.5985836E-4</c:v>
                </c:pt>
                <c:pt idx="131">
                  <c:v>5.6590515999999997E-5</c:v>
                </c:pt>
                <c:pt idx="132">
                  <c:v>7.2601411999999999E-5</c:v>
                </c:pt>
                <c:pt idx="133">
                  <c:v>6.9022414000000003E-5</c:v>
                </c:pt>
                <c:pt idx="134">
                  <c:v>3.5116790999999999E-4</c:v>
                </c:pt>
                <c:pt idx="135">
                  <c:v>8.4115862000000002E-5</c:v>
                </c:pt>
                <c:pt idx="136">
                  <c:v>4.0993949E-4</c:v>
                </c:pt>
                <c:pt idx="137">
                  <c:v>3.6853626999999999E-4</c:v>
                </c:pt>
                <c:pt idx="138">
                  <c:v>2.7744559E-4</c:v>
                </c:pt>
                <c:pt idx="139">
                  <c:v>1.1782393E-4</c:v>
                </c:pt>
                <c:pt idx="140">
                  <c:v>1.1877276999999999E-4</c:v>
                </c:pt>
                <c:pt idx="141">
                  <c:v>3.0038758000000001E-4</c:v>
                </c:pt>
                <c:pt idx="142">
                  <c:v>1.6456226999999999E-4</c:v>
                </c:pt>
                <c:pt idx="143">
                  <c:v>1.2347241E-4</c:v>
                </c:pt>
                <c:pt idx="144">
                  <c:v>4.8886410999999998E-4</c:v>
                </c:pt>
                <c:pt idx="145">
                  <c:v>1.8946045000000001E-4</c:v>
                </c:pt>
                <c:pt idx="146">
                  <c:v>2.3842737E-4</c:v>
                </c:pt>
                <c:pt idx="147">
                  <c:v>4.1111260999999999E-4</c:v>
                </c:pt>
                <c:pt idx="148">
                  <c:v>3.9498932000000002E-4</c:v>
                </c:pt>
                <c:pt idx="149">
                  <c:v>8.1186410000000007E-5</c:v>
                </c:pt>
                <c:pt idx="150">
                  <c:v>2.3196234E-4</c:v>
                </c:pt>
                <c:pt idx="151">
                  <c:v>1.7746891E-5</c:v>
                </c:pt>
                <c:pt idx="152">
                  <c:v>4.6896184E-4</c:v>
                </c:pt>
                <c:pt idx="153">
                  <c:v>5.0719637000000005E-4</c:v>
                </c:pt>
                <c:pt idx="154">
                  <c:v>4.7897437E-4</c:v>
                </c:pt>
                <c:pt idx="155">
                  <c:v>3.9604868999999998E-4</c:v>
                </c:pt>
                <c:pt idx="156">
                  <c:v>7.3967675000000005E-5</c:v>
                </c:pt>
                <c:pt idx="157">
                  <c:v>6.0562387000000001E-4</c:v>
                </c:pt>
                <c:pt idx="158">
                  <c:v>2.8367938000000001E-4</c:v>
                </c:pt>
                <c:pt idx="159">
                  <c:v>4.7540572999999999E-4</c:v>
                </c:pt>
                <c:pt idx="160">
                  <c:v>2.0570637000000001E-4</c:v>
                </c:pt>
                <c:pt idx="161">
                  <c:v>3.3618747000000002E-4</c:v>
                </c:pt>
                <c:pt idx="162">
                  <c:v>1.8685753000000001E-4</c:v>
                </c:pt>
                <c:pt idx="163">
                  <c:v>6.7650928000000002E-4</c:v>
                </c:pt>
                <c:pt idx="164">
                  <c:v>4.0713931E-4</c:v>
                </c:pt>
                <c:pt idx="165">
                  <c:v>3.5493653999999999E-4</c:v>
                </c:pt>
                <c:pt idx="166">
                  <c:v>4.1671029000000002E-4</c:v>
                </c:pt>
                <c:pt idx="167">
                  <c:v>2.8614146999999998E-4</c:v>
                </c:pt>
                <c:pt idx="168">
                  <c:v>2.9450139999999999E-4</c:v>
                </c:pt>
                <c:pt idx="169">
                  <c:v>5.3822259999999997E-4</c:v>
                </c:pt>
                <c:pt idx="170">
                  <c:v>1.6898375999999998E-5</c:v>
                </c:pt>
                <c:pt idx="171">
                  <c:v>3.2741538000000001E-4</c:v>
                </c:pt>
                <c:pt idx="172">
                  <c:v>3.3035010000000001E-4</c:v>
                </c:pt>
                <c:pt idx="173">
                  <c:v>1.1206850999999999E-4</c:v>
                </c:pt>
                <c:pt idx="174">
                  <c:v>2.8831080000000001E-4</c:v>
                </c:pt>
                <c:pt idx="175">
                  <c:v>9.4009867999999999E-4</c:v>
                </c:pt>
                <c:pt idx="176">
                  <c:v>2.0044704E-4</c:v>
                </c:pt>
                <c:pt idx="177">
                  <c:v>1.2091811E-4</c:v>
                </c:pt>
                <c:pt idx="178">
                  <c:v>7.7881613999999995E-5</c:v>
                </c:pt>
                <c:pt idx="179">
                  <c:v>1.1505681999999999E-4</c:v>
                </c:pt>
                <c:pt idx="180">
                  <c:v>8.7273826000000001E-4</c:v>
                </c:pt>
                <c:pt idx="181">
                  <c:v>4.4526451999999999E-4</c:v>
                </c:pt>
                <c:pt idx="182">
                  <c:v>4.4880734000000001E-4</c:v>
                </c:pt>
                <c:pt idx="183">
                  <c:v>5.8611090000000002E-4</c:v>
                </c:pt>
                <c:pt idx="184">
                  <c:v>1.149115E-3</c:v>
                </c:pt>
                <c:pt idx="185">
                  <c:v>1.1221963000000001E-3</c:v>
                </c:pt>
                <c:pt idx="186">
                  <c:v>2.8545113000000002E-3</c:v>
                </c:pt>
                <c:pt idx="187">
                  <c:v>1.4233360000000001E-3</c:v>
                </c:pt>
                <c:pt idx="188">
                  <c:v>1.3986077999999999E-3</c:v>
                </c:pt>
                <c:pt idx="189">
                  <c:v>7.2855335E-3</c:v>
                </c:pt>
                <c:pt idx="190">
                  <c:v>1.1153138999999999E-2</c:v>
                </c:pt>
                <c:pt idx="191">
                  <c:v>1.7494084999999999E-2</c:v>
                </c:pt>
                <c:pt idx="192">
                  <c:v>2.1856117000000001E-2</c:v>
                </c:pt>
                <c:pt idx="193">
                  <c:v>5.6904694999999998E-2</c:v>
                </c:pt>
                <c:pt idx="194">
                  <c:v>5.2490492999999999E-2</c:v>
                </c:pt>
                <c:pt idx="195">
                  <c:v>2.9487359000000001E-2</c:v>
                </c:pt>
                <c:pt idx="196">
                  <c:v>2.4268279E-2</c:v>
                </c:pt>
                <c:pt idx="197">
                  <c:v>1.9002276E-3</c:v>
                </c:pt>
                <c:pt idx="198">
                  <c:v>6.9629267999999998E-3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EA1-4A7D-808F-8C502CAA8B29}"/>
            </c:ext>
          </c:extLst>
        </c:ser>
        <c:ser>
          <c:idx val="1"/>
          <c:order val="1"/>
          <c:tx>
            <c:v>With Slit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Sheet2!$Q$5:$Q$203</c:f>
              <c:numCache>
                <c:formatCode>General</c:formatCode>
                <c:ptCount val="199"/>
                <c:pt idx="0">
                  <c:v>0</c:v>
                </c:pt>
                <c:pt idx="1">
                  <c:v>3.7877921000000002E-2</c:v>
                </c:pt>
                <c:pt idx="2">
                  <c:v>7.5755842000000004E-2</c:v>
                </c:pt>
                <c:pt idx="3">
                  <c:v>0.11363376</c:v>
                </c:pt>
                <c:pt idx="4">
                  <c:v>0.15151168000000001</c:v>
                </c:pt>
                <c:pt idx="5">
                  <c:v>0.18938959999999999</c:v>
                </c:pt>
                <c:pt idx="6">
                  <c:v>0.22726753</c:v>
                </c:pt>
                <c:pt idx="7">
                  <c:v>0.26514545</c:v>
                </c:pt>
                <c:pt idx="8">
                  <c:v>0.30302337000000001</c:v>
                </c:pt>
                <c:pt idx="9">
                  <c:v>0.34090129000000002</c:v>
                </c:pt>
                <c:pt idx="10">
                  <c:v>0.37877920999999998</c:v>
                </c:pt>
                <c:pt idx="11">
                  <c:v>0.41665712999999999</c:v>
                </c:pt>
                <c:pt idx="12">
                  <c:v>0.45453505</c:v>
                </c:pt>
                <c:pt idx="13">
                  <c:v>0.49241297000000001</c:v>
                </c:pt>
                <c:pt idx="14">
                  <c:v>0.53029088999999996</c:v>
                </c:pt>
                <c:pt idx="15">
                  <c:v>0.56816880999999997</c:v>
                </c:pt>
                <c:pt idx="16">
                  <c:v>0.60604672999999998</c:v>
                </c:pt>
                <c:pt idx="17">
                  <c:v>0.64392466000000004</c:v>
                </c:pt>
                <c:pt idx="18">
                  <c:v>0.68180258000000005</c:v>
                </c:pt>
                <c:pt idx="19">
                  <c:v>0.71968049999999995</c:v>
                </c:pt>
                <c:pt idx="20">
                  <c:v>0.75755841999999995</c:v>
                </c:pt>
                <c:pt idx="21">
                  <c:v>0.79543633999999996</c:v>
                </c:pt>
                <c:pt idx="22">
                  <c:v>0.83331425999999997</c:v>
                </c:pt>
                <c:pt idx="23">
                  <c:v>0.87119217999999998</c:v>
                </c:pt>
                <c:pt idx="24">
                  <c:v>0.90907009999999999</c:v>
                </c:pt>
                <c:pt idx="25">
                  <c:v>0.94694802</c:v>
                </c:pt>
                <c:pt idx="26">
                  <c:v>0.98482594000000001</c:v>
                </c:pt>
                <c:pt idx="27">
                  <c:v>1.0227039</c:v>
                </c:pt>
                <c:pt idx="28">
                  <c:v>1.0605818</c:v>
                </c:pt>
                <c:pt idx="29">
                  <c:v>1.0984597</c:v>
                </c:pt>
                <c:pt idx="30">
                  <c:v>1.1363376000000001</c:v>
                </c:pt>
                <c:pt idx="31">
                  <c:v>1.1742155000000001</c:v>
                </c:pt>
                <c:pt idx="32">
                  <c:v>1.2120934999999999</c:v>
                </c:pt>
                <c:pt idx="33">
                  <c:v>1.2499714</c:v>
                </c:pt>
                <c:pt idx="34">
                  <c:v>1.2878493</c:v>
                </c:pt>
                <c:pt idx="35">
                  <c:v>1.3257272</c:v>
                </c:pt>
                <c:pt idx="36">
                  <c:v>1.3636052000000001</c:v>
                </c:pt>
                <c:pt idx="37">
                  <c:v>1.4014831000000001</c:v>
                </c:pt>
                <c:pt idx="38">
                  <c:v>1.4393609999999999</c:v>
                </c:pt>
                <c:pt idx="39">
                  <c:v>1.4772388999999999</c:v>
                </c:pt>
                <c:pt idx="40">
                  <c:v>1.5151167999999999</c:v>
                </c:pt>
                <c:pt idx="41">
                  <c:v>1.5529948</c:v>
                </c:pt>
                <c:pt idx="42">
                  <c:v>1.5908727</c:v>
                </c:pt>
                <c:pt idx="43">
                  <c:v>1.6287506</c:v>
                </c:pt>
                <c:pt idx="44">
                  <c:v>1.6666285000000001</c:v>
                </c:pt>
                <c:pt idx="45">
                  <c:v>1.7045064000000001</c:v>
                </c:pt>
                <c:pt idx="46">
                  <c:v>1.7423843999999999</c:v>
                </c:pt>
                <c:pt idx="47">
                  <c:v>1.7802623</c:v>
                </c:pt>
                <c:pt idx="48">
                  <c:v>1.8181402</c:v>
                </c:pt>
                <c:pt idx="49">
                  <c:v>1.8560181</c:v>
                </c:pt>
                <c:pt idx="50">
                  <c:v>1.893896</c:v>
                </c:pt>
                <c:pt idx="51">
                  <c:v>1.9317740000000001</c:v>
                </c:pt>
                <c:pt idx="52">
                  <c:v>1.9696518999999999</c:v>
                </c:pt>
                <c:pt idx="53">
                  <c:v>2.0075297999999999</c:v>
                </c:pt>
                <c:pt idx="54">
                  <c:v>2.0454077000000002</c:v>
                </c:pt>
                <c:pt idx="55">
                  <c:v>2.0832856999999998</c:v>
                </c:pt>
                <c:pt idx="56">
                  <c:v>2.1211636</c:v>
                </c:pt>
                <c:pt idx="57">
                  <c:v>2.1590414999999998</c:v>
                </c:pt>
                <c:pt idx="58">
                  <c:v>2.1969194000000001</c:v>
                </c:pt>
                <c:pt idx="59">
                  <c:v>2.2347972999999999</c:v>
                </c:pt>
                <c:pt idx="60">
                  <c:v>2.2726753</c:v>
                </c:pt>
                <c:pt idx="61">
                  <c:v>2.3105532000000002</c:v>
                </c:pt>
                <c:pt idx="62">
                  <c:v>2.3484311</c:v>
                </c:pt>
                <c:pt idx="63">
                  <c:v>2.3863089999999998</c:v>
                </c:pt>
                <c:pt idx="64">
                  <c:v>2.4241869</c:v>
                </c:pt>
                <c:pt idx="65">
                  <c:v>2.4620649000000001</c:v>
                </c:pt>
                <c:pt idx="66">
                  <c:v>2.4999427999999999</c:v>
                </c:pt>
                <c:pt idx="67">
                  <c:v>2.5378207000000002</c:v>
                </c:pt>
                <c:pt idx="68">
                  <c:v>2.5756985999999999</c:v>
                </c:pt>
                <c:pt idx="69">
                  <c:v>2.6135765000000002</c:v>
                </c:pt>
                <c:pt idx="70">
                  <c:v>2.6514544999999998</c:v>
                </c:pt>
                <c:pt idx="71">
                  <c:v>2.6893324000000001</c:v>
                </c:pt>
                <c:pt idx="72">
                  <c:v>2.7272102999999999</c:v>
                </c:pt>
                <c:pt idx="73">
                  <c:v>2.7650882000000001</c:v>
                </c:pt>
                <c:pt idx="74">
                  <c:v>2.8029660999999999</c:v>
                </c:pt>
                <c:pt idx="75">
                  <c:v>2.8408441</c:v>
                </c:pt>
                <c:pt idx="76">
                  <c:v>2.8787219999999998</c:v>
                </c:pt>
                <c:pt idx="77">
                  <c:v>2.9165999</c:v>
                </c:pt>
                <c:pt idx="78">
                  <c:v>2.9544777999999998</c:v>
                </c:pt>
                <c:pt idx="79">
                  <c:v>2.9923557999999999</c:v>
                </c:pt>
                <c:pt idx="80">
                  <c:v>3.0302337000000001</c:v>
                </c:pt>
                <c:pt idx="81">
                  <c:v>3.0681115999999999</c:v>
                </c:pt>
                <c:pt idx="82">
                  <c:v>3.1059895000000002</c:v>
                </c:pt>
                <c:pt idx="83">
                  <c:v>3.1438674</c:v>
                </c:pt>
                <c:pt idx="84">
                  <c:v>3.1817454000000001</c:v>
                </c:pt>
                <c:pt idx="85">
                  <c:v>3.2196232999999999</c:v>
                </c:pt>
                <c:pt idx="86">
                  <c:v>3.2575012000000001</c:v>
                </c:pt>
                <c:pt idx="87">
                  <c:v>3.2953790999999999</c:v>
                </c:pt>
                <c:pt idx="88">
                  <c:v>3.3332570000000001</c:v>
                </c:pt>
                <c:pt idx="89">
                  <c:v>3.3711350000000002</c:v>
                </c:pt>
                <c:pt idx="90">
                  <c:v>3.4090129</c:v>
                </c:pt>
                <c:pt idx="91">
                  <c:v>3.4468907999999998</c:v>
                </c:pt>
                <c:pt idx="92">
                  <c:v>3.4847687000000001</c:v>
                </c:pt>
                <c:pt idx="93">
                  <c:v>3.5226465999999999</c:v>
                </c:pt>
                <c:pt idx="94">
                  <c:v>3.5605245999999999</c:v>
                </c:pt>
                <c:pt idx="95">
                  <c:v>3.5984025000000002</c:v>
                </c:pt>
                <c:pt idx="96">
                  <c:v>3.6362804</c:v>
                </c:pt>
                <c:pt idx="97">
                  <c:v>3.6741583000000002</c:v>
                </c:pt>
                <c:pt idx="98">
                  <c:v>3.7120362999999998</c:v>
                </c:pt>
                <c:pt idx="99">
                  <c:v>3.7499142000000001</c:v>
                </c:pt>
                <c:pt idx="100">
                  <c:v>3.7877920999999999</c:v>
                </c:pt>
                <c:pt idx="101">
                  <c:v>3.8256700000000001</c:v>
                </c:pt>
                <c:pt idx="102">
                  <c:v>3.8635478999999999</c:v>
                </c:pt>
                <c:pt idx="103">
                  <c:v>3.9014259</c:v>
                </c:pt>
                <c:pt idx="104">
                  <c:v>3.9393037999999998</c:v>
                </c:pt>
                <c:pt idx="105">
                  <c:v>3.9771817</c:v>
                </c:pt>
                <c:pt idx="106">
                  <c:v>4.0150595999999998</c:v>
                </c:pt>
                <c:pt idx="107">
                  <c:v>4.0529374999999996</c:v>
                </c:pt>
                <c:pt idx="108">
                  <c:v>4.0908154999999997</c:v>
                </c:pt>
                <c:pt idx="109">
                  <c:v>4.1286934000000004</c:v>
                </c:pt>
                <c:pt idx="110">
                  <c:v>4.1665713000000002</c:v>
                </c:pt>
                <c:pt idx="111">
                  <c:v>4.2044492</c:v>
                </c:pt>
                <c:pt idx="112">
                  <c:v>4.2423270999999998</c:v>
                </c:pt>
                <c:pt idx="113">
                  <c:v>4.2802050999999999</c:v>
                </c:pt>
                <c:pt idx="114">
                  <c:v>4.3180829999999997</c:v>
                </c:pt>
                <c:pt idx="115">
                  <c:v>4.3559609000000004</c:v>
                </c:pt>
                <c:pt idx="116">
                  <c:v>4.3938388000000002</c:v>
                </c:pt>
                <c:pt idx="117">
                  <c:v>4.4317167</c:v>
                </c:pt>
                <c:pt idx="118">
                  <c:v>4.4695947</c:v>
                </c:pt>
                <c:pt idx="119">
                  <c:v>4.5074725999999998</c:v>
                </c:pt>
                <c:pt idx="120">
                  <c:v>4.5453504999999996</c:v>
                </c:pt>
                <c:pt idx="121">
                  <c:v>4.5832284000000003</c:v>
                </c:pt>
                <c:pt idx="122">
                  <c:v>4.6211064000000004</c:v>
                </c:pt>
                <c:pt idx="123">
                  <c:v>4.6589843000000002</c:v>
                </c:pt>
                <c:pt idx="124">
                  <c:v>4.6968622</c:v>
                </c:pt>
                <c:pt idx="125">
                  <c:v>4.7347400999999998</c:v>
                </c:pt>
                <c:pt idx="126">
                  <c:v>4.7726179999999996</c:v>
                </c:pt>
                <c:pt idx="127">
                  <c:v>4.8104959999999997</c:v>
                </c:pt>
                <c:pt idx="128">
                  <c:v>4.8483739000000003</c:v>
                </c:pt>
                <c:pt idx="129">
                  <c:v>4.8862518000000001</c:v>
                </c:pt>
                <c:pt idx="130">
                  <c:v>4.9241296999999999</c:v>
                </c:pt>
                <c:pt idx="131">
                  <c:v>4.9620075999999997</c:v>
                </c:pt>
                <c:pt idx="132">
                  <c:v>4.9998855999999998</c:v>
                </c:pt>
                <c:pt idx="133">
                  <c:v>5.0377634999999996</c:v>
                </c:pt>
                <c:pt idx="134">
                  <c:v>5.0756414000000003</c:v>
                </c:pt>
                <c:pt idx="135">
                  <c:v>5.1135193000000001</c:v>
                </c:pt>
                <c:pt idx="136">
                  <c:v>5.1513971999999999</c:v>
                </c:pt>
                <c:pt idx="137">
                  <c:v>5.1892752</c:v>
                </c:pt>
                <c:pt idx="138">
                  <c:v>5.2271530999999998</c:v>
                </c:pt>
                <c:pt idx="139">
                  <c:v>5.2650309999999996</c:v>
                </c:pt>
                <c:pt idx="140">
                  <c:v>5.3029089000000003</c:v>
                </c:pt>
                <c:pt idx="141">
                  <c:v>5.3407869000000003</c:v>
                </c:pt>
                <c:pt idx="142">
                  <c:v>5.3786648000000001</c:v>
                </c:pt>
                <c:pt idx="143">
                  <c:v>5.4165426999999999</c:v>
                </c:pt>
                <c:pt idx="144">
                  <c:v>5.4544205999999997</c:v>
                </c:pt>
                <c:pt idx="145">
                  <c:v>5.4922985000000004</c:v>
                </c:pt>
                <c:pt idx="146">
                  <c:v>5.5301764999999996</c:v>
                </c:pt>
                <c:pt idx="147">
                  <c:v>5.5680544000000003</c:v>
                </c:pt>
                <c:pt idx="148">
                  <c:v>5.6059323000000001</c:v>
                </c:pt>
                <c:pt idx="149">
                  <c:v>5.6438101999999999</c:v>
                </c:pt>
                <c:pt idx="150">
                  <c:v>5.6816880999999997</c:v>
                </c:pt>
                <c:pt idx="151">
                  <c:v>5.7195660999999998</c:v>
                </c:pt>
                <c:pt idx="152">
                  <c:v>5.7574439999999996</c:v>
                </c:pt>
                <c:pt idx="153">
                  <c:v>5.7953219000000002</c:v>
                </c:pt>
                <c:pt idx="154">
                  <c:v>5.8331998</c:v>
                </c:pt>
                <c:pt idx="155">
                  <c:v>5.8710776999999998</c:v>
                </c:pt>
                <c:pt idx="156">
                  <c:v>5.9089556999999999</c:v>
                </c:pt>
                <c:pt idx="157">
                  <c:v>5.9468335999999997</c:v>
                </c:pt>
                <c:pt idx="158">
                  <c:v>5.9847115000000004</c:v>
                </c:pt>
                <c:pt idx="159">
                  <c:v>6.0225894000000002</c:v>
                </c:pt>
                <c:pt idx="160">
                  <c:v>6.0604673</c:v>
                </c:pt>
                <c:pt idx="161">
                  <c:v>6.0983453000000001</c:v>
                </c:pt>
                <c:pt idx="162">
                  <c:v>6.1362231999999999</c:v>
                </c:pt>
                <c:pt idx="163">
                  <c:v>6.1741010999999997</c:v>
                </c:pt>
                <c:pt idx="164">
                  <c:v>6.2119790000000004</c:v>
                </c:pt>
                <c:pt idx="165">
                  <c:v>6.2498570000000004</c:v>
                </c:pt>
                <c:pt idx="166">
                  <c:v>6.2877349000000002</c:v>
                </c:pt>
                <c:pt idx="167">
                  <c:v>6.3256128</c:v>
                </c:pt>
                <c:pt idx="168">
                  <c:v>6.3634906999999998</c:v>
                </c:pt>
                <c:pt idx="169">
                  <c:v>6.4013685999999996</c:v>
                </c:pt>
                <c:pt idx="170">
                  <c:v>6.4392465999999997</c:v>
                </c:pt>
                <c:pt idx="171">
                  <c:v>6.4771245000000004</c:v>
                </c:pt>
                <c:pt idx="172">
                  <c:v>6.5150024000000002</c:v>
                </c:pt>
                <c:pt idx="173">
                  <c:v>6.5528803</c:v>
                </c:pt>
                <c:pt idx="174">
                  <c:v>6.5907581999999998</c:v>
                </c:pt>
                <c:pt idx="175">
                  <c:v>6.6286361999999999</c:v>
                </c:pt>
                <c:pt idx="176">
                  <c:v>6.6665140999999997</c:v>
                </c:pt>
                <c:pt idx="177">
                  <c:v>6.7043920000000004</c:v>
                </c:pt>
                <c:pt idx="178">
                  <c:v>6.7422699000000001</c:v>
                </c:pt>
                <c:pt idx="179">
                  <c:v>6.7801477999999999</c:v>
                </c:pt>
                <c:pt idx="180">
                  <c:v>6.8180258</c:v>
                </c:pt>
                <c:pt idx="181">
                  <c:v>6.8559036999999998</c:v>
                </c:pt>
                <c:pt idx="182">
                  <c:v>6.8937815999999996</c:v>
                </c:pt>
                <c:pt idx="183">
                  <c:v>6.9316595000000003</c:v>
                </c:pt>
                <c:pt idx="184">
                  <c:v>6.9695374000000001</c:v>
                </c:pt>
                <c:pt idx="185">
                  <c:v>7.0074154000000002</c:v>
                </c:pt>
                <c:pt idx="186">
                  <c:v>7.0452933</c:v>
                </c:pt>
                <c:pt idx="187">
                  <c:v>7.0831711999999998</c:v>
                </c:pt>
                <c:pt idx="188">
                  <c:v>7.1210490999999996</c:v>
                </c:pt>
                <c:pt idx="189">
                  <c:v>7.1589270999999997</c:v>
                </c:pt>
                <c:pt idx="190">
                  <c:v>7.1968050000000003</c:v>
                </c:pt>
                <c:pt idx="191">
                  <c:v>7.2346829000000001</c:v>
                </c:pt>
                <c:pt idx="192">
                  <c:v>7.2725607999999999</c:v>
                </c:pt>
                <c:pt idx="193">
                  <c:v>7.3104386999999997</c:v>
                </c:pt>
                <c:pt idx="194">
                  <c:v>7.3483166999999998</c:v>
                </c:pt>
                <c:pt idx="195">
                  <c:v>7.3861945999999996</c:v>
                </c:pt>
                <c:pt idx="196">
                  <c:v>7.4240725000000003</c:v>
                </c:pt>
                <c:pt idx="197">
                  <c:v>7.4619504000000001</c:v>
                </c:pt>
                <c:pt idx="198">
                  <c:v>7.4998282999999999</c:v>
                </c:pt>
              </c:numCache>
            </c:numRef>
          </c:xVal>
          <c:yVal>
            <c:numRef>
              <c:f>Sheet2!$R$5:$R$201</c:f>
              <c:numCache>
                <c:formatCode>General</c:formatCode>
                <c:ptCount val="197"/>
                <c:pt idx="0">
                  <c:v>1.5460446000000001E-3</c:v>
                </c:pt>
                <c:pt idx="1">
                  <c:v>6.9311835000000002E-3</c:v>
                </c:pt>
                <c:pt idx="2">
                  <c:v>3.8627251999999999E-4</c:v>
                </c:pt>
                <c:pt idx="3">
                  <c:v>2.2220268000000001E-2</c:v>
                </c:pt>
                <c:pt idx="4">
                  <c:v>2.7164648999999999E-2</c:v>
                </c:pt>
                <c:pt idx="5">
                  <c:v>4.9263770999999998E-2</c:v>
                </c:pt>
                <c:pt idx="6">
                  <c:v>5.2742697999999998E-2</c:v>
                </c:pt>
                <c:pt idx="7">
                  <c:v>1.8278098999999999E-2</c:v>
                </c:pt>
                <c:pt idx="8">
                  <c:v>1.3645279E-2</c:v>
                </c:pt>
                <c:pt idx="9">
                  <c:v>7.0846657999999998E-3</c:v>
                </c:pt>
                <c:pt idx="10">
                  <c:v>4.8612220999999997E-3</c:v>
                </c:pt>
                <c:pt idx="11">
                  <c:v>1.3246419E-3</c:v>
                </c:pt>
                <c:pt idx="12">
                  <c:v>2.4051821000000001E-3</c:v>
                </c:pt>
                <c:pt idx="13">
                  <c:v>3.9284265000000002E-3</c:v>
                </c:pt>
                <c:pt idx="14">
                  <c:v>5.3761512000000003E-4</c:v>
                </c:pt>
                <c:pt idx="15">
                  <c:v>2.1811829000000001E-3</c:v>
                </c:pt>
                <c:pt idx="16">
                  <c:v>3.5601764000000002E-4</c:v>
                </c:pt>
                <c:pt idx="17">
                  <c:v>2.5473728999999998E-4</c:v>
                </c:pt>
                <c:pt idx="18">
                  <c:v>8.7466591999999996E-4</c:v>
                </c:pt>
                <c:pt idx="19">
                  <c:v>1.1552820000000001E-3</c:v>
                </c:pt>
                <c:pt idx="20">
                  <c:v>1.9286744E-4</c:v>
                </c:pt>
                <c:pt idx="21">
                  <c:v>1.1775868000000001E-3</c:v>
                </c:pt>
                <c:pt idx="22">
                  <c:v>1.0615835E-3</c:v>
                </c:pt>
                <c:pt idx="23">
                  <c:v>1.2019057999999999E-3</c:v>
                </c:pt>
                <c:pt idx="24">
                  <c:v>1.1210988999999999E-3</c:v>
                </c:pt>
                <c:pt idx="25">
                  <c:v>1.6060747000000001E-3</c:v>
                </c:pt>
                <c:pt idx="26">
                  <c:v>1.3629791999999999E-3</c:v>
                </c:pt>
                <c:pt idx="27">
                  <c:v>9.5611245999999996E-5</c:v>
                </c:pt>
                <c:pt idx="28">
                  <c:v>5.5103509000000003E-4</c:v>
                </c:pt>
                <c:pt idx="29">
                  <c:v>1.2225029E-3</c:v>
                </c:pt>
                <c:pt idx="30">
                  <c:v>1.3207038E-3</c:v>
                </c:pt>
                <c:pt idx="31">
                  <c:v>5.0739104999999996E-4</c:v>
                </c:pt>
                <c:pt idx="32">
                  <c:v>4.9401800000000004E-4</c:v>
                </c:pt>
                <c:pt idx="33">
                  <c:v>1.7580924999999999E-3</c:v>
                </c:pt>
                <c:pt idx="34">
                  <c:v>7.7915099999999995E-4</c:v>
                </c:pt>
                <c:pt idx="35">
                  <c:v>2.2115549E-3</c:v>
                </c:pt>
                <c:pt idx="36">
                  <c:v>7.7162015000000004E-4</c:v>
                </c:pt>
                <c:pt idx="37">
                  <c:v>2.2263523000000001E-3</c:v>
                </c:pt>
                <c:pt idx="38">
                  <c:v>2.7034232E-5</c:v>
                </c:pt>
                <c:pt idx="39">
                  <c:v>3.1172155999999998E-4</c:v>
                </c:pt>
                <c:pt idx="40">
                  <c:v>8.0539000000000001E-4</c:v>
                </c:pt>
                <c:pt idx="41">
                  <c:v>3.1861068E-3</c:v>
                </c:pt>
                <c:pt idx="42">
                  <c:v>7.6943254999999999E-4</c:v>
                </c:pt>
                <c:pt idx="43">
                  <c:v>1.5267772000000001E-3</c:v>
                </c:pt>
                <c:pt idx="44">
                  <c:v>5.1123597999999995E-4</c:v>
                </c:pt>
                <c:pt idx="45">
                  <c:v>2.3596118E-3</c:v>
                </c:pt>
                <c:pt idx="46">
                  <c:v>4.4732319000000001E-4</c:v>
                </c:pt>
                <c:pt idx="47">
                  <c:v>2.3695484999999999E-4</c:v>
                </c:pt>
                <c:pt idx="48">
                  <c:v>2.3161858E-3</c:v>
                </c:pt>
                <c:pt idx="49">
                  <c:v>1.2944186999999999E-3</c:v>
                </c:pt>
                <c:pt idx="50">
                  <c:v>9.7194990000000004E-4</c:v>
                </c:pt>
                <c:pt idx="51">
                  <c:v>3.0057475000000002E-3</c:v>
                </c:pt>
                <c:pt idx="52">
                  <c:v>1.1401419E-3</c:v>
                </c:pt>
                <c:pt idx="53">
                  <c:v>4.6349189999999999E-4</c:v>
                </c:pt>
                <c:pt idx="54">
                  <c:v>5.9532598000000001E-6</c:v>
                </c:pt>
                <c:pt idx="55">
                  <c:v>9.7432569000000001E-4</c:v>
                </c:pt>
                <c:pt idx="56">
                  <c:v>2.6960800000000001E-4</c:v>
                </c:pt>
                <c:pt idx="57">
                  <c:v>9.5038461000000003E-4</c:v>
                </c:pt>
                <c:pt idx="58">
                  <c:v>1.0727566E-3</c:v>
                </c:pt>
                <c:pt idx="59">
                  <c:v>4.9122477999999999E-4</c:v>
                </c:pt>
                <c:pt idx="60">
                  <c:v>1.2209085999999999E-3</c:v>
                </c:pt>
                <c:pt idx="61">
                  <c:v>2.9316269999999999E-4</c:v>
                </c:pt>
                <c:pt idx="62">
                  <c:v>3.5166873000000003E-5</c:v>
                </c:pt>
                <c:pt idx="63">
                  <c:v>6.5415860000000002E-5</c:v>
                </c:pt>
                <c:pt idx="64">
                  <c:v>1.4730741E-3</c:v>
                </c:pt>
                <c:pt idx="65">
                  <c:v>1.2741895E-3</c:v>
                </c:pt>
                <c:pt idx="66">
                  <c:v>2.4893862000000002E-3</c:v>
                </c:pt>
                <c:pt idx="67">
                  <c:v>1.3800284000000001E-3</c:v>
                </c:pt>
                <c:pt idx="68">
                  <c:v>5.5960066999999997E-4</c:v>
                </c:pt>
                <c:pt idx="69">
                  <c:v>8.2001410000000005E-5</c:v>
                </c:pt>
                <c:pt idx="70">
                  <c:v>1.2440147999999999E-3</c:v>
                </c:pt>
                <c:pt idx="71">
                  <c:v>2.0368264E-3</c:v>
                </c:pt>
                <c:pt idx="72">
                  <c:v>1.4633718E-3</c:v>
                </c:pt>
                <c:pt idx="73">
                  <c:v>9.0197949000000001E-4</c:v>
                </c:pt>
                <c:pt idx="74">
                  <c:v>4.9339480000000003E-4</c:v>
                </c:pt>
                <c:pt idx="75">
                  <c:v>6.4637821E-4</c:v>
                </c:pt>
                <c:pt idx="76">
                  <c:v>4.0091158000000001E-4</c:v>
                </c:pt>
                <c:pt idx="77">
                  <c:v>1.0230440000000001E-3</c:v>
                </c:pt>
                <c:pt idx="78">
                  <c:v>7.0843445999999998E-4</c:v>
                </c:pt>
                <c:pt idx="79">
                  <c:v>1.552182E-3</c:v>
                </c:pt>
                <c:pt idx="80">
                  <c:v>4.9929080999999997E-5</c:v>
                </c:pt>
                <c:pt idx="81">
                  <c:v>9.4991206999999996E-4</c:v>
                </c:pt>
                <c:pt idx="82">
                  <c:v>6.8245486999999997E-4</c:v>
                </c:pt>
                <c:pt idx="83">
                  <c:v>3.6749326999999999E-4</c:v>
                </c:pt>
                <c:pt idx="84">
                  <c:v>1.5756481999999999E-4</c:v>
                </c:pt>
                <c:pt idx="85">
                  <c:v>1.4864372E-4</c:v>
                </c:pt>
                <c:pt idx="86">
                  <c:v>8.4114546999999994E-6</c:v>
                </c:pt>
                <c:pt idx="87">
                  <c:v>1.1667193E-3</c:v>
                </c:pt>
                <c:pt idx="88">
                  <c:v>7.2237950000000005E-4</c:v>
                </c:pt>
                <c:pt idx="89">
                  <c:v>3.9639987000000002E-4</c:v>
                </c:pt>
                <c:pt idx="90">
                  <c:v>3.6583664999999998E-4</c:v>
                </c:pt>
                <c:pt idx="91">
                  <c:v>1.6847141E-3</c:v>
                </c:pt>
                <c:pt idx="92">
                  <c:v>1.2093571999999999E-3</c:v>
                </c:pt>
                <c:pt idx="93">
                  <c:v>1.4212593999999999E-3</c:v>
                </c:pt>
                <c:pt idx="94">
                  <c:v>1.3118983E-3</c:v>
                </c:pt>
                <c:pt idx="95">
                  <c:v>2.9264334999999999E-4</c:v>
                </c:pt>
                <c:pt idx="96">
                  <c:v>6.4105911000000002E-4</c:v>
                </c:pt>
                <c:pt idx="97">
                  <c:v>4.1661037999999998E-4</c:v>
                </c:pt>
                <c:pt idx="98">
                  <c:v>1.3435852000000001E-3</c:v>
                </c:pt>
                <c:pt idx="99">
                  <c:v>4.5385054000000001E-4</c:v>
                </c:pt>
                <c:pt idx="100">
                  <c:v>4.5385054000000001E-4</c:v>
                </c:pt>
                <c:pt idx="101">
                  <c:v>1.3435852000000001E-3</c:v>
                </c:pt>
                <c:pt idx="102">
                  <c:v>4.1661037999999998E-4</c:v>
                </c:pt>
                <c:pt idx="103">
                  <c:v>6.4105911000000002E-4</c:v>
                </c:pt>
                <c:pt idx="104">
                  <c:v>2.9264334999999999E-4</c:v>
                </c:pt>
                <c:pt idx="105">
                  <c:v>1.3118983E-3</c:v>
                </c:pt>
                <c:pt idx="106">
                  <c:v>1.4212593999999999E-3</c:v>
                </c:pt>
                <c:pt idx="107">
                  <c:v>1.2093571999999999E-3</c:v>
                </c:pt>
                <c:pt idx="108">
                  <c:v>1.6847141E-3</c:v>
                </c:pt>
                <c:pt idx="109">
                  <c:v>3.6583664999999998E-4</c:v>
                </c:pt>
                <c:pt idx="110">
                  <c:v>3.9639987000000002E-4</c:v>
                </c:pt>
                <c:pt idx="111">
                  <c:v>7.2237950000000005E-4</c:v>
                </c:pt>
                <c:pt idx="112">
                  <c:v>1.1667193E-3</c:v>
                </c:pt>
                <c:pt idx="113">
                  <c:v>8.4114546999999994E-6</c:v>
                </c:pt>
                <c:pt idx="114">
                  <c:v>1.4864372E-4</c:v>
                </c:pt>
                <c:pt idx="115">
                  <c:v>1.5756481999999999E-4</c:v>
                </c:pt>
                <c:pt idx="116">
                  <c:v>3.6749326999999999E-4</c:v>
                </c:pt>
                <c:pt idx="117">
                  <c:v>6.8245486999999997E-4</c:v>
                </c:pt>
                <c:pt idx="118">
                  <c:v>9.4991206999999996E-4</c:v>
                </c:pt>
                <c:pt idx="119">
                  <c:v>4.9929080999999997E-5</c:v>
                </c:pt>
                <c:pt idx="120">
                  <c:v>1.552182E-3</c:v>
                </c:pt>
                <c:pt idx="121">
                  <c:v>7.0843445999999998E-4</c:v>
                </c:pt>
                <c:pt idx="122">
                  <c:v>1.0230440000000001E-3</c:v>
                </c:pt>
                <c:pt idx="123">
                  <c:v>4.0091158000000001E-4</c:v>
                </c:pt>
                <c:pt idx="124">
                  <c:v>6.4637821E-4</c:v>
                </c:pt>
                <c:pt idx="125">
                  <c:v>4.9339480000000003E-4</c:v>
                </c:pt>
                <c:pt idx="126">
                  <c:v>9.0197949000000001E-4</c:v>
                </c:pt>
                <c:pt idx="127">
                  <c:v>1.4633718E-3</c:v>
                </c:pt>
                <c:pt idx="128">
                  <c:v>2.0368264E-3</c:v>
                </c:pt>
                <c:pt idx="129">
                  <c:v>1.2440147999999999E-3</c:v>
                </c:pt>
                <c:pt idx="130">
                  <c:v>8.2001410000000005E-5</c:v>
                </c:pt>
                <c:pt idx="131">
                  <c:v>5.5960066999999997E-4</c:v>
                </c:pt>
                <c:pt idx="132">
                  <c:v>1.3800284000000001E-3</c:v>
                </c:pt>
                <c:pt idx="133">
                  <c:v>2.4893862000000002E-3</c:v>
                </c:pt>
                <c:pt idx="134">
                  <c:v>1.2741895E-3</c:v>
                </c:pt>
                <c:pt idx="135">
                  <c:v>1.4730741E-3</c:v>
                </c:pt>
                <c:pt idx="136">
                  <c:v>6.5415860000000002E-5</c:v>
                </c:pt>
                <c:pt idx="137">
                  <c:v>3.5166873000000003E-5</c:v>
                </c:pt>
                <c:pt idx="138">
                  <c:v>2.9316269999999999E-4</c:v>
                </c:pt>
                <c:pt idx="139">
                  <c:v>1.2209085999999999E-3</c:v>
                </c:pt>
                <c:pt idx="140">
                  <c:v>4.9122477999999999E-4</c:v>
                </c:pt>
                <c:pt idx="141">
                  <c:v>1.0727566E-3</c:v>
                </c:pt>
                <c:pt idx="142">
                  <c:v>9.5038461000000003E-4</c:v>
                </c:pt>
                <c:pt idx="143">
                  <c:v>2.6960800000000001E-4</c:v>
                </c:pt>
                <c:pt idx="144">
                  <c:v>9.7432569000000001E-4</c:v>
                </c:pt>
                <c:pt idx="145">
                  <c:v>5.9532598000000001E-6</c:v>
                </c:pt>
                <c:pt idx="146">
                  <c:v>4.6349189999999999E-4</c:v>
                </c:pt>
                <c:pt idx="147">
                  <c:v>1.1401419E-3</c:v>
                </c:pt>
                <c:pt idx="148">
                  <c:v>3.0057475000000002E-3</c:v>
                </c:pt>
                <c:pt idx="149">
                  <c:v>9.7194990000000004E-4</c:v>
                </c:pt>
                <c:pt idx="150">
                  <c:v>1.2944186999999999E-3</c:v>
                </c:pt>
                <c:pt idx="151">
                  <c:v>2.3161858E-3</c:v>
                </c:pt>
                <c:pt idx="152">
                  <c:v>2.3695484999999999E-4</c:v>
                </c:pt>
                <c:pt idx="153">
                  <c:v>4.4732319000000001E-4</c:v>
                </c:pt>
                <c:pt idx="154">
                  <c:v>2.3596118E-3</c:v>
                </c:pt>
                <c:pt idx="155">
                  <c:v>5.1123597999999995E-4</c:v>
                </c:pt>
                <c:pt idx="156">
                  <c:v>1.5267772000000001E-3</c:v>
                </c:pt>
                <c:pt idx="157">
                  <c:v>7.6943254999999999E-4</c:v>
                </c:pt>
                <c:pt idx="158">
                  <c:v>3.1861068E-3</c:v>
                </c:pt>
                <c:pt idx="159">
                  <c:v>8.0539000000000001E-4</c:v>
                </c:pt>
                <c:pt idx="160">
                  <c:v>3.1172155999999998E-4</c:v>
                </c:pt>
                <c:pt idx="161">
                  <c:v>2.7034232E-5</c:v>
                </c:pt>
                <c:pt idx="162">
                  <c:v>2.2263523000000001E-3</c:v>
                </c:pt>
                <c:pt idx="163">
                  <c:v>7.7162015000000004E-4</c:v>
                </c:pt>
                <c:pt idx="164">
                  <c:v>2.2115549E-3</c:v>
                </c:pt>
                <c:pt idx="165">
                  <c:v>7.7915099999999995E-4</c:v>
                </c:pt>
                <c:pt idx="166">
                  <c:v>1.7580924999999999E-3</c:v>
                </c:pt>
                <c:pt idx="167">
                  <c:v>4.9401800000000004E-4</c:v>
                </c:pt>
                <c:pt idx="168">
                  <c:v>5.0739104999999996E-4</c:v>
                </c:pt>
                <c:pt idx="169">
                  <c:v>1.3207038E-3</c:v>
                </c:pt>
                <c:pt idx="170">
                  <c:v>1.2225029E-3</c:v>
                </c:pt>
                <c:pt idx="171">
                  <c:v>5.5103509000000003E-4</c:v>
                </c:pt>
                <c:pt idx="172">
                  <c:v>9.5611245999999996E-5</c:v>
                </c:pt>
                <c:pt idx="173">
                  <c:v>1.3629791999999999E-3</c:v>
                </c:pt>
                <c:pt idx="174">
                  <c:v>1.6060747000000001E-3</c:v>
                </c:pt>
                <c:pt idx="175">
                  <c:v>1.1210988999999999E-3</c:v>
                </c:pt>
                <c:pt idx="176">
                  <c:v>1.2019057999999999E-3</c:v>
                </c:pt>
                <c:pt idx="177">
                  <c:v>1.0615835E-3</c:v>
                </c:pt>
                <c:pt idx="178">
                  <c:v>1.1775868000000001E-3</c:v>
                </c:pt>
                <c:pt idx="179">
                  <c:v>1.9286744E-4</c:v>
                </c:pt>
                <c:pt idx="180">
                  <c:v>1.1552820000000001E-3</c:v>
                </c:pt>
                <c:pt idx="181">
                  <c:v>8.7466591999999996E-4</c:v>
                </c:pt>
                <c:pt idx="182">
                  <c:v>2.5473728999999998E-4</c:v>
                </c:pt>
                <c:pt idx="183">
                  <c:v>3.5601764000000002E-4</c:v>
                </c:pt>
                <c:pt idx="184">
                  <c:v>2.1811829000000001E-3</c:v>
                </c:pt>
                <c:pt idx="185">
                  <c:v>5.3761512000000003E-4</c:v>
                </c:pt>
                <c:pt idx="186">
                  <c:v>3.9284265000000002E-3</c:v>
                </c:pt>
                <c:pt idx="187">
                  <c:v>2.4051821000000001E-3</c:v>
                </c:pt>
                <c:pt idx="188">
                  <c:v>1.3246419E-3</c:v>
                </c:pt>
                <c:pt idx="189">
                  <c:v>4.8612220999999997E-3</c:v>
                </c:pt>
                <c:pt idx="190">
                  <c:v>7.0846657999999998E-3</c:v>
                </c:pt>
                <c:pt idx="191">
                  <c:v>1.3645279E-2</c:v>
                </c:pt>
                <c:pt idx="192">
                  <c:v>1.8278098999999999E-2</c:v>
                </c:pt>
                <c:pt idx="193">
                  <c:v>5.2742697999999998E-2</c:v>
                </c:pt>
                <c:pt idx="194">
                  <c:v>4.9263770999999998E-2</c:v>
                </c:pt>
                <c:pt idx="195">
                  <c:v>2.7164648999999999E-2</c:v>
                </c:pt>
                <c:pt idx="196">
                  <c:v>2.2220268000000001E-2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EA1-4A7D-808F-8C502CAA8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989760"/>
        <c:axId val="619990088"/>
      </c:scatterChart>
      <c:valAx>
        <c:axId val="619989760"/>
        <c:scaling>
          <c:orientation val="minMax"/>
          <c:max val="3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90088"/>
        <c:crosses val="autoZero"/>
        <c:crossBetween val="midCat"/>
      </c:valAx>
      <c:valAx>
        <c:axId val="619990088"/>
        <c:scaling>
          <c:orientation val="minMax"/>
          <c:max val="1.0000000000000002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89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674709305418145E-2"/>
          <c:y val="0.1134147692312668"/>
          <c:w val="0.90852783894864131"/>
          <c:h val="0.8301088857463732"/>
        </c:manualLayout>
      </c:layout>
      <c:scatterChart>
        <c:scatterStyle val="smoothMarker"/>
        <c:varyColors val="0"/>
        <c:ser>
          <c:idx val="0"/>
          <c:order val="0"/>
          <c:tx>
            <c:v>No Slit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Sheet1!$V$5:$V$203</c:f>
              <c:numCache>
                <c:formatCode>General</c:formatCode>
                <c:ptCount val="199"/>
                <c:pt idx="0">
                  <c:v>-13.333003</c:v>
                </c:pt>
                <c:pt idx="1">
                  <c:v>-13.199666000000001</c:v>
                </c:pt>
                <c:pt idx="2">
                  <c:v>-13.066330000000001</c:v>
                </c:pt>
                <c:pt idx="3">
                  <c:v>-12.932994000000001</c:v>
                </c:pt>
                <c:pt idx="4">
                  <c:v>-12.799657</c:v>
                </c:pt>
                <c:pt idx="5">
                  <c:v>-12.666321</c:v>
                </c:pt>
                <c:pt idx="6">
                  <c:v>-12.532984000000001</c:v>
                </c:pt>
                <c:pt idx="7">
                  <c:v>-12.399647999999999</c:v>
                </c:pt>
                <c:pt idx="8">
                  <c:v>-12.266311999999999</c:v>
                </c:pt>
                <c:pt idx="9">
                  <c:v>-12.132975</c:v>
                </c:pt>
                <c:pt idx="10">
                  <c:v>-11.999639</c:v>
                </c:pt>
                <c:pt idx="11">
                  <c:v>-11.866301999999999</c:v>
                </c:pt>
                <c:pt idx="12">
                  <c:v>-11.732965999999999</c:v>
                </c:pt>
                <c:pt idx="13">
                  <c:v>-11.599629999999999</c:v>
                </c:pt>
                <c:pt idx="14">
                  <c:v>-11.466293</c:v>
                </c:pt>
                <c:pt idx="15">
                  <c:v>-11.332957</c:v>
                </c:pt>
                <c:pt idx="16">
                  <c:v>-11.199621</c:v>
                </c:pt>
                <c:pt idx="17">
                  <c:v>-11.066284</c:v>
                </c:pt>
                <c:pt idx="18">
                  <c:v>-10.932948</c:v>
                </c:pt>
                <c:pt idx="19">
                  <c:v>-10.799611000000001</c:v>
                </c:pt>
                <c:pt idx="20">
                  <c:v>-10.666275000000001</c:v>
                </c:pt>
                <c:pt idx="21">
                  <c:v>-10.532939000000001</c:v>
                </c:pt>
                <c:pt idx="22">
                  <c:v>-10.399602</c:v>
                </c:pt>
                <c:pt idx="23">
                  <c:v>-10.266266</c:v>
                </c:pt>
                <c:pt idx="24">
                  <c:v>-10.132929000000001</c:v>
                </c:pt>
                <c:pt idx="25">
                  <c:v>-9.9995931000000002</c:v>
                </c:pt>
                <c:pt idx="26">
                  <c:v>-9.8662566999999992</c:v>
                </c:pt>
                <c:pt idx="27">
                  <c:v>-9.7329203</c:v>
                </c:pt>
                <c:pt idx="28">
                  <c:v>-9.5995839000000007</c:v>
                </c:pt>
                <c:pt idx="29">
                  <c:v>-9.4662476000000009</c:v>
                </c:pt>
                <c:pt idx="30">
                  <c:v>-9.3329111999999999</c:v>
                </c:pt>
                <c:pt idx="31">
                  <c:v>-9.1995748000000006</c:v>
                </c:pt>
                <c:pt idx="32">
                  <c:v>-9.0662383999999996</c:v>
                </c:pt>
                <c:pt idx="33">
                  <c:v>-8.9329020000000003</c:v>
                </c:pt>
                <c:pt idx="34">
                  <c:v>-8.7995655999999993</c:v>
                </c:pt>
                <c:pt idx="35">
                  <c:v>-8.6662292000000001</c:v>
                </c:pt>
                <c:pt idx="36">
                  <c:v>-8.5328929000000002</c:v>
                </c:pt>
                <c:pt idx="37">
                  <c:v>-8.3995564999999992</c:v>
                </c:pt>
                <c:pt idx="38">
                  <c:v>-8.2662201</c:v>
                </c:pt>
                <c:pt idx="39">
                  <c:v>-8.1328837000000007</c:v>
                </c:pt>
                <c:pt idx="40">
                  <c:v>-7.9995472999999997</c:v>
                </c:pt>
                <c:pt idx="41">
                  <c:v>-7.8662108999999996</c:v>
                </c:pt>
                <c:pt idx="42">
                  <c:v>-7.7328745999999997</c:v>
                </c:pt>
                <c:pt idx="43">
                  <c:v>-7.5995381999999996</c:v>
                </c:pt>
                <c:pt idx="44">
                  <c:v>-7.4662018000000003</c:v>
                </c:pt>
                <c:pt idx="45">
                  <c:v>-7.3328654000000002</c:v>
                </c:pt>
                <c:pt idx="46">
                  <c:v>-7.1995290000000001</c:v>
                </c:pt>
                <c:pt idx="47">
                  <c:v>-7.0661925999999999</c:v>
                </c:pt>
                <c:pt idx="48">
                  <c:v>-6.9328561999999998</c:v>
                </c:pt>
                <c:pt idx="49">
                  <c:v>-6.7995199</c:v>
                </c:pt>
                <c:pt idx="50">
                  <c:v>-6.6661834999999998</c:v>
                </c:pt>
                <c:pt idx="51">
                  <c:v>-6.5328470999999997</c:v>
                </c:pt>
                <c:pt idx="52">
                  <c:v>-6.3995107000000004</c:v>
                </c:pt>
                <c:pt idx="53">
                  <c:v>-6.2661743000000003</c:v>
                </c:pt>
                <c:pt idx="54">
                  <c:v>-6.1328379000000002</c:v>
                </c:pt>
                <c:pt idx="55">
                  <c:v>-5.9995015</c:v>
                </c:pt>
                <c:pt idx="56">
                  <c:v>-5.8661652000000002</c:v>
                </c:pt>
                <c:pt idx="57">
                  <c:v>-5.7328288000000001</c:v>
                </c:pt>
                <c:pt idx="58">
                  <c:v>-5.5994923999999999</c:v>
                </c:pt>
                <c:pt idx="59">
                  <c:v>-5.4661559999999998</c:v>
                </c:pt>
                <c:pt idx="60">
                  <c:v>-5.3328195999999997</c:v>
                </c:pt>
                <c:pt idx="61">
                  <c:v>-5.1994832000000004</c:v>
                </c:pt>
                <c:pt idx="62">
                  <c:v>-5.0661468999999997</c:v>
                </c:pt>
                <c:pt idx="63">
                  <c:v>-4.9328105000000004</c:v>
                </c:pt>
                <c:pt idx="64">
                  <c:v>-4.7994741000000003</c:v>
                </c:pt>
                <c:pt idx="65">
                  <c:v>-4.6661377000000002</c:v>
                </c:pt>
                <c:pt idx="66">
                  <c:v>-4.5328013</c:v>
                </c:pt>
                <c:pt idx="67">
                  <c:v>-4.3994648999999999</c:v>
                </c:pt>
                <c:pt idx="68">
                  <c:v>-4.2661284999999998</c:v>
                </c:pt>
                <c:pt idx="69">
                  <c:v>-4.1327921999999999</c:v>
                </c:pt>
                <c:pt idx="70">
                  <c:v>-3.9994557999999998</c:v>
                </c:pt>
                <c:pt idx="71">
                  <c:v>-3.8661194000000001</c:v>
                </c:pt>
                <c:pt idx="72">
                  <c:v>-3.732783</c:v>
                </c:pt>
                <c:pt idx="73">
                  <c:v>-3.5994465999999998</c:v>
                </c:pt>
                <c:pt idx="74">
                  <c:v>-3.4661102000000001</c:v>
                </c:pt>
                <c:pt idx="75">
                  <c:v>-3.3327738</c:v>
                </c:pt>
                <c:pt idx="76">
                  <c:v>-3.1994375000000002</c:v>
                </c:pt>
                <c:pt idx="77">
                  <c:v>-3.0661011</c:v>
                </c:pt>
                <c:pt idx="78">
                  <c:v>-2.9327646999999999</c:v>
                </c:pt>
                <c:pt idx="79">
                  <c:v>-2.7994283000000002</c:v>
                </c:pt>
                <c:pt idx="80">
                  <c:v>-2.6660919000000001</c:v>
                </c:pt>
                <c:pt idx="81">
                  <c:v>-2.5327554999999999</c:v>
                </c:pt>
                <c:pt idx="82">
                  <c:v>-2.3994190999999998</c:v>
                </c:pt>
                <c:pt idx="83">
                  <c:v>-2.2660828</c:v>
                </c:pt>
                <c:pt idx="84">
                  <c:v>-2.1327463999999998</c:v>
                </c:pt>
                <c:pt idx="85">
                  <c:v>-1.9994099999999999</c:v>
                </c:pt>
                <c:pt idx="86">
                  <c:v>-1.8660736</c:v>
                </c:pt>
                <c:pt idx="87">
                  <c:v>-1.7327372000000001</c:v>
                </c:pt>
                <c:pt idx="88">
                  <c:v>-1.5994008</c:v>
                </c:pt>
                <c:pt idx="89">
                  <c:v>-1.4660645000000001</c:v>
                </c:pt>
                <c:pt idx="90">
                  <c:v>-1.3327281</c:v>
                </c:pt>
                <c:pt idx="91">
                  <c:v>-1.1993917000000001</c:v>
                </c:pt>
                <c:pt idx="92">
                  <c:v>-1.0660552999999999</c:v>
                </c:pt>
                <c:pt idx="93">
                  <c:v>-0.93271890999999996</c:v>
                </c:pt>
                <c:pt idx="94">
                  <c:v>-0.79938253000000004</c:v>
                </c:pt>
                <c:pt idx="95">
                  <c:v>-0.66604613999999995</c:v>
                </c:pt>
                <c:pt idx="96">
                  <c:v>-0.53270976000000003</c:v>
                </c:pt>
                <c:pt idx="97">
                  <c:v>-0.39937337000000001</c:v>
                </c:pt>
                <c:pt idx="98">
                  <c:v>-0.26603698999999997</c:v>
                </c:pt>
                <c:pt idx="99">
                  <c:v>-0.1327006</c:v>
                </c:pt>
                <c:pt idx="100">
                  <c:v>6.3578288000000005E-4</c:v>
                </c:pt>
                <c:pt idx="101">
                  <c:v>0.13397217</c:v>
                </c:pt>
                <c:pt idx="102">
                  <c:v>0.26730854999999998</c:v>
                </c:pt>
                <c:pt idx="103">
                  <c:v>0.40064494</c:v>
                </c:pt>
                <c:pt idx="104">
                  <c:v>0.53398131999999998</c:v>
                </c:pt>
                <c:pt idx="105">
                  <c:v>0.66731770999999995</c:v>
                </c:pt>
                <c:pt idx="106">
                  <c:v>0.80065408999999998</c:v>
                </c:pt>
                <c:pt idx="107">
                  <c:v>0.93399047999999996</c:v>
                </c:pt>
                <c:pt idx="108">
                  <c:v>1.0673269000000001</c:v>
                </c:pt>
                <c:pt idx="109">
                  <c:v>1.2006631999999999</c:v>
                </c:pt>
                <c:pt idx="110">
                  <c:v>1.3339996000000001</c:v>
                </c:pt>
                <c:pt idx="111">
                  <c:v>1.467336</c:v>
                </c:pt>
                <c:pt idx="112">
                  <c:v>1.6006724000000001</c:v>
                </c:pt>
                <c:pt idx="113">
                  <c:v>1.7340088</c:v>
                </c:pt>
                <c:pt idx="114">
                  <c:v>1.8673451999999999</c:v>
                </c:pt>
                <c:pt idx="115">
                  <c:v>2.0006816000000001</c:v>
                </c:pt>
                <c:pt idx="116">
                  <c:v>2.1340178999999999</c:v>
                </c:pt>
                <c:pt idx="117">
                  <c:v>2.2673543</c:v>
                </c:pt>
                <c:pt idx="118">
                  <c:v>2.4006907000000002</c:v>
                </c:pt>
                <c:pt idx="119">
                  <c:v>2.5340270999999999</c:v>
                </c:pt>
                <c:pt idx="120">
                  <c:v>2.6673635</c:v>
                </c:pt>
                <c:pt idx="121">
                  <c:v>2.8006999000000001</c:v>
                </c:pt>
                <c:pt idx="122">
                  <c:v>2.9340362999999998</c:v>
                </c:pt>
                <c:pt idx="123">
                  <c:v>3.0673726000000001</c:v>
                </c:pt>
                <c:pt idx="124">
                  <c:v>3.2007089999999998</c:v>
                </c:pt>
                <c:pt idx="125">
                  <c:v>3.3340453999999999</c:v>
                </c:pt>
                <c:pt idx="126">
                  <c:v>3.4673818000000001</c:v>
                </c:pt>
                <c:pt idx="127">
                  <c:v>3.6007182000000002</c:v>
                </c:pt>
                <c:pt idx="128">
                  <c:v>3.7340545999999999</c:v>
                </c:pt>
                <c:pt idx="129">
                  <c:v>3.867391</c:v>
                </c:pt>
                <c:pt idx="130">
                  <c:v>4.0007273000000003</c:v>
                </c:pt>
                <c:pt idx="131">
                  <c:v>4.1340636999999996</c:v>
                </c:pt>
                <c:pt idx="132">
                  <c:v>4.2674000999999997</c:v>
                </c:pt>
                <c:pt idx="133">
                  <c:v>4.4007364999999998</c:v>
                </c:pt>
                <c:pt idx="134">
                  <c:v>4.5340729</c:v>
                </c:pt>
                <c:pt idx="135">
                  <c:v>4.6674093000000001</c:v>
                </c:pt>
                <c:pt idx="136">
                  <c:v>4.8007455999999999</c:v>
                </c:pt>
                <c:pt idx="137">
                  <c:v>4.9340820000000001</c:v>
                </c:pt>
                <c:pt idx="138">
                  <c:v>5.0674184000000002</c:v>
                </c:pt>
                <c:pt idx="139">
                  <c:v>5.2007548000000003</c:v>
                </c:pt>
                <c:pt idx="140">
                  <c:v>5.3340911999999996</c:v>
                </c:pt>
                <c:pt idx="141">
                  <c:v>5.4674275999999997</c:v>
                </c:pt>
                <c:pt idx="142">
                  <c:v>5.6007639999999999</c:v>
                </c:pt>
                <c:pt idx="143">
                  <c:v>5.7341002999999997</c:v>
                </c:pt>
                <c:pt idx="144">
                  <c:v>5.8674366999999998</c:v>
                </c:pt>
                <c:pt idx="145">
                  <c:v>6.0007731</c:v>
                </c:pt>
                <c:pt idx="146">
                  <c:v>6.1341095000000001</c:v>
                </c:pt>
                <c:pt idx="147">
                  <c:v>6.2674459000000002</c:v>
                </c:pt>
                <c:pt idx="148">
                  <c:v>6.4007823000000004</c:v>
                </c:pt>
                <c:pt idx="149">
                  <c:v>6.5341186999999996</c:v>
                </c:pt>
                <c:pt idx="150">
                  <c:v>6.6674550000000004</c:v>
                </c:pt>
                <c:pt idx="151">
                  <c:v>6.8007913999999996</c:v>
                </c:pt>
                <c:pt idx="152">
                  <c:v>6.9341277999999997</c:v>
                </c:pt>
                <c:pt idx="153">
                  <c:v>7.0674641999999999</c:v>
                </c:pt>
                <c:pt idx="154">
                  <c:v>7.2008006</c:v>
                </c:pt>
                <c:pt idx="155">
                  <c:v>7.3341370000000001</c:v>
                </c:pt>
                <c:pt idx="156">
                  <c:v>7.4674733</c:v>
                </c:pt>
                <c:pt idx="157">
                  <c:v>7.6008097000000001</c:v>
                </c:pt>
                <c:pt idx="158">
                  <c:v>7.7341461000000002</c:v>
                </c:pt>
                <c:pt idx="159">
                  <c:v>7.8674825000000004</c:v>
                </c:pt>
                <c:pt idx="160">
                  <c:v>8.0008189000000005</c:v>
                </c:pt>
                <c:pt idx="161">
                  <c:v>8.1341552999999998</c:v>
                </c:pt>
                <c:pt idx="162">
                  <c:v>8.2674917000000008</c:v>
                </c:pt>
                <c:pt idx="163">
                  <c:v>8.4008280000000006</c:v>
                </c:pt>
                <c:pt idx="164">
                  <c:v>8.5341643999999999</c:v>
                </c:pt>
                <c:pt idx="165">
                  <c:v>8.6675007999999991</c:v>
                </c:pt>
                <c:pt idx="166">
                  <c:v>8.8008372000000001</c:v>
                </c:pt>
                <c:pt idx="167">
                  <c:v>8.9341735999999994</c:v>
                </c:pt>
                <c:pt idx="168">
                  <c:v>9.0675100000000004</c:v>
                </c:pt>
                <c:pt idx="169">
                  <c:v>9.2008463999999996</c:v>
                </c:pt>
                <c:pt idx="170">
                  <c:v>9.3341826999999995</c:v>
                </c:pt>
                <c:pt idx="171">
                  <c:v>9.4675191000000005</c:v>
                </c:pt>
                <c:pt idx="172">
                  <c:v>9.6008554999999998</c:v>
                </c:pt>
                <c:pt idx="173">
                  <c:v>9.7341919000000008</c:v>
                </c:pt>
                <c:pt idx="174">
                  <c:v>9.8675283</c:v>
                </c:pt>
                <c:pt idx="175">
                  <c:v>10.000864999999999</c:v>
                </c:pt>
                <c:pt idx="176">
                  <c:v>10.134200999999999</c:v>
                </c:pt>
                <c:pt idx="177">
                  <c:v>10.267537000000001</c:v>
                </c:pt>
                <c:pt idx="178">
                  <c:v>10.400874</c:v>
                </c:pt>
                <c:pt idx="179">
                  <c:v>10.53421</c:v>
                </c:pt>
                <c:pt idx="180">
                  <c:v>10.667547000000001</c:v>
                </c:pt>
                <c:pt idx="181">
                  <c:v>10.800883000000001</c:v>
                </c:pt>
                <c:pt idx="182">
                  <c:v>10.934219000000001</c:v>
                </c:pt>
                <c:pt idx="183">
                  <c:v>11.067556</c:v>
                </c:pt>
                <c:pt idx="184">
                  <c:v>11.200892</c:v>
                </c:pt>
                <c:pt idx="185">
                  <c:v>11.334229000000001</c:v>
                </c:pt>
                <c:pt idx="186">
                  <c:v>11.467565</c:v>
                </c:pt>
                <c:pt idx="187">
                  <c:v>11.600901</c:v>
                </c:pt>
                <c:pt idx="188">
                  <c:v>11.734238</c:v>
                </c:pt>
                <c:pt idx="189">
                  <c:v>11.867573999999999</c:v>
                </c:pt>
                <c:pt idx="190">
                  <c:v>12.000909999999999</c:v>
                </c:pt>
                <c:pt idx="191">
                  <c:v>12.134247</c:v>
                </c:pt>
                <c:pt idx="192">
                  <c:v>12.267583</c:v>
                </c:pt>
                <c:pt idx="193">
                  <c:v>12.400919999999999</c:v>
                </c:pt>
                <c:pt idx="194">
                  <c:v>12.534255999999999</c:v>
                </c:pt>
                <c:pt idx="195">
                  <c:v>12.667592000000001</c:v>
                </c:pt>
                <c:pt idx="196">
                  <c:v>12.800929</c:v>
                </c:pt>
                <c:pt idx="197">
                  <c:v>12.934265</c:v>
                </c:pt>
                <c:pt idx="198">
                  <c:v>13.067602000000001</c:v>
                </c:pt>
              </c:numCache>
            </c:numRef>
          </c:xVal>
          <c:yVal>
            <c:numRef>
              <c:f>Sheet1!$W$5:$W$203</c:f>
              <c:numCache>
                <c:formatCode>General</c:formatCode>
                <c:ptCount val="199"/>
                <c:pt idx="0">
                  <c:v>4.6381559000000003E-2</c:v>
                </c:pt>
                <c:pt idx="1">
                  <c:v>-7.6449682000000003E-3</c:v>
                </c:pt>
                <c:pt idx="2">
                  <c:v>-7.0788848999999996E-3</c:v>
                </c:pt>
                <c:pt idx="3">
                  <c:v>-1.7913529000000001E-2</c:v>
                </c:pt>
                <c:pt idx="4">
                  <c:v>-3.1661513000000002E-2</c:v>
                </c:pt>
                <c:pt idx="5">
                  <c:v>-5.1810723000000003E-2</c:v>
                </c:pt>
                <c:pt idx="6">
                  <c:v>-2.9849543999999999E-2</c:v>
                </c:pt>
                <c:pt idx="7">
                  <c:v>-5.7019766999999999E-2</c:v>
                </c:pt>
                <c:pt idx="8">
                  <c:v>-7.2288855999999999E-2</c:v>
                </c:pt>
                <c:pt idx="9">
                  <c:v>-8.3344970000000004E-2</c:v>
                </c:pt>
                <c:pt idx="10">
                  <c:v>-6.9147049000000002E-2</c:v>
                </c:pt>
                <c:pt idx="11">
                  <c:v>-6.9732322999999999E-2</c:v>
                </c:pt>
                <c:pt idx="12">
                  <c:v>-3.5921330000000001E-2</c:v>
                </c:pt>
                <c:pt idx="13">
                  <c:v>-7.7112865000000003E-2</c:v>
                </c:pt>
                <c:pt idx="14">
                  <c:v>-5.9481946000000001E-2</c:v>
                </c:pt>
                <c:pt idx="15">
                  <c:v>-4.9973152E-2</c:v>
                </c:pt>
                <c:pt idx="16">
                  <c:v>-8.2530229999999996E-2</c:v>
                </c:pt>
                <c:pt idx="17">
                  <c:v>-5.1862210999999998E-2</c:v>
                </c:pt>
                <c:pt idx="18">
                  <c:v>-2.7654162999999998E-3</c:v>
                </c:pt>
                <c:pt idx="19">
                  <c:v>-2.9169745E-2</c:v>
                </c:pt>
                <c:pt idx="20">
                  <c:v>-3.5520295E-2</c:v>
                </c:pt>
                <c:pt idx="21">
                  <c:v>-1.9523532999999999E-2</c:v>
                </c:pt>
                <c:pt idx="22">
                  <c:v>-3.0319550000000001E-2</c:v>
                </c:pt>
                <c:pt idx="23">
                  <c:v>-6.4655781000000001E-3</c:v>
                </c:pt>
                <c:pt idx="24">
                  <c:v>-1.9695448E-3</c:v>
                </c:pt>
                <c:pt idx="25">
                  <c:v>-5.6869540000000001E-3</c:v>
                </c:pt>
                <c:pt idx="26">
                  <c:v>-2.8826282E-3</c:v>
                </c:pt>
                <c:pt idx="27">
                  <c:v>4.6418416E-5</c:v>
                </c:pt>
                <c:pt idx="28">
                  <c:v>5.2841389000000002E-2</c:v>
                </c:pt>
                <c:pt idx="29">
                  <c:v>-1.6732388999999999E-3</c:v>
                </c:pt>
                <c:pt idx="30">
                  <c:v>3.1818133999999998E-2</c:v>
                </c:pt>
                <c:pt idx="31">
                  <c:v>3.0146204999999999E-2</c:v>
                </c:pt>
                <c:pt idx="32">
                  <c:v>3.7868851000000002E-2</c:v>
                </c:pt>
                <c:pt idx="33">
                  <c:v>3.9681253999999999E-2</c:v>
                </c:pt>
                <c:pt idx="34">
                  <c:v>7.1495375999999999E-2</c:v>
                </c:pt>
                <c:pt idx="35">
                  <c:v>8.2266599999999995E-2</c:v>
                </c:pt>
                <c:pt idx="36">
                  <c:v>6.8032304000000002E-2</c:v>
                </c:pt>
                <c:pt idx="37">
                  <c:v>8.0414993000000004E-2</c:v>
                </c:pt>
                <c:pt idx="38">
                  <c:v>6.4323875000000003E-2</c:v>
                </c:pt>
                <c:pt idx="39">
                  <c:v>5.1491109E-2</c:v>
                </c:pt>
                <c:pt idx="40">
                  <c:v>6.6524805000000006E-2</c:v>
                </c:pt>
                <c:pt idx="41">
                  <c:v>1.8416103E-2</c:v>
                </c:pt>
                <c:pt idx="42">
                  <c:v>1.4713234E-2</c:v>
                </c:pt>
                <c:pt idx="43">
                  <c:v>7.6257241E-3</c:v>
                </c:pt>
                <c:pt idx="44">
                  <c:v>1.4653452000000001E-4</c:v>
                </c:pt>
                <c:pt idx="45">
                  <c:v>-2.4485638000000001E-2</c:v>
                </c:pt>
                <c:pt idx="46">
                  <c:v>-4.4351995999999998E-2</c:v>
                </c:pt>
                <c:pt idx="47">
                  <c:v>-9.9218790000000001E-2</c:v>
                </c:pt>
                <c:pt idx="48">
                  <c:v>-8.0508828000000004E-2</c:v>
                </c:pt>
                <c:pt idx="49">
                  <c:v>-7.2392377999999993E-2</c:v>
                </c:pt>
                <c:pt idx="50">
                  <c:v>-8.1132808000000001E-2</c:v>
                </c:pt>
                <c:pt idx="51">
                  <c:v>-7.6786660000000007E-2</c:v>
                </c:pt>
                <c:pt idx="52">
                  <c:v>-5.5583849999999997E-2</c:v>
                </c:pt>
                <c:pt idx="53">
                  <c:v>-2.1036065E-2</c:v>
                </c:pt>
                <c:pt idx="54">
                  <c:v>-2.2173028000000001E-2</c:v>
                </c:pt>
                <c:pt idx="55">
                  <c:v>1.2581376999999999E-2</c:v>
                </c:pt>
                <c:pt idx="56">
                  <c:v>2.7745486999999999E-2</c:v>
                </c:pt>
                <c:pt idx="57">
                  <c:v>5.5140529000000001E-2</c:v>
                </c:pt>
                <c:pt idx="58">
                  <c:v>8.6041418999999994E-2</c:v>
                </c:pt>
                <c:pt idx="59">
                  <c:v>0.14040309000000001</c:v>
                </c:pt>
                <c:pt idx="60">
                  <c:v>0.10809576999999999</c:v>
                </c:pt>
                <c:pt idx="61">
                  <c:v>0.13653422000000001</c:v>
                </c:pt>
                <c:pt idx="62">
                  <c:v>0.1229214</c:v>
                </c:pt>
                <c:pt idx="63">
                  <c:v>0.13289131000000001</c:v>
                </c:pt>
                <c:pt idx="64">
                  <c:v>0.17008856</c:v>
                </c:pt>
                <c:pt idx="65">
                  <c:v>0.15373993</c:v>
                </c:pt>
                <c:pt idx="66">
                  <c:v>0.1205765</c:v>
                </c:pt>
                <c:pt idx="67">
                  <c:v>9.5339171E-2</c:v>
                </c:pt>
                <c:pt idx="68">
                  <c:v>6.8500047999999994E-2</c:v>
                </c:pt>
                <c:pt idx="69">
                  <c:v>4.6162814000000003E-2</c:v>
                </c:pt>
                <c:pt idx="70">
                  <c:v>2.1649895999999998E-2</c:v>
                </c:pt>
                <c:pt idx="71">
                  <c:v>2.0837668E-2</c:v>
                </c:pt>
                <c:pt idx="72">
                  <c:v>-9.8209804999999997E-3</c:v>
                </c:pt>
                <c:pt idx="73">
                  <c:v>-2.6982183999999999E-2</c:v>
                </c:pt>
                <c:pt idx="74">
                  <c:v>-5.8985861000000001E-2</c:v>
                </c:pt>
                <c:pt idx="75">
                  <c:v>-6.7070651999999994E-2</c:v>
                </c:pt>
                <c:pt idx="76">
                  <c:v>-9.4425855000000003E-2</c:v>
                </c:pt>
                <c:pt idx="77">
                  <c:v>-9.8380308999999999E-2</c:v>
                </c:pt>
                <c:pt idx="78">
                  <c:v>-0.12337289999999999</c:v>
                </c:pt>
                <c:pt idx="79">
                  <c:v>-0.1429494</c:v>
                </c:pt>
                <c:pt idx="80">
                  <c:v>-0.18005293999999999</c:v>
                </c:pt>
                <c:pt idx="81">
                  <c:v>-0.18973130999999999</c:v>
                </c:pt>
                <c:pt idx="82">
                  <c:v>-0.23124201</c:v>
                </c:pt>
                <c:pt idx="83">
                  <c:v>-0.25840714999999997</c:v>
                </c:pt>
                <c:pt idx="84">
                  <c:v>-0.28225111000000003</c:v>
                </c:pt>
                <c:pt idx="85">
                  <c:v>-0.28958018000000002</c:v>
                </c:pt>
                <c:pt idx="86">
                  <c:v>-0.31545381</c:v>
                </c:pt>
                <c:pt idx="87">
                  <c:v>-0.34705754999999999</c:v>
                </c:pt>
                <c:pt idx="88">
                  <c:v>-0.34211919000000002</c:v>
                </c:pt>
                <c:pt idx="89">
                  <c:v>-0.35532183000000001</c:v>
                </c:pt>
                <c:pt idx="90">
                  <c:v>-0.28819941999999998</c:v>
                </c:pt>
                <c:pt idx="91">
                  <c:v>-0.28844233000000002</c:v>
                </c:pt>
                <c:pt idx="92">
                  <c:v>-0.24121355</c:v>
                </c:pt>
                <c:pt idx="93">
                  <c:v>-0.17524596000000001</c:v>
                </c:pt>
                <c:pt idx="94">
                  <c:v>-9.0380126000000005E-2</c:v>
                </c:pt>
                <c:pt idx="95">
                  <c:v>-1.6210836999999999E-2</c:v>
                </c:pt>
                <c:pt idx="96">
                  <c:v>7.7415663999999995E-2</c:v>
                </c:pt>
                <c:pt idx="97">
                  <c:v>0.21004579000000001</c:v>
                </c:pt>
                <c:pt idx="98">
                  <c:v>0.31146172999999999</c:v>
                </c:pt>
                <c:pt idx="99">
                  <c:v>0.4475749</c:v>
                </c:pt>
                <c:pt idx="100">
                  <c:v>0.56540782000000001</c:v>
                </c:pt>
                <c:pt idx="101">
                  <c:v>0.67832793999999996</c:v>
                </c:pt>
                <c:pt idx="102">
                  <c:v>0.68792838999999995</c:v>
                </c:pt>
                <c:pt idx="103">
                  <c:v>0.72178814999999996</c:v>
                </c:pt>
                <c:pt idx="104">
                  <c:v>0.75211448999999997</c:v>
                </c:pt>
                <c:pt idx="105">
                  <c:v>0.71947749999999999</c:v>
                </c:pt>
                <c:pt idx="106">
                  <c:v>0.65023255000000002</c:v>
                </c:pt>
                <c:pt idx="107">
                  <c:v>0.52884284000000004</c:v>
                </c:pt>
                <c:pt idx="108">
                  <c:v>0.42014348000000001</c:v>
                </c:pt>
                <c:pt idx="109">
                  <c:v>0.29297485000000001</c:v>
                </c:pt>
                <c:pt idx="110">
                  <c:v>0.13905563000000001</c:v>
                </c:pt>
                <c:pt idx="111">
                  <c:v>5.1933981999999997E-2</c:v>
                </c:pt>
                <c:pt idx="112">
                  <c:v>-7.4531199000000006E-2</c:v>
                </c:pt>
                <c:pt idx="113">
                  <c:v>-0.19142761999999999</c:v>
                </c:pt>
                <c:pt idx="114">
                  <c:v>-0.27672876000000002</c:v>
                </c:pt>
                <c:pt idx="115">
                  <c:v>-0.31651055</c:v>
                </c:pt>
                <c:pt idx="116">
                  <c:v>-0.35515975999999999</c:v>
                </c:pt>
                <c:pt idx="117">
                  <c:v>-0.35979489999999997</c:v>
                </c:pt>
                <c:pt idx="118">
                  <c:v>-0.35324981</c:v>
                </c:pt>
                <c:pt idx="119">
                  <c:v>-0.32936209999999999</c:v>
                </c:pt>
                <c:pt idx="120">
                  <c:v>-0.32244676</c:v>
                </c:pt>
                <c:pt idx="121">
                  <c:v>-0.26816563999999998</c:v>
                </c:pt>
                <c:pt idx="122">
                  <c:v>-0.24037607999999999</c:v>
                </c:pt>
                <c:pt idx="123">
                  <c:v>-0.18215382999999999</c:v>
                </c:pt>
                <c:pt idx="124">
                  <c:v>-0.16226178999999999</c:v>
                </c:pt>
                <c:pt idx="125">
                  <c:v>-0.14099138999999999</c:v>
                </c:pt>
                <c:pt idx="126">
                  <c:v>-0.10737991</c:v>
                </c:pt>
                <c:pt idx="127">
                  <c:v>-7.7445436000000006E-2</c:v>
                </c:pt>
                <c:pt idx="128">
                  <c:v>-6.6868807000000002E-2</c:v>
                </c:pt>
                <c:pt idx="129">
                  <c:v>-5.0470054E-2</c:v>
                </c:pt>
                <c:pt idx="130">
                  <c:v>-5.9198588000000003E-2</c:v>
                </c:pt>
                <c:pt idx="131">
                  <c:v>-5.2909100000000001E-2</c:v>
                </c:pt>
                <c:pt idx="132">
                  <c:v>-3.5708663000000002E-2</c:v>
                </c:pt>
                <c:pt idx="133">
                  <c:v>-2.7463444E-2</c:v>
                </c:pt>
                <c:pt idx="134">
                  <c:v>-2.3345291000000001E-2</c:v>
                </c:pt>
                <c:pt idx="135">
                  <c:v>-1.9372774999999998E-2</c:v>
                </c:pt>
                <c:pt idx="136">
                  <c:v>1.3656420000000001E-2</c:v>
                </c:pt>
                <c:pt idx="137">
                  <c:v>5.8194102999999997E-2</c:v>
                </c:pt>
                <c:pt idx="138">
                  <c:v>3.2808986999999998E-2</c:v>
                </c:pt>
                <c:pt idx="139">
                  <c:v>6.2660155999999995E-2</c:v>
                </c:pt>
                <c:pt idx="140">
                  <c:v>5.1542484999999999E-2</c:v>
                </c:pt>
                <c:pt idx="141">
                  <c:v>8.7519395E-2</c:v>
                </c:pt>
                <c:pt idx="142">
                  <c:v>8.9995971999999994E-2</c:v>
                </c:pt>
                <c:pt idx="143">
                  <c:v>8.3277340000000005E-2</c:v>
                </c:pt>
                <c:pt idx="144">
                  <c:v>9.0109171000000002E-2</c:v>
                </c:pt>
                <c:pt idx="145">
                  <c:v>6.5649023000000001E-2</c:v>
                </c:pt>
                <c:pt idx="146">
                  <c:v>0.10604696</c:v>
                </c:pt>
                <c:pt idx="147">
                  <c:v>8.6723886E-2</c:v>
                </c:pt>
                <c:pt idx="148">
                  <c:v>9.1295210000000002E-2</c:v>
                </c:pt>
                <c:pt idx="149">
                  <c:v>5.9965536999999999E-2</c:v>
                </c:pt>
                <c:pt idx="150">
                  <c:v>6.8178909999999995E-2</c:v>
                </c:pt>
                <c:pt idx="151">
                  <c:v>3.4269533E-3</c:v>
                </c:pt>
                <c:pt idx="152">
                  <c:v>-9.8043587999999994E-3</c:v>
                </c:pt>
                <c:pt idx="153">
                  <c:v>-2.6035393E-2</c:v>
                </c:pt>
                <c:pt idx="154">
                  <c:v>-3.2407955000000002E-2</c:v>
                </c:pt>
                <c:pt idx="155">
                  <c:v>1.9505898999999999E-4</c:v>
                </c:pt>
                <c:pt idx="156">
                  <c:v>-3.3337564E-2</c:v>
                </c:pt>
                <c:pt idx="157">
                  <c:v>-5.5329323999999999E-2</c:v>
                </c:pt>
                <c:pt idx="158">
                  <c:v>-2.5118430000000001E-2</c:v>
                </c:pt>
                <c:pt idx="159">
                  <c:v>-4.3482898999999998E-2</c:v>
                </c:pt>
                <c:pt idx="160">
                  <c:v>-2.2953982000000001E-2</c:v>
                </c:pt>
                <c:pt idx="161">
                  <c:v>-6.1372876E-2</c:v>
                </c:pt>
                <c:pt idx="162">
                  <c:v>-4.8228030999999998E-4</c:v>
                </c:pt>
                <c:pt idx="163">
                  <c:v>3.4311345E-2</c:v>
                </c:pt>
                <c:pt idx="164">
                  <c:v>2.4398944999999998E-2</c:v>
                </c:pt>
                <c:pt idx="165">
                  <c:v>4.8425240000000001E-2</c:v>
                </c:pt>
                <c:pt idx="166">
                  <c:v>3.9322012000000003E-2</c:v>
                </c:pt>
                <c:pt idx="167">
                  <c:v>8.2746918000000003E-2</c:v>
                </c:pt>
                <c:pt idx="168">
                  <c:v>8.2381906000000005E-2</c:v>
                </c:pt>
                <c:pt idx="169">
                  <c:v>9.6069893000000003E-2</c:v>
                </c:pt>
                <c:pt idx="170">
                  <c:v>9.0947715999999998E-2</c:v>
                </c:pt>
                <c:pt idx="171">
                  <c:v>9.2994803000000001E-2</c:v>
                </c:pt>
                <c:pt idx="172">
                  <c:v>5.6321709999999997E-2</c:v>
                </c:pt>
                <c:pt idx="173">
                  <c:v>7.7979582000000006E-2</c:v>
                </c:pt>
                <c:pt idx="174">
                  <c:v>7.6546970000000006E-2</c:v>
                </c:pt>
                <c:pt idx="175">
                  <c:v>5.1403747999999999E-2</c:v>
                </c:pt>
                <c:pt idx="176">
                  <c:v>4.5710067E-2</c:v>
                </c:pt>
                <c:pt idx="177">
                  <c:v>3.0903875000000001E-2</c:v>
                </c:pt>
                <c:pt idx="178">
                  <c:v>-1.325135E-2</c:v>
                </c:pt>
                <c:pt idx="179">
                  <c:v>-3.3986781000000001E-2</c:v>
                </c:pt>
                <c:pt idx="180">
                  <c:v>-4.4963615999999998E-2</c:v>
                </c:pt>
                <c:pt idx="181">
                  <c:v>-4.5146909999999998E-2</c:v>
                </c:pt>
                <c:pt idx="182">
                  <c:v>-3.5101056999999998E-2</c:v>
                </c:pt>
                <c:pt idx="183">
                  <c:v>-6.7237380999999999E-2</c:v>
                </c:pt>
                <c:pt idx="184">
                  <c:v>-5.2314417000000002E-2</c:v>
                </c:pt>
                <c:pt idx="185">
                  <c:v>-2.6307061999999999E-2</c:v>
                </c:pt>
                <c:pt idx="186">
                  <c:v>-9.3823796000000001E-2</c:v>
                </c:pt>
                <c:pt idx="187">
                  <c:v>-7.0143048E-2</c:v>
                </c:pt>
                <c:pt idx="188">
                  <c:v>-5.8193149E-2</c:v>
                </c:pt>
                <c:pt idx="189">
                  <c:v>-5.3694020000000002E-2</c:v>
                </c:pt>
                <c:pt idx="190">
                  <c:v>-5.0262603000000003E-2</c:v>
                </c:pt>
                <c:pt idx="191">
                  <c:v>-4.7421404E-2</c:v>
                </c:pt>
                <c:pt idx="192">
                  <c:v>-4.2041848E-2</c:v>
                </c:pt>
                <c:pt idx="193">
                  <c:v>-4.1614118999999998E-2</c:v>
                </c:pt>
                <c:pt idx="194">
                  <c:v>-3.5892028999999999E-2</c:v>
                </c:pt>
                <c:pt idx="195">
                  <c:v>-4.9536376999999999E-2</c:v>
                </c:pt>
                <c:pt idx="196">
                  <c:v>-5.8613743000000003E-2</c:v>
                </c:pt>
                <c:pt idx="197">
                  <c:v>-5.9070798000000001E-2</c:v>
                </c:pt>
                <c:pt idx="198">
                  <c:v>-2.9651327000000002E-2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1E9-42C1-AD8F-A1FBCFEA72BA}"/>
            </c:ext>
          </c:extLst>
        </c:ser>
        <c:ser>
          <c:idx val="1"/>
          <c:order val="1"/>
          <c:tx>
            <c:v>With Slit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Sheet1!$Z$5:$Z$203</c:f>
              <c:numCache>
                <c:formatCode>General</c:formatCode>
                <c:ptCount val="199"/>
                <c:pt idx="0">
                  <c:v>-13.333003</c:v>
                </c:pt>
                <c:pt idx="1">
                  <c:v>-13.199666000000001</c:v>
                </c:pt>
                <c:pt idx="2">
                  <c:v>-13.066330000000001</c:v>
                </c:pt>
                <c:pt idx="3">
                  <c:v>-12.932994000000001</c:v>
                </c:pt>
                <c:pt idx="4">
                  <c:v>-12.799657</c:v>
                </c:pt>
                <c:pt idx="5">
                  <c:v>-12.666321</c:v>
                </c:pt>
                <c:pt idx="6">
                  <c:v>-12.532984000000001</c:v>
                </c:pt>
                <c:pt idx="7">
                  <c:v>-12.399647999999999</c:v>
                </c:pt>
                <c:pt idx="8">
                  <c:v>-12.266311999999999</c:v>
                </c:pt>
                <c:pt idx="9">
                  <c:v>-12.132975</c:v>
                </c:pt>
                <c:pt idx="10">
                  <c:v>-11.999639</c:v>
                </c:pt>
                <c:pt idx="11">
                  <c:v>-11.866301999999999</c:v>
                </c:pt>
                <c:pt idx="12">
                  <c:v>-11.732965999999999</c:v>
                </c:pt>
                <c:pt idx="13">
                  <c:v>-11.599629999999999</c:v>
                </c:pt>
                <c:pt idx="14">
                  <c:v>-11.466293</c:v>
                </c:pt>
                <c:pt idx="15">
                  <c:v>-11.332957</c:v>
                </c:pt>
                <c:pt idx="16">
                  <c:v>-11.199621</c:v>
                </c:pt>
                <c:pt idx="17">
                  <c:v>-11.066284</c:v>
                </c:pt>
                <c:pt idx="18">
                  <c:v>-10.932948</c:v>
                </c:pt>
                <c:pt idx="19">
                  <c:v>-10.799611000000001</c:v>
                </c:pt>
                <c:pt idx="20">
                  <c:v>-10.666275000000001</c:v>
                </c:pt>
                <c:pt idx="21">
                  <c:v>-10.532939000000001</c:v>
                </c:pt>
                <c:pt idx="22">
                  <c:v>-10.399602</c:v>
                </c:pt>
                <c:pt idx="23">
                  <c:v>-10.266266</c:v>
                </c:pt>
                <c:pt idx="24">
                  <c:v>-10.132929000000001</c:v>
                </c:pt>
                <c:pt idx="25">
                  <c:v>-9.9995931000000002</c:v>
                </c:pt>
                <c:pt idx="26">
                  <c:v>-9.8662566999999992</c:v>
                </c:pt>
                <c:pt idx="27">
                  <c:v>-9.7329203</c:v>
                </c:pt>
                <c:pt idx="28">
                  <c:v>-9.5995839000000007</c:v>
                </c:pt>
                <c:pt idx="29">
                  <c:v>-9.4662476000000009</c:v>
                </c:pt>
                <c:pt idx="30">
                  <c:v>-9.3329111999999999</c:v>
                </c:pt>
                <c:pt idx="31">
                  <c:v>-9.1995748000000006</c:v>
                </c:pt>
                <c:pt idx="32">
                  <c:v>-9.0662383999999996</c:v>
                </c:pt>
                <c:pt idx="33">
                  <c:v>-8.9329020000000003</c:v>
                </c:pt>
                <c:pt idx="34">
                  <c:v>-8.7995655999999993</c:v>
                </c:pt>
                <c:pt idx="35">
                  <c:v>-8.6662292000000001</c:v>
                </c:pt>
                <c:pt idx="36">
                  <c:v>-8.5328929000000002</c:v>
                </c:pt>
                <c:pt idx="37">
                  <c:v>-8.3995564999999992</c:v>
                </c:pt>
                <c:pt idx="38">
                  <c:v>-8.2662201</c:v>
                </c:pt>
                <c:pt idx="39">
                  <c:v>-8.1328837000000007</c:v>
                </c:pt>
                <c:pt idx="40">
                  <c:v>-7.9995472999999997</c:v>
                </c:pt>
                <c:pt idx="41">
                  <c:v>-7.8662108999999996</c:v>
                </c:pt>
                <c:pt idx="42">
                  <c:v>-7.7328745999999997</c:v>
                </c:pt>
                <c:pt idx="43">
                  <c:v>-7.5995381999999996</c:v>
                </c:pt>
                <c:pt idx="44">
                  <c:v>-7.4662018000000003</c:v>
                </c:pt>
                <c:pt idx="45">
                  <c:v>-7.3328654000000002</c:v>
                </c:pt>
                <c:pt idx="46">
                  <c:v>-7.1995290000000001</c:v>
                </c:pt>
                <c:pt idx="47">
                  <c:v>-7.0661925999999999</c:v>
                </c:pt>
                <c:pt idx="48">
                  <c:v>-6.9328561999999998</c:v>
                </c:pt>
                <c:pt idx="49">
                  <c:v>-6.7995199</c:v>
                </c:pt>
                <c:pt idx="50">
                  <c:v>-6.6661834999999998</c:v>
                </c:pt>
                <c:pt idx="51">
                  <c:v>-6.5328470999999997</c:v>
                </c:pt>
                <c:pt idx="52">
                  <c:v>-6.3995107000000004</c:v>
                </c:pt>
                <c:pt idx="53">
                  <c:v>-6.2661743000000003</c:v>
                </c:pt>
                <c:pt idx="54">
                  <c:v>-6.1328379000000002</c:v>
                </c:pt>
                <c:pt idx="55">
                  <c:v>-5.9995015</c:v>
                </c:pt>
                <c:pt idx="56">
                  <c:v>-5.8661652000000002</c:v>
                </c:pt>
                <c:pt idx="57">
                  <c:v>-5.7328288000000001</c:v>
                </c:pt>
                <c:pt idx="58">
                  <c:v>-5.5994923999999999</c:v>
                </c:pt>
                <c:pt idx="59">
                  <c:v>-5.4661559999999998</c:v>
                </c:pt>
                <c:pt idx="60">
                  <c:v>-5.3328195999999997</c:v>
                </c:pt>
                <c:pt idx="61">
                  <c:v>-5.1994832000000004</c:v>
                </c:pt>
                <c:pt idx="62">
                  <c:v>-5.0661468999999997</c:v>
                </c:pt>
                <c:pt idx="63">
                  <c:v>-4.9328105000000004</c:v>
                </c:pt>
                <c:pt idx="64">
                  <c:v>-4.7994741000000003</c:v>
                </c:pt>
                <c:pt idx="65">
                  <c:v>-4.6661377000000002</c:v>
                </c:pt>
                <c:pt idx="66">
                  <c:v>-4.5328013</c:v>
                </c:pt>
                <c:pt idx="67">
                  <c:v>-4.3994648999999999</c:v>
                </c:pt>
                <c:pt idx="68">
                  <c:v>-4.2661284999999998</c:v>
                </c:pt>
                <c:pt idx="69">
                  <c:v>-4.1327921999999999</c:v>
                </c:pt>
                <c:pt idx="70">
                  <c:v>-3.9994557999999998</c:v>
                </c:pt>
                <c:pt idx="71">
                  <c:v>-3.8661194000000001</c:v>
                </c:pt>
                <c:pt idx="72">
                  <c:v>-3.732783</c:v>
                </c:pt>
                <c:pt idx="73">
                  <c:v>-3.5994465999999998</c:v>
                </c:pt>
                <c:pt idx="74">
                  <c:v>-3.4661102000000001</c:v>
                </c:pt>
                <c:pt idx="75">
                  <c:v>-3.3327738</c:v>
                </c:pt>
                <c:pt idx="76">
                  <c:v>-3.1994375000000002</c:v>
                </c:pt>
                <c:pt idx="77">
                  <c:v>-3.0661011</c:v>
                </c:pt>
                <c:pt idx="78">
                  <c:v>-2.9327646999999999</c:v>
                </c:pt>
                <c:pt idx="79">
                  <c:v>-2.7994283000000002</c:v>
                </c:pt>
                <c:pt idx="80">
                  <c:v>-2.6660919000000001</c:v>
                </c:pt>
                <c:pt idx="81">
                  <c:v>-2.5327554999999999</c:v>
                </c:pt>
                <c:pt idx="82">
                  <c:v>-2.3994190999999998</c:v>
                </c:pt>
                <c:pt idx="83">
                  <c:v>-2.2660828</c:v>
                </c:pt>
                <c:pt idx="84">
                  <c:v>-2.1327463999999998</c:v>
                </c:pt>
                <c:pt idx="85">
                  <c:v>-1.9994099999999999</c:v>
                </c:pt>
                <c:pt idx="86">
                  <c:v>-1.8660736</c:v>
                </c:pt>
                <c:pt idx="87">
                  <c:v>-1.7327372000000001</c:v>
                </c:pt>
                <c:pt idx="88">
                  <c:v>-1.5994008</c:v>
                </c:pt>
                <c:pt idx="89">
                  <c:v>-1.4660645000000001</c:v>
                </c:pt>
                <c:pt idx="90">
                  <c:v>-1.3327281</c:v>
                </c:pt>
                <c:pt idx="91">
                  <c:v>-1.1993917000000001</c:v>
                </c:pt>
                <c:pt idx="92">
                  <c:v>-1.0660552999999999</c:v>
                </c:pt>
                <c:pt idx="93">
                  <c:v>-0.93271890999999996</c:v>
                </c:pt>
                <c:pt idx="94">
                  <c:v>-0.79938253000000004</c:v>
                </c:pt>
                <c:pt idx="95">
                  <c:v>-0.66604613999999995</c:v>
                </c:pt>
                <c:pt idx="96">
                  <c:v>-0.53270976000000003</c:v>
                </c:pt>
                <c:pt idx="97">
                  <c:v>-0.39937337000000001</c:v>
                </c:pt>
                <c:pt idx="98">
                  <c:v>-0.26603698999999997</c:v>
                </c:pt>
                <c:pt idx="99">
                  <c:v>-0.1327006</c:v>
                </c:pt>
                <c:pt idx="100">
                  <c:v>6.3578288000000005E-4</c:v>
                </c:pt>
                <c:pt idx="101">
                  <c:v>0.13397217</c:v>
                </c:pt>
                <c:pt idx="102">
                  <c:v>0.26730854999999998</c:v>
                </c:pt>
                <c:pt idx="103">
                  <c:v>0.40064494</c:v>
                </c:pt>
                <c:pt idx="104">
                  <c:v>0.53398131999999998</c:v>
                </c:pt>
                <c:pt idx="105">
                  <c:v>0.66731770999999995</c:v>
                </c:pt>
                <c:pt idx="106">
                  <c:v>0.80065408999999998</c:v>
                </c:pt>
                <c:pt idx="107">
                  <c:v>0.93399047999999996</c:v>
                </c:pt>
                <c:pt idx="108">
                  <c:v>1.0673269000000001</c:v>
                </c:pt>
                <c:pt idx="109">
                  <c:v>1.2006631999999999</c:v>
                </c:pt>
                <c:pt idx="110">
                  <c:v>1.3339996000000001</c:v>
                </c:pt>
                <c:pt idx="111">
                  <c:v>1.467336</c:v>
                </c:pt>
                <c:pt idx="112">
                  <c:v>1.6006724000000001</c:v>
                </c:pt>
                <c:pt idx="113">
                  <c:v>1.7340088</c:v>
                </c:pt>
                <c:pt idx="114">
                  <c:v>1.8673451999999999</c:v>
                </c:pt>
                <c:pt idx="115">
                  <c:v>2.0006816000000001</c:v>
                </c:pt>
                <c:pt idx="116">
                  <c:v>2.1340178999999999</c:v>
                </c:pt>
                <c:pt idx="117">
                  <c:v>2.2673543</c:v>
                </c:pt>
                <c:pt idx="118">
                  <c:v>2.4006907000000002</c:v>
                </c:pt>
                <c:pt idx="119">
                  <c:v>2.5340270999999999</c:v>
                </c:pt>
                <c:pt idx="120">
                  <c:v>2.6673635</c:v>
                </c:pt>
                <c:pt idx="121">
                  <c:v>2.8006999000000001</c:v>
                </c:pt>
                <c:pt idx="122">
                  <c:v>2.9340362999999998</c:v>
                </c:pt>
                <c:pt idx="123">
                  <c:v>3.0673726000000001</c:v>
                </c:pt>
                <c:pt idx="124">
                  <c:v>3.2007089999999998</c:v>
                </c:pt>
                <c:pt idx="125">
                  <c:v>3.3340453999999999</c:v>
                </c:pt>
                <c:pt idx="126">
                  <c:v>3.4673818000000001</c:v>
                </c:pt>
                <c:pt idx="127">
                  <c:v>3.6007182000000002</c:v>
                </c:pt>
                <c:pt idx="128">
                  <c:v>3.7340545999999999</c:v>
                </c:pt>
                <c:pt idx="129">
                  <c:v>3.867391</c:v>
                </c:pt>
                <c:pt idx="130">
                  <c:v>4.0007273000000003</c:v>
                </c:pt>
                <c:pt idx="131">
                  <c:v>4.1340636999999996</c:v>
                </c:pt>
                <c:pt idx="132">
                  <c:v>4.2674000999999997</c:v>
                </c:pt>
                <c:pt idx="133">
                  <c:v>4.4007364999999998</c:v>
                </c:pt>
                <c:pt idx="134">
                  <c:v>4.5340729</c:v>
                </c:pt>
                <c:pt idx="135">
                  <c:v>4.6674093000000001</c:v>
                </c:pt>
                <c:pt idx="136">
                  <c:v>4.8007455999999999</c:v>
                </c:pt>
                <c:pt idx="137">
                  <c:v>4.9340820000000001</c:v>
                </c:pt>
                <c:pt idx="138">
                  <c:v>5.0674184000000002</c:v>
                </c:pt>
                <c:pt idx="139">
                  <c:v>5.2007548000000003</c:v>
                </c:pt>
                <c:pt idx="140">
                  <c:v>5.3340911999999996</c:v>
                </c:pt>
                <c:pt idx="141">
                  <c:v>5.4674275999999997</c:v>
                </c:pt>
                <c:pt idx="142">
                  <c:v>5.6007639999999999</c:v>
                </c:pt>
                <c:pt idx="143">
                  <c:v>5.7341002999999997</c:v>
                </c:pt>
                <c:pt idx="144">
                  <c:v>5.8674366999999998</c:v>
                </c:pt>
                <c:pt idx="145">
                  <c:v>6.0007731</c:v>
                </c:pt>
                <c:pt idx="146">
                  <c:v>6.1341095000000001</c:v>
                </c:pt>
                <c:pt idx="147">
                  <c:v>6.2674459000000002</c:v>
                </c:pt>
                <c:pt idx="148">
                  <c:v>6.4007823000000004</c:v>
                </c:pt>
                <c:pt idx="149">
                  <c:v>6.5341186999999996</c:v>
                </c:pt>
                <c:pt idx="150">
                  <c:v>6.6674550000000004</c:v>
                </c:pt>
                <c:pt idx="151">
                  <c:v>6.8007913999999996</c:v>
                </c:pt>
                <c:pt idx="152">
                  <c:v>6.9341277999999997</c:v>
                </c:pt>
                <c:pt idx="153">
                  <c:v>7.0674641999999999</c:v>
                </c:pt>
                <c:pt idx="154">
                  <c:v>7.2008006</c:v>
                </c:pt>
                <c:pt idx="155">
                  <c:v>7.3341370000000001</c:v>
                </c:pt>
                <c:pt idx="156">
                  <c:v>7.4674733</c:v>
                </c:pt>
                <c:pt idx="157">
                  <c:v>7.6008097000000001</c:v>
                </c:pt>
                <c:pt idx="158">
                  <c:v>7.7341461000000002</c:v>
                </c:pt>
                <c:pt idx="159">
                  <c:v>7.8674825000000004</c:v>
                </c:pt>
                <c:pt idx="160">
                  <c:v>8.0008189000000005</c:v>
                </c:pt>
                <c:pt idx="161">
                  <c:v>8.1341552999999998</c:v>
                </c:pt>
                <c:pt idx="162">
                  <c:v>8.2674917000000008</c:v>
                </c:pt>
                <c:pt idx="163">
                  <c:v>8.4008280000000006</c:v>
                </c:pt>
                <c:pt idx="164">
                  <c:v>8.5341643999999999</c:v>
                </c:pt>
                <c:pt idx="165">
                  <c:v>8.6675007999999991</c:v>
                </c:pt>
                <c:pt idx="166">
                  <c:v>8.8008372000000001</c:v>
                </c:pt>
                <c:pt idx="167">
                  <c:v>8.9341735999999994</c:v>
                </c:pt>
                <c:pt idx="168">
                  <c:v>9.0675100000000004</c:v>
                </c:pt>
                <c:pt idx="169">
                  <c:v>9.2008463999999996</c:v>
                </c:pt>
                <c:pt idx="170">
                  <c:v>9.3341826999999995</c:v>
                </c:pt>
                <c:pt idx="171">
                  <c:v>9.4675191000000005</c:v>
                </c:pt>
                <c:pt idx="172">
                  <c:v>9.6008554999999998</c:v>
                </c:pt>
                <c:pt idx="173">
                  <c:v>9.7341919000000008</c:v>
                </c:pt>
                <c:pt idx="174">
                  <c:v>9.8675283</c:v>
                </c:pt>
                <c:pt idx="175">
                  <c:v>10.000864999999999</c:v>
                </c:pt>
                <c:pt idx="176">
                  <c:v>10.134200999999999</c:v>
                </c:pt>
                <c:pt idx="177">
                  <c:v>10.267537000000001</c:v>
                </c:pt>
                <c:pt idx="178">
                  <c:v>10.400874</c:v>
                </c:pt>
                <c:pt idx="179">
                  <c:v>10.53421</c:v>
                </c:pt>
                <c:pt idx="180">
                  <c:v>10.667547000000001</c:v>
                </c:pt>
                <c:pt idx="181">
                  <c:v>10.800883000000001</c:v>
                </c:pt>
                <c:pt idx="182">
                  <c:v>10.934219000000001</c:v>
                </c:pt>
                <c:pt idx="183">
                  <c:v>11.067556</c:v>
                </c:pt>
                <c:pt idx="184">
                  <c:v>11.200892</c:v>
                </c:pt>
                <c:pt idx="185">
                  <c:v>11.334229000000001</c:v>
                </c:pt>
                <c:pt idx="186">
                  <c:v>11.467565</c:v>
                </c:pt>
                <c:pt idx="187">
                  <c:v>11.600901</c:v>
                </c:pt>
                <c:pt idx="188">
                  <c:v>11.734238</c:v>
                </c:pt>
                <c:pt idx="189">
                  <c:v>11.867573999999999</c:v>
                </c:pt>
                <c:pt idx="190">
                  <c:v>12.000909999999999</c:v>
                </c:pt>
                <c:pt idx="191">
                  <c:v>12.134247</c:v>
                </c:pt>
                <c:pt idx="192">
                  <c:v>12.267583</c:v>
                </c:pt>
                <c:pt idx="193">
                  <c:v>12.400919999999999</c:v>
                </c:pt>
                <c:pt idx="194">
                  <c:v>12.534255999999999</c:v>
                </c:pt>
                <c:pt idx="195">
                  <c:v>12.667592000000001</c:v>
                </c:pt>
                <c:pt idx="196">
                  <c:v>12.800929</c:v>
                </c:pt>
                <c:pt idx="197">
                  <c:v>12.934265</c:v>
                </c:pt>
                <c:pt idx="198">
                  <c:v>13.067602000000001</c:v>
                </c:pt>
              </c:numCache>
            </c:numRef>
          </c:xVal>
          <c:yVal>
            <c:numRef>
              <c:f>Sheet1!$AA$5:$AA$201</c:f>
              <c:numCache>
                <c:formatCode>General</c:formatCode>
                <c:ptCount val="197"/>
                <c:pt idx="0">
                  <c:v>4.5600652999999998E-2</c:v>
                </c:pt>
                <c:pt idx="1">
                  <c:v>4.0336245E-2</c:v>
                </c:pt>
                <c:pt idx="2">
                  <c:v>3.6237772000000001E-2</c:v>
                </c:pt>
                <c:pt idx="3">
                  <c:v>-1.9294196999999999E-2</c:v>
                </c:pt>
                <c:pt idx="4">
                  <c:v>-9.7791992999999994E-2</c:v>
                </c:pt>
                <c:pt idx="5">
                  <c:v>2.5932717000000001E-2</c:v>
                </c:pt>
                <c:pt idx="6">
                  <c:v>-0.13934936000000001</c:v>
                </c:pt>
                <c:pt idx="7">
                  <c:v>-2.8311480999999999E-2</c:v>
                </c:pt>
                <c:pt idx="8">
                  <c:v>-7.0825683E-2</c:v>
                </c:pt>
                <c:pt idx="9">
                  <c:v>-0.12483717</c:v>
                </c:pt>
                <c:pt idx="10">
                  <c:v>-7.4952117999999998E-2</c:v>
                </c:pt>
                <c:pt idx="11">
                  <c:v>-8.8104288000000003E-2</c:v>
                </c:pt>
                <c:pt idx="12">
                  <c:v>-9.0841713000000004E-2</c:v>
                </c:pt>
                <c:pt idx="13">
                  <c:v>6.1169891999999998E-3</c:v>
                </c:pt>
                <c:pt idx="14">
                  <c:v>-0.1417194</c:v>
                </c:pt>
                <c:pt idx="15">
                  <c:v>-1.2044667E-2</c:v>
                </c:pt>
                <c:pt idx="16">
                  <c:v>5.0801265999999998E-2</c:v>
                </c:pt>
                <c:pt idx="17">
                  <c:v>-9.7321798000000001E-2</c:v>
                </c:pt>
                <c:pt idx="18">
                  <c:v>4.7448303999999997E-2</c:v>
                </c:pt>
                <c:pt idx="19">
                  <c:v>-5.2323526000000002E-3</c:v>
                </c:pt>
                <c:pt idx="20">
                  <c:v>-4.5785211999999999E-2</c:v>
                </c:pt>
                <c:pt idx="21">
                  <c:v>-2.1812920999999999E-2</c:v>
                </c:pt>
                <c:pt idx="22">
                  <c:v>-0.16699710000000001</c:v>
                </c:pt>
                <c:pt idx="23">
                  <c:v>-2.4350799999999999E-2</c:v>
                </c:pt>
                <c:pt idx="24">
                  <c:v>5.8475790999999999E-2</c:v>
                </c:pt>
                <c:pt idx="25">
                  <c:v>-2.0641488E-2</c:v>
                </c:pt>
                <c:pt idx="26">
                  <c:v>6.9530642000000002E-3</c:v>
                </c:pt>
                <c:pt idx="27">
                  <c:v>-8.9167837999999999E-2</c:v>
                </c:pt>
                <c:pt idx="28">
                  <c:v>4.6713241000000003E-2</c:v>
                </c:pt>
                <c:pt idx="29">
                  <c:v>1.6231064999999999E-2</c:v>
                </c:pt>
                <c:pt idx="30">
                  <c:v>-3.3955473999999999E-2</c:v>
                </c:pt>
                <c:pt idx="31">
                  <c:v>-4.9599721999999999E-2</c:v>
                </c:pt>
                <c:pt idx="32">
                  <c:v>-2.7486822000000001E-2</c:v>
                </c:pt>
                <c:pt idx="33">
                  <c:v>6.5237450000000002E-2</c:v>
                </c:pt>
                <c:pt idx="34">
                  <c:v>9.9874010999999999E-2</c:v>
                </c:pt>
                <c:pt idx="35">
                  <c:v>8.0160349000000006E-2</c:v>
                </c:pt>
                <c:pt idx="36">
                  <c:v>0.11828626</c:v>
                </c:pt>
                <c:pt idx="37">
                  <c:v>1.5628932000000002E-2</c:v>
                </c:pt>
                <c:pt idx="38">
                  <c:v>2.8255499999999999E-2</c:v>
                </c:pt>
                <c:pt idx="39">
                  <c:v>-1.9028211E-2</c:v>
                </c:pt>
                <c:pt idx="40">
                  <c:v>9.8757695000000006E-2</c:v>
                </c:pt>
                <c:pt idx="41">
                  <c:v>-2.6968159999999999E-3</c:v>
                </c:pt>
                <c:pt idx="42">
                  <c:v>7.1486860999999999E-2</c:v>
                </c:pt>
                <c:pt idx="43">
                  <c:v>1.4880421E-2</c:v>
                </c:pt>
                <c:pt idx="44">
                  <c:v>-5.1698698000000001E-2</c:v>
                </c:pt>
                <c:pt idx="45">
                  <c:v>7.6285508000000002E-2</c:v>
                </c:pt>
                <c:pt idx="46">
                  <c:v>-9.6298054999999994E-2</c:v>
                </c:pt>
                <c:pt idx="47">
                  <c:v>-7.3962328999999993E-2</c:v>
                </c:pt>
                <c:pt idx="48">
                  <c:v>1.5915199000000001E-2</c:v>
                </c:pt>
                <c:pt idx="49">
                  <c:v>2.1281913999999999E-2</c:v>
                </c:pt>
                <c:pt idx="50">
                  <c:v>-1.8826341E-2</c:v>
                </c:pt>
                <c:pt idx="51">
                  <c:v>-0.16558922000000001</c:v>
                </c:pt>
                <c:pt idx="52">
                  <c:v>-3.5921847999999999E-2</c:v>
                </c:pt>
                <c:pt idx="53">
                  <c:v>-4.7095968000000002E-2</c:v>
                </c:pt>
                <c:pt idx="54">
                  <c:v>-3.1188917E-2</c:v>
                </c:pt>
                <c:pt idx="55">
                  <c:v>1.6209477E-3</c:v>
                </c:pt>
                <c:pt idx="56">
                  <c:v>0.11227034</c:v>
                </c:pt>
                <c:pt idx="57">
                  <c:v>6.3733444E-2</c:v>
                </c:pt>
                <c:pt idx="58">
                  <c:v>8.6350894999999997E-2</c:v>
                </c:pt>
                <c:pt idx="59">
                  <c:v>6.2290524E-2</c:v>
                </c:pt>
                <c:pt idx="60">
                  <c:v>3.5251460999999998E-2</c:v>
                </c:pt>
                <c:pt idx="61">
                  <c:v>7.0677824E-2</c:v>
                </c:pt>
                <c:pt idx="62">
                  <c:v>0.20252439999999999</c:v>
                </c:pt>
                <c:pt idx="63">
                  <c:v>0.14044657999999999</c:v>
                </c:pt>
                <c:pt idx="64">
                  <c:v>0.23040595999999999</c:v>
                </c:pt>
                <c:pt idx="65">
                  <c:v>0.12442886</c:v>
                </c:pt>
                <c:pt idx="66">
                  <c:v>0.13023372999999999</c:v>
                </c:pt>
                <c:pt idx="67">
                  <c:v>0.16344288000000001</c:v>
                </c:pt>
                <c:pt idx="68">
                  <c:v>0.17462232</c:v>
                </c:pt>
                <c:pt idx="69">
                  <c:v>9.8345831999999994E-2</c:v>
                </c:pt>
                <c:pt idx="70">
                  <c:v>-1.6446602000000001E-2</c:v>
                </c:pt>
                <c:pt idx="71">
                  <c:v>9.0274965999999998E-2</c:v>
                </c:pt>
                <c:pt idx="72">
                  <c:v>0.12142523</c:v>
                </c:pt>
                <c:pt idx="73">
                  <c:v>2.4848952000000001E-3</c:v>
                </c:pt>
                <c:pt idx="74">
                  <c:v>-0.16332062999999999</c:v>
                </c:pt>
                <c:pt idx="75">
                  <c:v>6.4899565000000006E-2</c:v>
                </c:pt>
                <c:pt idx="76">
                  <c:v>3.6318646000000003E-2</c:v>
                </c:pt>
                <c:pt idx="77">
                  <c:v>-0.15383063</c:v>
                </c:pt>
                <c:pt idx="78">
                  <c:v>-0.18704873</c:v>
                </c:pt>
                <c:pt idx="79">
                  <c:v>-0.15351311000000001</c:v>
                </c:pt>
                <c:pt idx="80">
                  <c:v>-8.6299086999999997E-2</c:v>
                </c:pt>
                <c:pt idx="81">
                  <c:v>-0.13622824</c:v>
                </c:pt>
                <c:pt idx="82">
                  <c:v>-9.7346145999999995E-2</c:v>
                </c:pt>
                <c:pt idx="83">
                  <c:v>-4.2249601999999997E-2</c:v>
                </c:pt>
                <c:pt idx="84">
                  <c:v>-0.22987384</c:v>
                </c:pt>
                <c:pt idx="85">
                  <c:v>-0.36628337999999999</c:v>
                </c:pt>
                <c:pt idx="86">
                  <c:v>-0.25152653000000003</c:v>
                </c:pt>
                <c:pt idx="87">
                  <c:v>-0.23647377</c:v>
                </c:pt>
                <c:pt idx="88">
                  <c:v>-0.28366952000000001</c:v>
                </c:pt>
                <c:pt idx="89">
                  <c:v>-0.22641307999999999</c:v>
                </c:pt>
                <c:pt idx="90">
                  <c:v>-0.24201186</c:v>
                </c:pt>
                <c:pt idx="91">
                  <c:v>-0.18078134000000001</c:v>
                </c:pt>
                <c:pt idx="92">
                  <c:v>-0.33623575</c:v>
                </c:pt>
                <c:pt idx="93">
                  <c:v>-0.13853799</c:v>
                </c:pt>
                <c:pt idx="94">
                  <c:v>-0.13071590999999999</c:v>
                </c:pt>
                <c:pt idx="95">
                  <c:v>2.9367021E-2</c:v>
                </c:pt>
                <c:pt idx="96">
                  <c:v>3.6627311000000003E-2</c:v>
                </c:pt>
                <c:pt idx="97">
                  <c:v>0.19050564</c:v>
                </c:pt>
                <c:pt idx="98">
                  <c:v>0.28239479000000001</c:v>
                </c:pt>
                <c:pt idx="99">
                  <c:v>0.34518915</c:v>
                </c:pt>
                <c:pt idx="100">
                  <c:v>0.48972097999999997</c:v>
                </c:pt>
                <c:pt idx="101">
                  <c:v>0.44421484</c:v>
                </c:pt>
                <c:pt idx="102">
                  <c:v>0.64107285999999997</c:v>
                </c:pt>
                <c:pt idx="103">
                  <c:v>0.66024134999999995</c:v>
                </c:pt>
                <c:pt idx="104">
                  <c:v>0.58241743999999995</c:v>
                </c:pt>
                <c:pt idx="105">
                  <c:v>0.46887425999999999</c:v>
                </c:pt>
                <c:pt idx="106">
                  <c:v>0.56765549999999998</c:v>
                </c:pt>
                <c:pt idx="107">
                  <c:v>0.46640609</c:v>
                </c:pt>
                <c:pt idx="108">
                  <c:v>0.24595341000000001</c:v>
                </c:pt>
                <c:pt idx="109">
                  <c:v>0.23569329</c:v>
                </c:pt>
                <c:pt idx="110">
                  <c:v>0.19209666</c:v>
                </c:pt>
                <c:pt idx="111">
                  <c:v>5.4366006000000001E-2</c:v>
                </c:pt>
                <c:pt idx="112">
                  <c:v>6.6099779999999997E-2</c:v>
                </c:pt>
                <c:pt idx="113">
                  <c:v>-9.6405671999999998E-2</c:v>
                </c:pt>
                <c:pt idx="114">
                  <c:v>-0.3222139</c:v>
                </c:pt>
                <c:pt idx="115">
                  <c:v>-0.25410166000000001</c:v>
                </c:pt>
                <c:pt idx="116">
                  <c:v>-0.17403056</c:v>
                </c:pt>
                <c:pt idx="117">
                  <c:v>-0.27193543999999997</c:v>
                </c:pt>
                <c:pt idx="118">
                  <c:v>-0.30137426</c:v>
                </c:pt>
                <c:pt idx="119">
                  <c:v>-0.33063457000000002</c:v>
                </c:pt>
                <c:pt idx="120">
                  <c:v>-0.27626709999999999</c:v>
                </c:pt>
                <c:pt idx="121">
                  <c:v>-0.21370902999999999</c:v>
                </c:pt>
                <c:pt idx="122">
                  <c:v>-0.30471517999999997</c:v>
                </c:pt>
                <c:pt idx="123">
                  <c:v>-0.22154916999999999</c:v>
                </c:pt>
                <c:pt idx="124">
                  <c:v>-0.17550013</c:v>
                </c:pt>
                <c:pt idx="125">
                  <c:v>-0.12332931</c:v>
                </c:pt>
                <c:pt idx="126">
                  <c:v>-0.14370910000000001</c:v>
                </c:pt>
                <c:pt idx="127">
                  <c:v>-6.9230035999999995E-2</c:v>
                </c:pt>
                <c:pt idx="128">
                  <c:v>-6.9396617999999993E-2</c:v>
                </c:pt>
                <c:pt idx="129">
                  <c:v>-9.9126027000000005E-2</c:v>
                </c:pt>
                <c:pt idx="130">
                  <c:v>2.4659888000000001E-2</c:v>
                </c:pt>
                <c:pt idx="131">
                  <c:v>4.9668886000000002E-2</c:v>
                </c:pt>
                <c:pt idx="132">
                  <c:v>-4.5350201E-2</c:v>
                </c:pt>
                <c:pt idx="133">
                  <c:v>-0.13816247000000001</c:v>
                </c:pt>
                <c:pt idx="134">
                  <c:v>-8.5920858000000003E-2</c:v>
                </c:pt>
                <c:pt idx="135">
                  <c:v>0.14103667</c:v>
                </c:pt>
                <c:pt idx="136">
                  <c:v>-1.0656837000000001E-2</c:v>
                </c:pt>
                <c:pt idx="137">
                  <c:v>3.2471911E-3</c:v>
                </c:pt>
                <c:pt idx="138">
                  <c:v>-3.7562653000000001E-2</c:v>
                </c:pt>
                <c:pt idx="139">
                  <c:v>6.2646227999999998E-2</c:v>
                </c:pt>
                <c:pt idx="140">
                  <c:v>0.11053491999999999</c:v>
                </c:pt>
                <c:pt idx="141">
                  <c:v>6.3173799000000003E-2</c:v>
                </c:pt>
                <c:pt idx="142">
                  <c:v>0.14692058999999999</c:v>
                </c:pt>
                <c:pt idx="143">
                  <c:v>0.16908962</c:v>
                </c:pt>
                <c:pt idx="144">
                  <c:v>4.2154122999999996E-3</c:v>
                </c:pt>
                <c:pt idx="145">
                  <c:v>0.13159044</c:v>
                </c:pt>
                <c:pt idx="146">
                  <c:v>2.3002448000000002E-2</c:v>
                </c:pt>
                <c:pt idx="147">
                  <c:v>7.6583342999999998E-2</c:v>
                </c:pt>
                <c:pt idx="148">
                  <c:v>-6.1503260999999998E-3</c:v>
                </c:pt>
                <c:pt idx="149">
                  <c:v>7.8392516999999995E-2</c:v>
                </c:pt>
                <c:pt idx="150">
                  <c:v>-1.7645759E-2</c:v>
                </c:pt>
                <c:pt idx="151">
                  <c:v>5.5754327999999999E-2</c:v>
                </c:pt>
                <c:pt idx="152">
                  <c:v>6.6167645999999997E-2</c:v>
                </c:pt>
                <c:pt idx="153">
                  <c:v>1.0652471E-2</c:v>
                </c:pt>
                <c:pt idx="154">
                  <c:v>4.0864841999999998E-2</c:v>
                </c:pt>
                <c:pt idx="155">
                  <c:v>-5.8220260000000003E-2</c:v>
                </c:pt>
                <c:pt idx="156">
                  <c:v>-5.2597497E-2</c:v>
                </c:pt>
                <c:pt idx="157">
                  <c:v>-0.12429361999999999</c:v>
                </c:pt>
                <c:pt idx="158">
                  <c:v>-8.9845648E-2</c:v>
                </c:pt>
                <c:pt idx="159">
                  <c:v>1.028401E-2</c:v>
                </c:pt>
                <c:pt idx="160">
                  <c:v>-6.5838544999999998E-2</c:v>
                </c:pt>
                <c:pt idx="161">
                  <c:v>5.7092449999999995E-4</c:v>
                </c:pt>
                <c:pt idx="162">
                  <c:v>-2.5540913999999998E-3</c:v>
                </c:pt>
                <c:pt idx="163">
                  <c:v>2.3001774999999999E-2</c:v>
                </c:pt>
                <c:pt idx="164">
                  <c:v>-0.10182090000000001</c:v>
                </c:pt>
                <c:pt idx="165">
                  <c:v>-8.2464203999999992E-3</c:v>
                </c:pt>
                <c:pt idx="166">
                  <c:v>5.9965093000000002E-3</c:v>
                </c:pt>
                <c:pt idx="167">
                  <c:v>5.2582683999999998E-2</c:v>
                </c:pt>
                <c:pt idx="168">
                  <c:v>3.6909860000000003E-2</c:v>
                </c:pt>
                <c:pt idx="169">
                  <c:v>9.1091773000000001E-2</c:v>
                </c:pt>
                <c:pt idx="170">
                  <c:v>6.9160094000000005E-2</c:v>
                </c:pt>
                <c:pt idx="171">
                  <c:v>0.17633555000000001</c:v>
                </c:pt>
                <c:pt idx="172">
                  <c:v>5.4665073000000002E-2</c:v>
                </c:pt>
                <c:pt idx="173">
                  <c:v>0.18407419999999999</c:v>
                </c:pt>
                <c:pt idx="174">
                  <c:v>9.1086952999999998E-2</c:v>
                </c:pt>
                <c:pt idx="175">
                  <c:v>-2.7529731000000002E-2</c:v>
                </c:pt>
                <c:pt idx="176">
                  <c:v>7.9702798000000005E-2</c:v>
                </c:pt>
                <c:pt idx="177">
                  <c:v>5.4702287000000002E-2</c:v>
                </c:pt>
                <c:pt idx="178">
                  <c:v>-9.6029873000000009E-3</c:v>
                </c:pt>
                <c:pt idx="179">
                  <c:v>0.13044132999999999</c:v>
                </c:pt>
                <c:pt idx="180">
                  <c:v>-0.10815064000000001</c:v>
                </c:pt>
                <c:pt idx="181">
                  <c:v>-1.2140675E-2</c:v>
                </c:pt>
                <c:pt idx="182">
                  <c:v>0.12282495</c:v>
                </c:pt>
                <c:pt idx="183">
                  <c:v>-0.16525195000000001</c:v>
                </c:pt>
                <c:pt idx="184">
                  <c:v>-0.15554298</c:v>
                </c:pt>
                <c:pt idx="185">
                  <c:v>-2.4647464000000001E-2</c:v>
                </c:pt>
                <c:pt idx="186">
                  <c:v>6.8177180000000004E-2</c:v>
                </c:pt>
                <c:pt idx="187">
                  <c:v>-6.0086293999999998E-2</c:v>
                </c:pt>
                <c:pt idx="188">
                  <c:v>-7.9621984000000007E-2</c:v>
                </c:pt>
                <c:pt idx="189">
                  <c:v>-3.3359070999999997E-2</c:v>
                </c:pt>
                <c:pt idx="190">
                  <c:v>-0.17650152999999999</c:v>
                </c:pt>
                <c:pt idx="191">
                  <c:v>-2.2344579E-2</c:v>
                </c:pt>
                <c:pt idx="192">
                  <c:v>-4.3088089000000003E-2</c:v>
                </c:pt>
                <c:pt idx="193">
                  <c:v>6.6765293999999998E-3</c:v>
                </c:pt>
                <c:pt idx="194">
                  <c:v>-0.11685655</c:v>
                </c:pt>
                <c:pt idx="195">
                  <c:v>-0.12861673000000001</c:v>
                </c:pt>
                <c:pt idx="196">
                  <c:v>-8.8093362999999994E-2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1E9-42C1-AD8F-A1FBCFEA7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989760"/>
        <c:axId val="619990088"/>
      </c:scatterChart>
      <c:valAx>
        <c:axId val="619989760"/>
        <c:scaling>
          <c:orientation val="minMax"/>
          <c:max val="15"/>
          <c:min val="-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90088"/>
        <c:crosses val="autoZero"/>
        <c:crossBetween val="midCat"/>
      </c:valAx>
      <c:valAx>
        <c:axId val="619990088"/>
        <c:scaling>
          <c:orientation val="minMax"/>
          <c:max val="1"/>
          <c:min val="-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89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02620208232397E-2"/>
          <c:y val="0.13260477539354054"/>
          <c:w val="0.8683215588755846"/>
          <c:h val="0.74948793905374178"/>
        </c:manualLayout>
      </c:layout>
      <c:scatterChart>
        <c:scatterStyle val="smoothMarker"/>
        <c:varyColors val="0"/>
        <c:ser>
          <c:idx val="0"/>
          <c:order val="0"/>
          <c:tx>
            <c:v>No Slit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Sheet2!$V$5:$V$203</c:f>
              <c:numCache>
                <c:formatCode>General</c:formatCode>
                <c:ptCount val="199"/>
                <c:pt idx="0">
                  <c:v>0</c:v>
                </c:pt>
                <c:pt idx="1">
                  <c:v>3.7877921000000002E-2</c:v>
                </c:pt>
                <c:pt idx="2">
                  <c:v>7.5755842000000004E-2</c:v>
                </c:pt>
                <c:pt idx="3">
                  <c:v>0.11363376</c:v>
                </c:pt>
                <c:pt idx="4">
                  <c:v>0.15151168000000001</c:v>
                </c:pt>
                <c:pt idx="5">
                  <c:v>0.18938959999999999</c:v>
                </c:pt>
                <c:pt idx="6">
                  <c:v>0.22726753</c:v>
                </c:pt>
                <c:pt idx="7">
                  <c:v>0.26514545</c:v>
                </c:pt>
                <c:pt idx="8">
                  <c:v>0.30302337000000001</c:v>
                </c:pt>
                <c:pt idx="9">
                  <c:v>0.34090129000000002</c:v>
                </c:pt>
                <c:pt idx="10">
                  <c:v>0.37877920999999998</c:v>
                </c:pt>
                <c:pt idx="11">
                  <c:v>0.41665712999999999</c:v>
                </c:pt>
                <c:pt idx="12">
                  <c:v>0.45453505</c:v>
                </c:pt>
                <c:pt idx="13">
                  <c:v>0.49241297000000001</c:v>
                </c:pt>
                <c:pt idx="14">
                  <c:v>0.53029088999999996</c:v>
                </c:pt>
                <c:pt idx="15">
                  <c:v>0.56816880999999997</c:v>
                </c:pt>
                <c:pt idx="16">
                  <c:v>0.60604672999999998</c:v>
                </c:pt>
                <c:pt idx="17">
                  <c:v>0.64392466000000004</c:v>
                </c:pt>
                <c:pt idx="18">
                  <c:v>0.68180258000000005</c:v>
                </c:pt>
                <c:pt idx="19">
                  <c:v>0.71968049999999995</c:v>
                </c:pt>
                <c:pt idx="20">
                  <c:v>0.75755841999999995</c:v>
                </c:pt>
                <c:pt idx="21">
                  <c:v>0.79543633999999996</c:v>
                </c:pt>
                <c:pt idx="22">
                  <c:v>0.83331425999999997</c:v>
                </c:pt>
                <c:pt idx="23">
                  <c:v>0.87119217999999998</c:v>
                </c:pt>
                <c:pt idx="24">
                  <c:v>0.90907009999999999</c:v>
                </c:pt>
                <c:pt idx="25">
                  <c:v>0.94694802</c:v>
                </c:pt>
                <c:pt idx="26">
                  <c:v>0.98482594000000001</c:v>
                </c:pt>
                <c:pt idx="27">
                  <c:v>1.0227039</c:v>
                </c:pt>
                <c:pt idx="28">
                  <c:v>1.0605818</c:v>
                </c:pt>
                <c:pt idx="29">
                  <c:v>1.0984597</c:v>
                </c:pt>
                <c:pt idx="30">
                  <c:v>1.1363376000000001</c:v>
                </c:pt>
                <c:pt idx="31">
                  <c:v>1.1742155000000001</c:v>
                </c:pt>
                <c:pt idx="32">
                  <c:v>1.2120934999999999</c:v>
                </c:pt>
                <c:pt idx="33">
                  <c:v>1.2499714</c:v>
                </c:pt>
                <c:pt idx="34">
                  <c:v>1.2878493</c:v>
                </c:pt>
                <c:pt idx="35">
                  <c:v>1.3257272</c:v>
                </c:pt>
                <c:pt idx="36">
                  <c:v>1.3636052000000001</c:v>
                </c:pt>
                <c:pt idx="37">
                  <c:v>1.4014831000000001</c:v>
                </c:pt>
                <c:pt idx="38">
                  <c:v>1.4393609999999999</c:v>
                </c:pt>
                <c:pt idx="39">
                  <c:v>1.4772388999999999</c:v>
                </c:pt>
                <c:pt idx="40">
                  <c:v>1.5151167999999999</c:v>
                </c:pt>
                <c:pt idx="41">
                  <c:v>1.5529948</c:v>
                </c:pt>
                <c:pt idx="42">
                  <c:v>1.5908727</c:v>
                </c:pt>
                <c:pt idx="43">
                  <c:v>1.6287506</c:v>
                </c:pt>
                <c:pt idx="44">
                  <c:v>1.6666285000000001</c:v>
                </c:pt>
                <c:pt idx="45">
                  <c:v>1.7045064000000001</c:v>
                </c:pt>
                <c:pt idx="46">
                  <c:v>1.7423843999999999</c:v>
                </c:pt>
                <c:pt idx="47">
                  <c:v>1.7802623</c:v>
                </c:pt>
                <c:pt idx="48">
                  <c:v>1.8181402</c:v>
                </c:pt>
                <c:pt idx="49">
                  <c:v>1.8560181</c:v>
                </c:pt>
                <c:pt idx="50">
                  <c:v>1.893896</c:v>
                </c:pt>
                <c:pt idx="51">
                  <c:v>1.9317740000000001</c:v>
                </c:pt>
                <c:pt idx="52">
                  <c:v>1.9696518999999999</c:v>
                </c:pt>
                <c:pt idx="53">
                  <c:v>2.0075297999999999</c:v>
                </c:pt>
                <c:pt idx="54">
                  <c:v>2.0454077000000002</c:v>
                </c:pt>
                <c:pt idx="55">
                  <c:v>2.0832856999999998</c:v>
                </c:pt>
                <c:pt idx="56">
                  <c:v>2.1211636</c:v>
                </c:pt>
                <c:pt idx="57">
                  <c:v>2.1590414999999998</c:v>
                </c:pt>
                <c:pt idx="58">
                  <c:v>2.1969194000000001</c:v>
                </c:pt>
                <c:pt idx="59">
                  <c:v>2.2347972999999999</c:v>
                </c:pt>
                <c:pt idx="60">
                  <c:v>2.2726753</c:v>
                </c:pt>
                <c:pt idx="61">
                  <c:v>2.3105532000000002</c:v>
                </c:pt>
                <c:pt idx="62">
                  <c:v>2.3484311</c:v>
                </c:pt>
                <c:pt idx="63">
                  <c:v>2.3863089999999998</c:v>
                </c:pt>
                <c:pt idx="64">
                  <c:v>2.4241869</c:v>
                </c:pt>
                <c:pt idx="65">
                  <c:v>2.4620649000000001</c:v>
                </c:pt>
                <c:pt idx="66">
                  <c:v>2.4999427999999999</c:v>
                </c:pt>
                <c:pt idx="67">
                  <c:v>2.5378207000000002</c:v>
                </c:pt>
                <c:pt idx="68">
                  <c:v>2.5756985999999999</c:v>
                </c:pt>
                <c:pt idx="69">
                  <c:v>2.6135765000000002</c:v>
                </c:pt>
                <c:pt idx="70">
                  <c:v>2.6514544999999998</c:v>
                </c:pt>
                <c:pt idx="71">
                  <c:v>2.6893324000000001</c:v>
                </c:pt>
                <c:pt idx="72">
                  <c:v>2.7272102999999999</c:v>
                </c:pt>
                <c:pt idx="73">
                  <c:v>2.7650882000000001</c:v>
                </c:pt>
                <c:pt idx="74">
                  <c:v>2.8029660999999999</c:v>
                </c:pt>
                <c:pt idx="75">
                  <c:v>2.8408441</c:v>
                </c:pt>
                <c:pt idx="76">
                  <c:v>2.8787219999999998</c:v>
                </c:pt>
                <c:pt idx="77">
                  <c:v>2.9165999</c:v>
                </c:pt>
                <c:pt idx="78">
                  <c:v>2.9544777999999998</c:v>
                </c:pt>
                <c:pt idx="79">
                  <c:v>2.9923557999999999</c:v>
                </c:pt>
                <c:pt idx="80">
                  <c:v>3.0302337000000001</c:v>
                </c:pt>
                <c:pt idx="81">
                  <c:v>3.0681115999999999</c:v>
                </c:pt>
                <c:pt idx="82">
                  <c:v>3.1059895000000002</c:v>
                </c:pt>
                <c:pt idx="83">
                  <c:v>3.1438674</c:v>
                </c:pt>
                <c:pt idx="84">
                  <c:v>3.1817454000000001</c:v>
                </c:pt>
                <c:pt idx="85">
                  <c:v>3.2196232999999999</c:v>
                </c:pt>
                <c:pt idx="86">
                  <c:v>3.2575012000000001</c:v>
                </c:pt>
                <c:pt idx="87">
                  <c:v>3.2953790999999999</c:v>
                </c:pt>
                <c:pt idx="88">
                  <c:v>3.3332570000000001</c:v>
                </c:pt>
                <c:pt idx="89">
                  <c:v>3.3711350000000002</c:v>
                </c:pt>
                <c:pt idx="90">
                  <c:v>3.4090129</c:v>
                </c:pt>
                <c:pt idx="91">
                  <c:v>3.4468907999999998</c:v>
                </c:pt>
                <c:pt idx="92">
                  <c:v>3.4847687000000001</c:v>
                </c:pt>
                <c:pt idx="93">
                  <c:v>3.5226465999999999</c:v>
                </c:pt>
                <c:pt idx="94">
                  <c:v>3.5605245999999999</c:v>
                </c:pt>
                <c:pt idx="95">
                  <c:v>3.5984025000000002</c:v>
                </c:pt>
                <c:pt idx="96">
                  <c:v>3.6362804</c:v>
                </c:pt>
                <c:pt idx="97">
                  <c:v>3.6741583000000002</c:v>
                </c:pt>
                <c:pt idx="98">
                  <c:v>3.7120362999999998</c:v>
                </c:pt>
                <c:pt idx="99">
                  <c:v>3.7499142000000001</c:v>
                </c:pt>
                <c:pt idx="100">
                  <c:v>3.7877920999999999</c:v>
                </c:pt>
                <c:pt idx="101">
                  <c:v>3.8256700000000001</c:v>
                </c:pt>
                <c:pt idx="102">
                  <c:v>3.8635478999999999</c:v>
                </c:pt>
                <c:pt idx="103">
                  <c:v>3.9014259</c:v>
                </c:pt>
                <c:pt idx="104">
                  <c:v>3.9393037999999998</c:v>
                </c:pt>
                <c:pt idx="105">
                  <c:v>3.9771817</c:v>
                </c:pt>
                <c:pt idx="106">
                  <c:v>4.0150595999999998</c:v>
                </c:pt>
                <c:pt idx="107">
                  <c:v>4.0529374999999996</c:v>
                </c:pt>
                <c:pt idx="108">
                  <c:v>4.0908154999999997</c:v>
                </c:pt>
                <c:pt idx="109">
                  <c:v>4.1286934000000004</c:v>
                </c:pt>
                <c:pt idx="110">
                  <c:v>4.1665713000000002</c:v>
                </c:pt>
                <c:pt idx="111">
                  <c:v>4.2044492</c:v>
                </c:pt>
                <c:pt idx="112">
                  <c:v>4.2423270999999998</c:v>
                </c:pt>
                <c:pt idx="113">
                  <c:v>4.2802050999999999</c:v>
                </c:pt>
                <c:pt idx="114">
                  <c:v>4.3180829999999997</c:v>
                </c:pt>
                <c:pt idx="115">
                  <c:v>4.3559609000000004</c:v>
                </c:pt>
                <c:pt idx="116">
                  <c:v>4.3938388000000002</c:v>
                </c:pt>
                <c:pt idx="117">
                  <c:v>4.4317167</c:v>
                </c:pt>
                <c:pt idx="118">
                  <c:v>4.4695947</c:v>
                </c:pt>
                <c:pt idx="119">
                  <c:v>4.5074725999999998</c:v>
                </c:pt>
                <c:pt idx="120">
                  <c:v>4.5453504999999996</c:v>
                </c:pt>
                <c:pt idx="121">
                  <c:v>4.5832284000000003</c:v>
                </c:pt>
                <c:pt idx="122">
                  <c:v>4.6211064000000004</c:v>
                </c:pt>
                <c:pt idx="123">
                  <c:v>4.6589843000000002</c:v>
                </c:pt>
                <c:pt idx="124">
                  <c:v>4.6968622</c:v>
                </c:pt>
                <c:pt idx="125">
                  <c:v>4.7347400999999998</c:v>
                </c:pt>
                <c:pt idx="126">
                  <c:v>4.7726179999999996</c:v>
                </c:pt>
                <c:pt idx="127">
                  <c:v>4.8104959999999997</c:v>
                </c:pt>
                <c:pt idx="128">
                  <c:v>4.8483739000000003</c:v>
                </c:pt>
                <c:pt idx="129">
                  <c:v>4.8862518000000001</c:v>
                </c:pt>
                <c:pt idx="130">
                  <c:v>4.9241296999999999</c:v>
                </c:pt>
                <c:pt idx="131">
                  <c:v>4.9620075999999997</c:v>
                </c:pt>
                <c:pt idx="132">
                  <c:v>4.9998855999999998</c:v>
                </c:pt>
                <c:pt idx="133">
                  <c:v>5.0377634999999996</c:v>
                </c:pt>
                <c:pt idx="134">
                  <c:v>5.0756414000000003</c:v>
                </c:pt>
                <c:pt idx="135">
                  <c:v>5.1135193000000001</c:v>
                </c:pt>
                <c:pt idx="136">
                  <c:v>5.1513971999999999</c:v>
                </c:pt>
                <c:pt idx="137">
                  <c:v>5.1892752</c:v>
                </c:pt>
                <c:pt idx="138">
                  <c:v>5.2271530999999998</c:v>
                </c:pt>
                <c:pt idx="139">
                  <c:v>5.2650309999999996</c:v>
                </c:pt>
                <c:pt idx="140">
                  <c:v>5.3029089000000003</c:v>
                </c:pt>
                <c:pt idx="141">
                  <c:v>5.3407869000000003</c:v>
                </c:pt>
                <c:pt idx="142">
                  <c:v>5.3786648000000001</c:v>
                </c:pt>
                <c:pt idx="143">
                  <c:v>5.4165426999999999</c:v>
                </c:pt>
                <c:pt idx="144">
                  <c:v>5.4544205999999997</c:v>
                </c:pt>
                <c:pt idx="145">
                  <c:v>5.4922985000000004</c:v>
                </c:pt>
                <c:pt idx="146">
                  <c:v>5.5301764999999996</c:v>
                </c:pt>
                <c:pt idx="147">
                  <c:v>5.5680544000000003</c:v>
                </c:pt>
                <c:pt idx="148">
                  <c:v>5.6059323000000001</c:v>
                </c:pt>
                <c:pt idx="149">
                  <c:v>5.6438101999999999</c:v>
                </c:pt>
                <c:pt idx="150">
                  <c:v>5.6816880999999997</c:v>
                </c:pt>
                <c:pt idx="151">
                  <c:v>5.7195660999999998</c:v>
                </c:pt>
                <c:pt idx="152">
                  <c:v>5.7574439999999996</c:v>
                </c:pt>
                <c:pt idx="153">
                  <c:v>5.7953219000000002</c:v>
                </c:pt>
                <c:pt idx="154">
                  <c:v>5.8331998</c:v>
                </c:pt>
                <c:pt idx="155">
                  <c:v>5.8710776999999998</c:v>
                </c:pt>
                <c:pt idx="156">
                  <c:v>5.9089556999999999</c:v>
                </c:pt>
                <c:pt idx="157">
                  <c:v>5.9468335999999997</c:v>
                </c:pt>
                <c:pt idx="158">
                  <c:v>5.9847115000000004</c:v>
                </c:pt>
                <c:pt idx="159">
                  <c:v>6.0225894000000002</c:v>
                </c:pt>
                <c:pt idx="160">
                  <c:v>6.0604673</c:v>
                </c:pt>
                <c:pt idx="161">
                  <c:v>6.0983453000000001</c:v>
                </c:pt>
                <c:pt idx="162">
                  <c:v>6.1362231999999999</c:v>
                </c:pt>
                <c:pt idx="163">
                  <c:v>6.1741010999999997</c:v>
                </c:pt>
                <c:pt idx="164">
                  <c:v>6.2119790000000004</c:v>
                </c:pt>
                <c:pt idx="165">
                  <c:v>6.2498570000000004</c:v>
                </c:pt>
                <c:pt idx="166">
                  <c:v>6.2877349000000002</c:v>
                </c:pt>
                <c:pt idx="167">
                  <c:v>6.3256128</c:v>
                </c:pt>
                <c:pt idx="168">
                  <c:v>6.3634906999999998</c:v>
                </c:pt>
                <c:pt idx="169">
                  <c:v>6.4013685999999996</c:v>
                </c:pt>
                <c:pt idx="170">
                  <c:v>6.4392465999999997</c:v>
                </c:pt>
                <c:pt idx="171">
                  <c:v>6.4771245000000004</c:v>
                </c:pt>
                <c:pt idx="172">
                  <c:v>6.5150024000000002</c:v>
                </c:pt>
                <c:pt idx="173">
                  <c:v>6.5528803</c:v>
                </c:pt>
                <c:pt idx="174">
                  <c:v>6.5907581999999998</c:v>
                </c:pt>
                <c:pt idx="175">
                  <c:v>6.6286361999999999</c:v>
                </c:pt>
                <c:pt idx="176">
                  <c:v>6.6665140999999997</c:v>
                </c:pt>
                <c:pt idx="177">
                  <c:v>6.7043920000000004</c:v>
                </c:pt>
                <c:pt idx="178">
                  <c:v>6.7422699000000001</c:v>
                </c:pt>
                <c:pt idx="179">
                  <c:v>6.7801477999999999</c:v>
                </c:pt>
                <c:pt idx="180">
                  <c:v>6.8180258</c:v>
                </c:pt>
                <c:pt idx="181">
                  <c:v>6.8559036999999998</c:v>
                </c:pt>
                <c:pt idx="182">
                  <c:v>6.8937815999999996</c:v>
                </c:pt>
                <c:pt idx="183">
                  <c:v>6.9316595000000003</c:v>
                </c:pt>
                <c:pt idx="184">
                  <c:v>6.9695374000000001</c:v>
                </c:pt>
                <c:pt idx="185">
                  <c:v>7.0074154000000002</c:v>
                </c:pt>
                <c:pt idx="186">
                  <c:v>7.0452933</c:v>
                </c:pt>
                <c:pt idx="187">
                  <c:v>7.0831711999999998</c:v>
                </c:pt>
                <c:pt idx="188">
                  <c:v>7.1210490999999996</c:v>
                </c:pt>
                <c:pt idx="189">
                  <c:v>7.1589270999999997</c:v>
                </c:pt>
                <c:pt idx="190">
                  <c:v>7.1968050000000003</c:v>
                </c:pt>
                <c:pt idx="191">
                  <c:v>7.2346829000000001</c:v>
                </c:pt>
                <c:pt idx="192">
                  <c:v>7.2725607999999999</c:v>
                </c:pt>
                <c:pt idx="193">
                  <c:v>7.3104386999999997</c:v>
                </c:pt>
                <c:pt idx="194">
                  <c:v>7.3483166999999998</c:v>
                </c:pt>
                <c:pt idx="195">
                  <c:v>7.3861945999999996</c:v>
                </c:pt>
                <c:pt idx="196">
                  <c:v>7.4240725000000003</c:v>
                </c:pt>
                <c:pt idx="197">
                  <c:v>7.4619504000000001</c:v>
                </c:pt>
                <c:pt idx="198">
                  <c:v>7.4998282999999999</c:v>
                </c:pt>
              </c:numCache>
            </c:numRef>
          </c:xVal>
          <c:yVal>
            <c:numRef>
              <c:f>Sheet2!$W$5:$W$203</c:f>
              <c:numCache>
                <c:formatCode>General</c:formatCode>
                <c:ptCount val="199"/>
                <c:pt idx="0">
                  <c:v>1.3611889000000001E-4</c:v>
                </c:pt>
                <c:pt idx="1">
                  <c:v>8.3581313999999997E-3</c:v>
                </c:pt>
                <c:pt idx="2">
                  <c:v>8.7602809000000002E-4</c:v>
                </c:pt>
                <c:pt idx="3">
                  <c:v>3.3326719999999997E-2</c:v>
                </c:pt>
                <c:pt idx="4">
                  <c:v>3.8873961999999998E-2</c:v>
                </c:pt>
                <c:pt idx="5">
                  <c:v>5.4421966000000002E-2</c:v>
                </c:pt>
                <c:pt idx="6">
                  <c:v>5.4900989999999997E-2</c:v>
                </c:pt>
                <c:pt idx="7">
                  <c:v>1.8836307E-2</c:v>
                </c:pt>
                <c:pt idx="8">
                  <c:v>1.6417666000000001E-2</c:v>
                </c:pt>
                <c:pt idx="9">
                  <c:v>7.9942239999999994E-3</c:v>
                </c:pt>
                <c:pt idx="10">
                  <c:v>4.0343269000000003E-3</c:v>
                </c:pt>
                <c:pt idx="11">
                  <c:v>1.7042143E-3</c:v>
                </c:pt>
                <c:pt idx="12">
                  <c:v>3.5646032E-3</c:v>
                </c:pt>
                <c:pt idx="13">
                  <c:v>3.1937632000000001E-3</c:v>
                </c:pt>
                <c:pt idx="14">
                  <c:v>1.7043195000000001E-3</c:v>
                </c:pt>
                <c:pt idx="15">
                  <c:v>1.8918352E-3</c:v>
                </c:pt>
                <c:pt idx="16">
                  <c:v>2.2845569999999999E-4</c:v>
                </c:pt>
                <c:pt idx="17">
                  <c:v>7.8486444999999996E-4</c:v>
                </c:pt>
                <c:pt idx="18">
                  <c:v>2.4445390999999999E-4</c:v>
                </c:pt>
                <c:pt idx="19">
                  <c:v>6.4271127999999999E-4</c:v>
                </c:pt>
                <c:pt idx="20">
                  <c:v>6.4479245000000001E-5</c:v>
                </c:pt>
                <c:pt idx="21">
                  <c:v>5.6043597999999996E-4</c:v>
                </c:pt>
                <c:pt idx="22">
                  <c:v>2.7345625999999998E-4</c:v>
                </c:pt>
                <c:pt idx="23">
                  <c:v>5.4944474999999999E-4</c:v>
                </c:pt>
                <c:pt idx="24">
                  <c:v>4.7650630999999998E-4</c:v>
                </c:pt>
                <c:pt idx="25">
                  <c:v>5.2815401000000004E-4</c:v>
                </c:pt>
                <c:pt idx="26">
                  <c:v>2.6521255999999999E-5</c:v>
                </c:pt>
                <c:pt idx="27">
                  <c:v>1.2623267000000001E-3</c:v>
                </c:pt>
                <c:pt idx="28">
                  <c:v>1.9008821E-3</c:v>
                </c:pt>
                <c:pt idx="29">
                  <c:v>6.4858638000000004E-4</c:v>
                </c:pt>
                <c:pt idx="30">
                  <c:v>7.6088396999999999E-4</c:v>
                </c:pt>
                <c:pt idx="31">
                  <c:v>2.0901675E-4</c:v>
                </c:pt>
                <c:pt idx="32">
                  <c:v>8.7378170000000004E-4</c:v>
                </c:pt>
                <c:pt idx="33">
                  <c:v>6.7220606000000004E-4</c:v>
                </c:pt>
                <c:pt idx="34">
                  <c:v>1.1618675E-3</c:v>
                </c:pt>
                <c:pt idx="35">
                  <c:v>1.1205921999999999E-4</c:v>
                </c:pt>
                <c:pt idx="36">
                  <c:v>6.4415120999999995E-4</c:v>
                </c:pt>
                <c:pt idx="37">
                  <c:v>2.5615704000000002E-4</c:v>
                </c:pt>
                <c:pt idx="38">
                  <c:v>1.6203912E-3</c:v>
                </c:pt>
                <c:pt idx="39">
                  <c:v>6.9367286000000003E-4</c:v>
                </c:pt>
                <c:pt idx="40">
                  <c:v>1.1122324E-3</c:v>
                </c:pt>
                <c:pt idx="41">
                  <c:v>4.0872754999999998E-4</c:v>
                </c:pt>
                <c:pt idx="42">
                  <c:v>3.9201684999999999E-4</c:v>
                </c:pt>
                <c:pt idx="43">
                  <c:v>3.8957737999999999E-5</c:v>
                </c:pt>
                <c:pt idx="44">
                  <c:v>5.2915570000000003E-4</c:v>
                </c:pt>
                <c:pt idx="45">
                  <c:v>1.0441522999999999E-3</c:v>
                </c:pt>
                <c:pt idx="46">
                  <c:v>4.6590929000000001E-4</c:v>
                </c:pt>
                <c:pt idx="47">
                  <c:v>8.0252237E-4</c:v>
                </c:pt>
                <c:pt idx="48">
                  <c:v>4.6228129000000002E-4</c:v>
                </c:pt>
                <c:pt idx="49">
                  <c:v>8.9362576E-4</c:v>
                </c:pt>
                <c:pt idx="50">
                  <c:v>1.4697954E-4</c:v>
                </c:pt>
                <c:pt idx="51">
                  <c:v>6.1837236000000003E-4</c:v>
                </c:pt>
                <c:pt idx="52">
                  <c:v>6.2255595E-4</c:v>
                </c:pt>
                <c:pt idx="53">
                  <c:v>5.7831889E-4</c:v>
                </c:pt>
                <c:pt idx="54">
                  <c:v>6.5931970999999999E-4</c:v>
                </c:pt>
                <c:pt idx="55">
                  <c:v>1.9621585E-3</c:v>
                </c:pt>
                <c:pt idx="56">
                  <c:v>5.5181241000000004E-4</c:v>
                </c:pt>
                <c:pt idx="57">
                  <c:v>1.5763607E-3</c:v>
                </c:pt>
                <c:pt idx="58">
                  <c:v>3.1456394000000003E-5</c:v>
                </c:pt>
                <c:pt idx="59">
                  <c:v>1.2397765E-4</c:v>
                </c:pt>
                <c:pt idx="60">
                  <c:v>5.1460316999999995E-4</c:v>
                </c:pt>
                <c:pt idx="61">
                  <c:v>7.4299252999999999E-4</c:v>
                </c:pt>
                <c:pt idx="62">
                  <c:v>3.0645991999999998E-4</c:v>
                </c:pt>
                <c:pt idx="63">
                  <c:v>3.5991369999999998E-4</c:v>
                </c:pt>
                <c:pt idx="64">
                  <c:v>1.6223806000000001E-3</c:v>
                </c:pt>
                <c:pt idx="65">
                  <c:v>6.4697723000000003E-4</c:v>
                </c:pt>
                <c:pt idx="66">
                  <c:v>4.6214250999999999E-4</c:v>
                </c:pt>
                <c:pt idx="67">
                  <c:v>4.5749771E-4</c:v>
                </c:pt>
                <c:pt idx="68">
                  <c:v>8.7074695000000001E-5</c:v>
                </c:pt>
                <c:pt idx="69">
                  <c:v>7.1028213999999997E-5</c:v>
                </c:pt>
                <c:pt idx="70">
                  <c:v>5.0756786999999999E-5</c:v>
                </c:pt>
                <c:pt idx="71">
                  <c:v>3.4963255999999997E-5</c:v>
                </c:pt>
                <c:pt idx="72">
                  <c:v>2.6827756000000002E-4</c:v>
                </c:pt>
                <c:pt idx="73">
                  <c:v>6.1754465000000004E-4</c:v>
                </c:pt>
                <c:pt idx="74">
                  <c:v>8.1413413000000002E-4</c:v>
                </c:pt>
                <c:pt idx="75">
                  <c:v>3.7275026000000003E-4</c:v>
                </c:pt>
                <c:pt idx="76">
                  <c:v>7.5560839000000002E-4</c:v>
                </c:pt>
                <c:pt idx="77">
                  <c:v>1.255625E-3</c:v>
                </c:pt>
                <c:pt idx="78">
                  <c:v>7.0371270999999998E-4</c:v>
                </c:pt>
                <c:pt idx="79">
                  <c:v>5.2214972999999997E-4</c:v>
                </c:pt>
                <c:pt idx="80">
                  <c:v>4.0604143999999997E-4</c:v>
                </c:pt>
                <c:pt idx="81">
                  <c:v>8.6726355999999999E-4</c:v>
                </c:pt>
                <c:pt idx="82">
                  <c:v>1.058594E-4</c:v>
                </c:pt>
                <c:pt idx="83">
                  <c:v>7.8316053000000003E-4</c:v>
                </c:pt>
                <c:pt idx="84">
                  <c:v>1.2047403E-3</c:v>
                </c:pt>
                <c:pt idx="85">
                  <c:v>9.2594268999999997E-4</c:v>
                </c:pt>
                <c:pt idx="86">
                  <c:v>2.9859824999999999E-4</c:v>
                </c:pt>
                <c:pt idx="87">
                  <c:v>3.0508213E-4</c:v>
                </c:pt>
                <c:pt idx="88">
                  <c:v>4.0451286999999999E-4</c:v>
                </c:pt>
                <c:pt idx="89">
                  <c:v>7.7446725999999997E-4</c:v>
                </c:pt>
                <c:pt idx="90">
                  <c:v>1.5605300999999999E-3</c:v>
                </c:pt>
                <c:pt idx="91">
                  <c:v>2.8979328999999997E-4</c:v>
                </c:pt>
                <c:pt idx="92">
                  <c:v>7.1640590999999995E-5</c:v>
                </c:pt>
                <c:pt idx="93">
                  <c:v>2.9257498999999998E-4</c:v>
                </c:pt>
                <c:pt idx="94">
                  <c:v>9.448719E-4</c:v>
                </c:pt>
                <c:pt idx="95">
                  <c:v>3.1109289999999999E-4</c:v>
                </c:pt>
                <c:pt idx="96">
                  <c:v>1.0540479000000001E-3</c:v>
                </c:pt>
                <c:pt idx="97">
                  <c:v>4.2372729000000002E-4</c:v>
                </c:pt>
                <c:pt idx="98">
                  <c:v>9.4598605999999998E-4</c:v>
                </c:pt>
                <c:pt idx="99">
                  <c:v>4.9319368000000005E-4</c:v>
                </c:pt>
                <c:pt idx="100">
                  <c:v>4.9319368000000005E-4</c:v>
                </c:pt>
                <c:pt idx="101">
                  <c:v>9.4598605999999998E-4</c:v>
                </c:pt>
                <c:pt idx="102">
                  <c:v>4.2372729000000002E-4</c:v>
                </c:pt>
                <c:pt idx="103">
                  <c:v>1.0540479000000001E-3</c:v>
                </c:pt>
                <c:pt idx="104">
                  <c:v>3.1109289999999999E-4</c:v>
                </c:pt>
                <c:pt idx="105">
                  <c:v>9.448719E-4</c:v>
                </c:pt>
                <c:pt idx="106">
                  <c:v>2.9257498999999998E-4</c:v>
                </c:pt>
                <c:pt idx="107">
                  <c:v>7.1640590999999995E-5</c:v>
                </c:pt>
                <c:pt idx="108">
                  <c:v>2.8979328999999997E-4</c:v>
                </c:pt>
                <c:pt idx="109">
                  <c:v>1.5605300999999999E-3</c:v>
                </c:pt>
                <c:pt idx="110">
                  <c:v>7.7446725999999997E-4</c:v>
                </c:pt>
                <c:pt idx="111">
                  <c:v>4.0451286999999999E-4</c:v>
                </c:pt>
                <c:pt idx="112">
                  <c:v>3.0508213E-4</c:v>
                </c:pt>
                <c:pt idx="113">
                  <c:v>2.9859824999999999E-4</c:v>
                </c:pt>
                <c:pt idx="114">
                  <c:v>9.2594268999999997E-4</c:v>
                </c:pt>
                <c:pt idx="115">
                  <c:v>1.2047403E-3</c:v>
                </c:pt>
                <c:pt idx="116">
                  <c:v>7.8316053000000003E-4</c:v>
                </c:pt>
                <c:pt idx="117">
                  <c:v>1.058594E-4</c:v>
                </c:pt>
                <c:pt idx="118">
                  <c:v>8.6726355999999999E-4</c:v>
                </c:pt>
                <c:pt idx="119">
                  <c:v>4.0604143999999997E-4</c:v>
                </c:pt>
                <c:pt idx="120">
                  <c:v>5.2214972999999997E-4</c:v>
                </c:pt>
                <c:pt idx="121">
                  <c:v>7.0371270999999998E-4</c:v>
                </c:pt>
                <c:pt idx="122">
                  <c:v>1.255625E-3</c:v>
                </c:pt>
                <c:pt idx="123">
                  <c:v>7.5560839000000002E-4</c:v>
                </c:pt>
                <c:pt idx="124">
                  <c:v>3.7275026000000003E-4</c:v>
                </c:pt>
                <c:pt idx="125">
                  <c:v>8.1413413000000002E-4</c:v>
                </c:pt>
                <c:pt idx="126">
                  <c:v>6.1754465000000004E-4</c:v>
                </c:pt>
                <c:pt idx="127">
                  <c:v>2.6827756000000002E-4</c:v>
                </c:pt>
                <c:pt idx="128">
                  <c:v>3.4963255999999997E-5</c:v>
                </c:pt>
                <c:pt idx="129">
                  <c:v>5.0756786999999999E-5</c:v>
                </c:pt>
                <c:pt idx="130">
                  <c:v>7.1028213999999997E-5</c:v>
                </c:pt>
                <c:pt idx="131">
                  <c:v>8.7074695000000001E-5</c:v>
                </c:pt>
                <c:pt idx="132">
                  <c:v>4.5749771E-4</c:v>
                </c:pt>
                <c:pt idx="133">
                  <c:v>4.6214250999999999E-4</c:v>
                </c:pt>
                <c:pt idx="134">
                  <c:v>6.4697723000000003E-4</c:v>
                </c:pt>
                <c:pt idx="135">
                  <c:v>1.6223806000000001E-3</c:v>
                </c:pt>
                <c:pt idx="136">
                  <c:v>3.5991369999999998E-4</c:v>
                </c:pt>
                <c:pt idx="137">
                  <c:v>3.0645991999999998E-4</c:v>
                </c:pt>
                <c:pt idx="138">
                  <c:v>7.4299252999999999E-4</c:v>
                </c:pt>
                <c:pt idx="139">
                  <c:v>5.1460316999999995E-4</c:v>
                </c:pt>
                <c:pt idx="140">
                  <c:v>1.2397765E-4</c:v>
                </c:pt>
                <c:pt idx="141">
                  <c:v>3.1456394000000003E-5</c:v>
                </c:pt>
                <c:pt idx="142">
                  <c:v>1.5763607E-3</c:v>
                </c:pt>
                <c:pt idx="143">
                  <c:v>5.5181241000000004E-4</c:v>
                </c:pt>
                <c:pt idx="144">
                  <c:v>1.9621585E-3</c:v>
                </c:pt>
                <c:pt idx="145">
                  <c:v>6.5931970999999999E-4</c:v>
                </c:pt>
                <c:pt idx="146">
                  <c:v>5.7831889E-4</c:v>
                </c:pt>
                <c:pt idx="147">
                  <c:v>6.2255595E-4</c:v>
                </c:pt>
                <c:pt idx="148">
                  <c:v>6.1837236000000003E-4</c:v>
                </c:pt>
                <c:pt idx="149">
                  <c:v>1.4697954E-4</c:v>
                </c:pt>
                <c:pt idx="150">
                  <c:v>8.9362576E-4</c:v>
                </c:pt>
                <c:pt idx="151">
                  <c:v>4.6228129000000002E-4</c:v>
                </c:pt>
                <c:pt idx="152">
                  <c:v>8.0252237E-4</c:v>
                </c:pt>
                <c:pt idx="153">
                  <c:v>4.6590929000000001E-4</c:v>
                </c:pt>
                <c:pt idx="154">
                  <c:v>1.0441522999999999E-3</c:v>
                </c:pt>
                <c:pt idx="155">
                  <c:v>5.2915570000000003E-4</c:v>
                </c:pt>
                <c:pt idx="156">
                  <c:v>3.8957737999999999E-5</c:v>
                </c:pt>
                <c:pt idx="157">
                  <c:v>3.9201684999999999E-4</c:v>
                </c:pt>
                <c:pt idx="158">
                  <c:v>4.0872754999999998E-4</c:v>
                </c:pt>
                <c:pt idx="159">
                  <c:v>1.1122324E-3</c:v>
                </c:pt>
                <c:pt idx="160">
                  <c:v>6.9367286000000003E-4</c:v>
                </c:pt>
                <c:pt idx="161">
                  <c:v>1.6203912E-3</c:v>
                </c:pt>
                <c:pt idx="162">
                  <c:v>2.5615704000000002E-4</c:v>
                </c:pt>
                <c:pt idx="163">
                  <c:v>6.4415120999999995E-4</c:v>
                </c:pt>
                <c:pt idx="164">
                  <c:v>1.1205921999999999E-4</c:v>
                </c:pt>
                <c:pt idx="165">
                  <c:v>1.1618675E-3</c:v>
                </c:pt>
                <c:pt idx="166">
                  <c:v>6.7220606000000004E-4</c:v>
                </c:pt>
                <c:pt idx="167">
                  <c:v>8.7378170000000004E-4</c:v>
                </c:pt>
                <c:pt idx="168">
                  <c:v>2.0901675E-4</c:v>
                </c:pt>
                <c:pt idx="169">
                  <c:v>7.6088396999999999E-4</c:v>
                </c:pt>
                <c:pt idx="170">
                  <c:v>6.4858638000000004E-4</c:v>
                </c:pt>
                <c:pt idx="171">
                  <c:v>1.9008821E-3</c:v>
                </c:pt>
                <c:pt idx="172">
                  <c:v>1.2623267000000001E-3</c:v>
                </c:pt>
                <c:pt idx="173">
                  <c:v>2.6521255999999999E-5</c:v>
                </c:pt>
                <c:pt idx="174">
                  <c:v>5.2815401000000004E-4</c:v>
                </c:pt>
                <c:pt idx="175">
                  <c:v>4.7650630999999998E-4</c:v>
                </c:pt>
                <c:pt idx="176">
                  <c:v>5.4944474999999999E-4</c:v>
                </c:pt>
                <c:pt idx="177">
                  <c:v>2.7345625999999998E-4</c:v>
                </c:pt>
                <c:pt idx="178">
                  <c:v>5.6043597999999996E-4</c:v>
                </c:pt>
                <c:pt idx="179">
                  <c:v>6.4479245000000001E-5</c:v>
                </c:pt>
                <c:pt idx="180">
                  <c:v>6.4271127999999999E-4</c:v>
                </c:pt>
                <c:pt idx="181">
                  <c:v>2.4445390999999999E-4</c:v>
                </c:pt>
                <c:pt idx="182">
                  <c:v>7.8486444999999996E-4</c:v>
                </c:pt>
                <c:pt idx="183">
                  <c:v>2.2845569999999999E-4</c:v>
                </c:pt>
                <c:pt idx="184">
                  <c:v>1.8918352E-3</c:v>
                </c:pt>
                <c:pt idx="185">
                  <c:v>1.7043195000000001E-3</c:v>
                </c:pt>
                <c:pt idx="186">
                  <c:v>3.1937632000000001E-3</c:v>
                </c:pt>
                <c:pt idx="187">
                  <c:v>3.5646032E-3</c:v>
                </c:pt>
                <c:pt idx="188">
                  <c:v>1.7042143E-3</c:v>
                </c:pt>
                <c:pt idx="189">
                  <c:v>4.0343269000000003E-3</c:v>
                </c:pt>
                <c:pt idx="190">
                  <c:v>7.9942239999999994E-3</c:v>
                </c:pt>
                <c:pt idx="191">
                  <c:v>1.6417666000000001E-2</c:v>
                </c:pt>
                <c:pt idx="192">
                  <c:v>1.8836307E-2</c:v>
                </c:pt>
                <c:pt idx="193">
                  <c:v>5.4900989999999997E-2</c:v>
                </c:pt>
                <c:pt idx="194">
                  <c:v>5.4421966000000002E-2</c:v>
                </c:pt>
                <c:pt idx="195">
                  <c:v>3.8873961999999998E-2</c:v>
                </c:pt>
                <c:pt idx="196">
                  <c:v>3.3326719999999997E-2</c:v>
                </c:pt>
                <c:pt idx="197">
                  <c:v>8.7602809000000002E-4</c:v>
                </c:pt>
                <c:pt idx="198">
                  <c:v>8.3581313999999997E-3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B0-473F-B143-540650AB0CF1}"/>
            </c:ext>
          </c:extLst>
        </c:ser>
        <c:ser>
          <c:idx val="1"/>
          <c:order val="1"/>
          <c:tx>
            <c:v>With Slit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Sheet2!$Z$5:$Z$203</c:f>
              <c:numCache>
                <c:formatCode>General</c:formatCode>
                <c:ptCount val="199"/>
                <c:pt idx="0">
                  <c:v>0</c:v>
                </c:pt>
                <c:pt idx="1">
                  <c:v>3.7877921000000002E-2</c:v>
                </c:pt>
                <c:pt idx="2">
                  <c:v>7.5755842000000004E-2</c:v>
                </c:pt>
                <c:pt idx="3">
                  <c:v>0.11363376</c:v>
                </c:pt>
                <c:pt idx="4">
                  <c:v>0.15151168000000001</c:v>
                </c:pt>
                <c:pt idx="5">
                  <c:v>0.18938959999999999</c:v>
                </c:pt>
                <c:pt idx="6">
                  <c:v>0.22726753</c:v>
                </c:pt>
                <c:pt idx="7">
                  <c:v>0.26514545</c:v>
                </c:pt>
                <c:pt idx="8">
                  <c:v>0.30302337000000001</c:v>
                </c:pt>
                <c:pt idx="9">
                  <c:v>0.34090129000000002</c:v>
                </c:pt>
                <c:pt idx="10">
                  <c:v>0.37877920999999998</c:v>
                </c:pt>
                <c:pt idx="11">
                  <c:v>0.41665712999999999</c:v>
                </c:pt>
                <c:pt idx="12">
                  <c:v>0.45453505</c:v>
                </c:pt>
                <c:pt idx="13">
                  <c:v>0.49241297000000001</c:v>
                </c:pt>
                <c:pt idx="14">
                  <c:v>0.53029088999999996</c:v>
                </c:pt>
                <c:pt idx="15">
                  <c:v>0.56816880999999997</c:v>
                </c:pt>
                <c:pt idx="16">
                  <c:v>0.60604672999999998</c:v>
                </c:pt>
                <c:pt idx="17">
                  <c:v>0.64392466000000004</c:v>
                </c:pt>
                <c:pt idx="18">
                  <c:v>0.68180258000000005</c:v>
                </c:pt>
                <c:pt idx="19">
                  <c:v>0.71968049999999995</c:v>
                </c:pt>
                <c:pt idx="20">
                  <c:v>0.75755841999999995</c:v>
                </c:pt>
                <c:pt idx="21">
                  <c:v>0.79543633999999996</c:v>
                </c:pt>
                <c:pt idx="22">
                  <c:v>0.83331425999999997</c:v>
                </c:pt>
                <c:pt idx="23">
                  <c:v>0.87119217999999998</c:v>
                </c:pt>
                <c:pt idx="24">
                  <c:v>0.90907009999999999</c:v>
                </c:pt>
                <c:pt idx="25">
                  <c:v>0.94694802</c:v>
                </c:pt>
                <c:pt idx="26">
                  <c:v>0.98482594000000001</c:v>
                </c:pt>
                <c:pt idx="27">
                  <c:v>1.0227039</c:v>
                </c:pt>
                <c:pt idx="28">
                  <c:v>1.0605818</c:v>
                </c:pt>
                <c:pt idx="29">
                  <c:v>1.0984597</c:v>
                </c:pt>
                <c:pt idx="30">
                  <c:v>1.1363376000000001</c:v>
                </c:pt>
                <c:pt idx="31">
                  <c:v>1.1742155000000001</c:v>
                </c:pt>
                <c:pt idx="32">
                  <c:v>1.2120934999999999</c:v>
                </c:pt>
                <c:pt idx="33">
                  <c:v>1.2499714</c:v>
                </c:pt>
                <c:pt idx="34">
                  <c:v>1.2878493</c:v>
                </c:pt>
                <c:pt idx="35">
                  <c:v>1.3257272</c:v>
                </c:pt>
                <c:pt idx="36">
                  <c:v>1.3636052000000001</c:v>
                </c:pt>
                <c:pt idx="37">
                  <c:v>1.4014831000000001</c:v>
                </c:pt>
                <c:pt idx="38">
                  <c:v>1.4393609999999999</c:v>
                </c:pt>
                <c:pt idx="39">
                  <c:v>1.4772388999999999</c:v>
                </c:pt>
                <c:pt idx="40">
                  <c:v>1.5151167999999999</c:v>
                </c:pt>
                <c:pt idx="41">
                  <c:v>1.5529948</c:v>
                </c:pt>
                <c:pt idx="42">
                  <c:v>1.5908727</c:v>
                </c:pt>
                <c:pt idx="43">
                  <c:v>1.6287506</c:v>
                </c:pt>
                <c:pt idx="44">
                  <c:v>1.6666285000000001</c:v>
                </c:pt>
                <c:pt idx="45">
                  <c:v>1.7045064000000001</c:v>
                </c:pt>
                <c:pt idx="46">
                  <c:v>1.7423843999999999</c:v>
                </c:pt>
                <c:pt idx="47">
                  <c:v>1.7802623</c:v>
                </c:pt>
                <c:pt idx="48">
                  <c:v>1.8181402</c:v>
                </c:pt>
                <c:pt idx="49">
                  <c:v>1.8560181</c:v>
                </c:pt>
                <c:pt idx="50">
                  <c:v>1.893896</c:v>
                </c:pt>
                <c:pt idx="51">
                  <c:v>1.9317740000000001</c:v>
                </c:pt>
                <c:pt idx="52">
                  <c:v>1.9696518999999999</c:v>
                </c:pt>
                <c:pt idx="53">
                  <c:v>2.0075297999999999</c:v>
                </c:pt>
                <c:pt idx="54">
                  <c:v>2.0454077000000002</c:v>
                </c:pt>
                <c:pt idx="55">
                  <c:v>2.0832856999999998</c:v>
                </c:pt>
                <c:pt idx="56">
                  <c:v>2.1211636</c:v>
                </c:pt>
                <c:pt idx="57">
                  <c:v>2.1590414999999998</c:v>
                </c:pt>
                <c:pt idx="58">
                  <c:v>2.1969194000000001</c:v>
                </c:pt>
                <c:pt idx="59">
                  <c:v>2.2347972999999999</c:v>
                </c:pt>
                <c:pt idx="60">
                  <c:v>2.2726753</c:v>
                </c:pt>
                <c:pt idx="61">
                  <c:v>2.3105532000000002</c:v>
                </c:pt>
                <c:pt idx="62">
                  <c:v>2.3484311</c:v>
                </c:pt>
                <c:pt idx="63">
                  <c:v>2.3863089999999998</c:v>
                </c:pt>
                <c:pt idx="64">
                  <c:v>2.4241869</c:v>
                </c:pt>
                <c:pt idx="65">
                  <c:v>2.4620649000000001</c:v>
                </c:pt>
                <c:pt idx="66">
                  <c:v>2.4999427999999999</c:v>
                </c:pt>
                <c:pt idx="67">
                  <c:v>2.5378207000000002</c:v>
                </c:pt>
                <c:pt idx="68">
                  <c:v>2.5756985999999999</c:v>
                </c:pt>
                <c:pt idx="69">
                  <c:v>2.6135765000000002</c:v>
                </c:pt>
                <c:pt idx="70">
                  <c:v>2.6514544999999998</c:v>
                </c:pt>
                <c:pt idx="71">
                  <c:v>2.6893324000000001</c:v>
                </c:pt>
                <c:pt idx="72">
                  <c:v>2.7272102999999999</c:v>
                </c:pt>
                <c:pt idx="73">
                  <c:v>2.7650882000000001</c:v>
                </c:pt>
                <c:pt idx="74">
                  <c:v>2.8029660999999999</c:v>
                </c:pt>
                <c:pt idx="75">
                  <c:v>2.8408441</c:v>
                </c:pt>
                <c:pt idx="76">
                  <c:v>2.8787219999999998</c:v>
                </c:pt>
                <c:pt idx="77">
                  <c:v>2.9165999</c:v>
                </c:pt>
                <c:pt idx="78">
                  <c:v>2.9544777999999998</c:v>
                </c:pt>
                <c:pt idx="79">
                  <c:v>2.9923557999999999</c:v>
                </c:pt>
                <c:pt idx="80">
                  <c:v>3.0302337000000001</c:v>
                </c:pt>
                <c:pt idx="81">
                  <c:v>3.0681115999999999</c:v>
                </c:pt>
                <c:pt idx="82">
                  <c:v>3.1059895000000002</c:v>
                </c:pt>
                <c:pt idx="83">
                  <c:v>3.1438674</c:v>
                </c:pt>
                <c:pt idx="84">
                  <c:v>3.1817454000000001</c:v>
                </c:pt>
                <c:pt idx="85">
                  <c:v>3.2196232999999999</c:v>
                </c:pt>
                <c:pt idx="86">
                  <c:v>3.2575012000000001</c:v>
                </c:pt>
                <c:pt idx="87">
                  <c:v>3.2953790999999999</c:v>
                </c:pt>
                <c:pt idx="88">
                  <c:v>3.3332570000000001</c:v>
                </c:pt>
                <c:pt idx="89">
                  <c:v>3.3711350000000002</c:v>
                </c:pt>
                <c:pt idx="90">
                  <c:v>3.4090129</c:v>
                </c:pt>
                <c:pt idx="91">
                  <c:v>3.4468907999999998</c:v>
                </c:pt>
                <c:pt idx="92">
                  <c:v>3.4847687000000001</c:v>
                </c:pt>
                <c:pt idx="93">
                  <c:v>3.5226465999999999</c:v>
                </c:pt>
                <c:pt idx="94">
                  <c:v>3.5605245999999999</c:v>
                </c:pt>
                <c:pt idx="95">
                  <c:v>3.5984025000000002</c:v>
                </c:pt>
                <c:pt idx="96">
                  <c:v>3.6362804</c:v>
                </c:pt>
                <c:pt idx="97">
                  <c:v>3.6741583000000002</c:v>
                </c:pt>
                <c:pt idx="98">
                  <c:v>3.7120362999999998</c:v>
                </c:pt>
                <c:pt idx="99">
                  <c:v>3.7499142000000001</c:v>
                </c:pt>
                <c:pt idx="100">
                  <c:v>3.7877920999999999</c:v>
                </c:pt>
                <c:pt idx="101">
                  <c:v>3.8256700000000001</c:v>
                </c:pt>
                <c:pt idx="102">
                  <c:v>3.8635478999999999</c:v>
                </c:pt>
                <c:pt idx="103">
                  <c:v>3.9014259</c:v>
                </c:pt>
                <c:pt idx="104">
                  <c:v>3.9393037999999998</c:v>
                </c:pt>
                <c:pt idx="105">
                  <c:v>3.9771817</c:v>
                </c:pt>
                <c:pt idx="106">
                  <c:v>4.0150595999999998</c:v>
                </c:pt>
                <c:pt idx="107">
                  <c:v>4.0529374999999996</c:v>
                </c:pt>
                <c:pt idx="108">
                  <c:v>4.0908154999999997</c:v>
                </c:pt>
                <c:pt idx="109">
                  <c:v>4.1286934000000004</c:v>
                </c:pt>
                <c:pt idx="110">
                  <c:v>4.1665713000000002</c:v>
                </c:pt>
                <c:pt idx="111">
                  <c:v>4.2044492</c:v>
                </c:pt>
                <c:pt idx="112">
                  <c:v>4.2423270999999998</c:v>
                </c:pt>
                <c:pt idx="113">
                  <c:v>4.2802050999999999</c:v>
                </c:pt>
                <c:pt idx="114">
                  <c:v>4.3180829999999997</c:v>
                </c:pt>
                <c:pt idx="115">
                  <c:v>4.3559609000000004</c:v>
                </c:pt>
                <c:pt idx="116">
                  <c:v>4.3938388000000002</c:v>
                </c:pt>
                <c:pt idx="117">
                  <c:v>4.4317167</c:v>
                </c:pt>
                <c:pt idx="118">
                  <c:v>4.4695947</c:v>
                </c:pt>
                <c:pt idx="119">
                  <c:v>4.5074725999999998</c:v>
                </c:pt>
                <c:pt idx="120">
                  <c:v>4.5453504999999996</c:v>
                </c:pt>
                <c:pt idx="121">
                  <c:v>4.5832284000000003</c:v>
                </c:pt>
                <c:pt idx="122">
                  <c:v>4.6211064000000004</c:v>
                </c:pt>
                <c:pt idx="123">
                  <c:v>4.6589843000000002</c:v>
                </c:pt>
                <c:pt idx="124">
                  <c:v>4.6968622</c:v>
                </c:pt>
                <c:pt idx="125">
                  <c:v>4.7347400999999998</c:v>
                </c:pt>
                <c:pt idx="126">
                  <c:v>4.7726179999999996</c:v>
                </c:pt>
                <c:pt idx="127">
                  <c:v>4.8104959999999997</c:v>
                </c:pt>
                <c:pt idx="128">
                  <c:v>4.8483739000000003</c:v>
                </c:pt>
                <c:pt idx="129">
                  <c:v>4.8862518000000001</c:v>
                </c:pt>
                <c:pt idx="130">
                  <c:v>4.9241296999999999</c:v>
                </c:pt>
                <c:pt idx="131">
                  <c:v>4.9620075999999997</c:v>
                </c:pt>
                <c:pt idx="132">
                  <c:v>4.9998855999999998</c:v>
                </c:pt>
                <c:pt idx="133">
                  <c:v>5.0377634999999996</c:v>
                </c:pt>
                <c:pt idx="134">
                  <c:v>5.0756414000000003</c:v>
                </c:pt>
                <c:pt idx="135">
                  <c:v>5.1135193000000001</c:v>
                </c:pt>
                <c:pt idx="136">
                  <c:v>5.1513971999999999</c:v>
                </c:pt>
                <c:pt idx="137">
                  <c:v>5.1892752</c:v>
                </c:pt>
                <c:pt idx="138">
                  <c:v>5.2271530999999998</c:v>
                </c:pt>
                <c:pt idx="139">
                  <c:v>5.2650309999999996</c:v>
                </c:pt>
                <c:pt idx="140">
                  <c:v>5.3029089000000003</c:v>
                </c:pt>
                <c:pt idx="141">
                  <c:v>5.3407869000000003</c:v>
                </c:pt>
                <c:pt idx="142">
                  <c:v>5.3786648000000001</c:v>
                </c:pt>
                <c:pt idx="143">
                  <c:v>5.4165426999999999</c:v>
                </c:pt>
                <c:pt idx="144">
                  <c:v>5.4544205999999997</c:v>
                </c:pt>
                <c:pt idx="145">
                  <c:v>5.4922985000000004</c:v>
                </c:pt>
                <c:pt idx="146">
                  <c:v>5.5301764999999996</c:v>
                </c:pt>
                <c:pt idx="147">
                  <c:v>5.5680544000000003</c:v>
                </c:pt>
                <c:pt idx="148">
                  <c:v>5.6059323000000001</c:v>
                </c:pt>
                <c:pt idx="149">
                  <c:v>5.6438101999999999</c:v>
                </c:pt>
                <c:pt idx="150">
                  <c:v>5.6816880999999997</c:v>
                </c:pt>
                <c:pt idx="151">
                  <c:v>5.7195660999999998</c:v>
                </c:pt>
                <c:pt idx="152">
                  <c:v>5.7574439999999996</c:v>
                </c:pt>
                <c:pt idx="153">
                  <c:v>5.7953219000000002</c:v>
                </c:pt>
                <c:pt idx="154">
                  <c:v>5.8331998</c:v>
                </c:pt>
                <c:pt idx="155">
                  <c:v>5.8710776999999998</c:v>
                </c:pt>
                <c:pt idx="156">
                  <c:v>5.9089556999999999</c:v>
                </c:pt>
                <c:pt idx="157">
                  <c:v>5.9468335999999997</c:v>
                </c:pt>
                <c:pt idx="158">
                  <c:v>5.9847115000000004</c:v>
                </c:pt>
                <c:pt idx="159">
                  <c:v>6.0225894000000002</c:v>
                </c:pt>
                <c:pt idx="160">
                  <c:v>6.0604673</c:v>
                </c:pt>
                <c:pt idx="161">
                  <c:v>6.0983453000000001</c:v>
                </c:pt>
                <c:pt idx="162">
                  <c:v>6.1362231999999999</c:v>
                </c:pt>
                <c:pt idx="163">
                  <c:v>6.1741010999999997</c:v>
                </c:pt>
                <c:pt idx="164">
                  <c:v>6.2119790000000004</c:v>
                </c:pt>
                <c:pt idx="165">
                  <c:v>6.2498570000000004</c:v>
                </c:pt>
                <c:pt idx="166">
                  <c:v>6.2877349000000002</c:v>
                </c:pt>
                <c:pt idx="167">
                  <c:v>6.3256128</c:v>
                </c:pt>
                <c:pt idx="168">
                  <c:v>6.3634906999999998</c:v>
                </c:pt>
                <c:pt idx="169">
                  <c:v>6.4013685999999996</c:v>
                </c:pt>
                <c:pt idx="170">
                  <c:v>6.4392465999999997</c:v>
                </c:pt>
                <c:pt idx="171">
                  <c:v>6.4771245000000004</c:v>
                </c:pt>
                <c:pt idx="172">
                  <c:v>6.5150024000000002</c:v>
                </c:pt>
                <c:pt idx="173">
                  <c:v>6.5528803</c:v>
                </c:pt>
                <c:pt idx="174">
                  <c:v>6.5907581999999998</c:v>
                </c:pt>
                <c:pt idx="175">
                  <c:v>6.6286361999999999</c:v>
                </c:pt>
                <c:pt idx="176">
                  <c:v>6.6665140999999997</c:v>
                </c:pt>
                <c:pt idx="177">
                  <c:v>6.7043920000000004</c:v>
                </c:pt>
                <c:pt idx="178">
                  <c:v>6.7422699000000001</c:v>
                </c:pt>
                <c:pt idx="179">
                  <c:v>6.7801477999999999</c:v>
                </c:pt>
                <c:pt idx="180">
                  <c:v>6.8180258</c:v>
                </c:pt>
                <c:pt idx="181">
                  <c:v>6.8559036999999998</c:v>
                </c:pt>
                <c:pt idx="182">
                  <c:v>6.8937815999999996</c:v>
                </c:pt>
                <c:pt idx="183">
                  <c:v>6.9316595000000003</c:v>
                </c:pt>
                <c:pt idx="184">
                  <c:v>6.9695374000000001</c:v>
                </c:pt>
                <c:pt idx="185">
                  <c:v>7.0074154000000002</c:v>
                </c:pt>
                <c:pt idx="186">
                  <c:v>7.0452933</c:v>
                </c:pt>
                <c:pt idx="187">
                  <c:v>7.0831711999999998</c:v>
                </c:pt>
                <c:pt idx="188">
                  <c:v>7.1210490999999996</c:v>
                </c:pt>
                <c:pt idx="189">
                  <c:v>7.1589270999999997</c:v>
                </c:pt>
                <c:pt idx="190">
                  <c:v>7.1968050000000003</c:v>
                </c:pt>
                <c:pt idx="191">
                  <c:v>7.2346829000000001</c:v>
                </c:pt>
                <c:pt idx="192">
                  <c:v>7.2725607999999999</c:v>
                </c:pt>
                <c:pt idx="193">
                  <c:v>7.3104386999999997</c:v>
                </c:pt>
                <c:pt idx="194">
                  <c:v>7.3483166999999998</c:v>
                </c:pt>
                <c:pt idx="195">
                  <c:v>7.3861945999999996</c:v>
                </c:pt>
                <c:pt idx="196">
                  <c:v>7.4240725000000003</c:v>
                </c:pt>
                <c:pt idx="197">
                  <c:v>7.4619504000000001</c:v>
                </c:pt>
                <c:pt idx="198">
                  <c:v>7.4998282999999999</c:v>
                </c:pt>
              </c:numCache>
            </c:numRef>
          </c:xVal>
          <c:yVal>
            <c:numRef>
              <c:f>Sheet2!$AA$5:$AA$201</c:f>
              <c:numCache>
                <c:formatCode>General</c:formatCode>
                <c:ptCount val="197"/>
                <c:pt idx="0">
                  <c:v>2.0278695E-3</c:v>
                </c:pt>
                <c:pt idx="1">
                  <c:v>1.0385559000000001E-2</c:v>
                </c:pt>
                <c:pt idx="2">
                  <c:v>2.6106373E-3</c:v>
                </c:pt>
                <c:pt idx="3">
                  <c:v>2.4880789E-2</c:v>
                </c:pt>
                <c:pt idx="4">
                  <c:v>3.0096985E-2</c:v>
                </c:pt>
                <c:pt idx="5">
                  <c:v>4.7026500999999998E-2</c:v>
                </c:pt>
                <c:pt idx="6">
                  <c:v>4.2155568999999997E-2</c:v>
                </c:pt>
                <c:pt idx="7">
                  <c:v>1.4432164000000001E-2</c:v>
                </c:pt>
                <c:pt idx="8">
                  <c:v>1.3376501000000001E-2</c:v>
                </c:pt>
                <c:pt idx="9">
                  <c:v>9.6459553000000005E-6</c:v>
                </c:pt>
                <c:pt idx="10">
                  <c:v>3.6400479999999999E-3</c:v>
                </c:pt>
                <c:pt idx="11">
                  <c:v>1.3522374E-3</c:v>
                </c:pt>
                <c:pt idx="12">
                  <c:v>2.0301792000000001E-3</c:v>
                </c:pt>
                <c:pt idx="13">
                  <c:v>1.9262695000000001E-5</c:v>
                </c:pt>
                <c:pt idx="14">
                  <c:v>4.1485754999999996E-3</c:v>
                </c:pt>
                <c:pt idx="15">
                  <c:v>1.0042250999999999E-3</c:v>
                </c:pt>
                <c:pt idx="16">
                  <c:v>2.1706812000000001E-4</c:v>
                </c:pt>
                <c:pt idx="17">
                  <c:v>3.9104370999999997E-3</c:v>
                </c:pt>
                <c:pt idx="18">
                  <c:v>6.9067486000000004E-5</c:v>
                </c:pt>
                <c:pt idx="19">
                  <c:v>3.8736969000000001E-3</c:v>
                </c:pt>
                <c:pt idx="20">
                  <c:v>7.4700169999999998E-4</c:v>
                </c:pt>
                <c:pt idx="21">
                  <c:v>4.5286092999999999E-3</c:v>
                </c:pt>
                <c:pt idx="22">
                  <c:v>5.9521019999999999E-3</c:v>
                </c:pt>
                <c:pt idx="23">
                  <c:v>1.0204176E-3</c:v>
                </c:pt>
                <c:pt idx="24">
                  <c:v>1.1100202E-3</c:v>
                </c:pt>
                <c:pt idx="25">
                  <c:v>2.0753574000000001E-4</c:v>
                </c:pt>
                <c:pt idx="26">
                  <c:v>3.8922356000000002E-3</c:v>
                </c:pt>
                <c:pt idx="27">
                  <c:v>8.6593094000000004E-4</c:v>
                </c:pt>
                <c:pt idx="28">
                  <c:v>3.0981979000000001E-4</c:v>
                </c:pt>
                <c:pt idx="29">
                  <c:v>5.5337985999999997E-3</c:v>
                </c:pt>
                <c:pt idx="30">
                  <c:v>3.8073605999999999E-3</c:v>
                </c:pt>
                <c:pt idx="31">
                  <c:v>4.7967347999999998E-3</c:v>
                </c:pt>
                <c:pt idx="32">
                  <c:v>6.4148060000000003E-3</c:v>
                </c:pt>
                <c:pt idx="33">
                  <c:v>6.0530438999999999E-5</c:v>
                </c:pt>
                <c:pt idx="34">
                  <c:v>3.7950241000000002E-3</c:v>
                </c:pt>
                <c:pt idx="35">
                  <c:v>1.9918586000000002E-3</c:v>
                </c:pt>
                <c:pt idx="36">
                  <c:v>5.0267794999999998E-4</c:v>
                </c:pt>
                <c:pt idx="37">
                  <c:v>2.1573937999999999E-3</c:v>
                </c:pt>
                <c:pt idx="38">
                  <c:v>1.2736245000000001E-3</c:v>
                </c:pt>
                <c:pt idx="39">
                  <c:v>1.9851580999999999E-3</c:v>
                </c:pt>
                <c:pt idx="40">
                  <c:v>4.3376541999999999E-3</c:v>
                </c:pt>
                <c:pt idx="41">
                  <c:v>5.3060488999999997E-3</c:v>
                </c:pt>
                <c:pt idx="42">
                  <c:v>6.2006548999999998E-3</c:v>
                </c:pt>
                <c:pt idx="43">
                  <c:v>6.1281709000000004E-3</c:v>
                </c:pt>
                <c:pt idx="44">
                  <c:v>3.6341437000000001E-3</c:v>
                </c:pt>
                <c:pt idx="45">
                  <c:v>4.1790940000000004E-3</c:v>
                </c:pt>
                <c:pt idx="46">
                  <c:v>6.3969247000000005E-4</c:v>
                </c:pt>
                <c:pt idx="47">
                  <c:v>2.4522314000000002E-3</c:v>
                </c:pt>
                <c:pt idx="48">
                  <c:v>4.2080258999999997E-3</c:v>
                </c:pt>
                <c:pt idx="49">
                  <c:v>6.3655801999999998E-6</c:v>
                </c:pt>
                <c:pt idx="50">
                  <c:v>5.7039572999999996E-3</c:v>
                </c:pt>
                <c:pt idx="51">
                  <c:v>7.3260240000000004E-3</c:v>
                </c:pt>
                <c:pt idx="52">
                  <c:v>2.6186658999999999E-3</c:v>
                </c:pt>
                <c:pt idx="53">
                  <c:v>1.6052270999999999E-3</c:v>
                </c:pt>
                <c:pt idx="54">
                  <c:v>5.8898188999999997E-3</c:v>
                </c:pt>
                <c:pt idx="55">
                  <c:v>2.0162583E-3</c:v>
                </c:pt>
                <c:pt idx="56">
                  <c:v>6.1646890999999995E-4</c:v>
                </c:pt>
                <c:pt idx="57">
                  <c:v>7.2207410999999995E-4</c:v>
                </c:pt>
                <c:pt idx="58">
                  <c:v>1.8552277999999999E-3</c:v>
                </c:pt>
                <c:pt idx="59">
                  <c:v>2.8371609999999999E-3</c:v>
                </c:pt>
                <c:pt idx="60">
                  <c:v>6.6699321000000004E-3</c:v>
                </c:pt>
                <c:pt idx="61">
                  <c:v>2.6146285000000001E-3</c:v>
                </c:pt>
                <c:pt idx="62">
                  <c:v>6.9251057999999998E-4</c:v>
                </c:pt>
                <c:pt idx="63">
                  <c:v>7.7120319000000004E-4</c:v>
                </c:pt>
                <c:pt idx="64">
                  <c:v>1.253571E-3</c:v>
                </c:pt>
                <c:pt idx="65">
                  <c:v>9.7463902000000005E-4</c:v>
                </c:pt>
                <c:pt idx="66">
                  <c:v>5.5644096000000004E-3</c:v>
                </c:pt>
                <c:pt idx="67">
                  <c:v>1.7624909999999999E-3</c:v>
                </c:pt>
                <c:pt idx="68">
                  <c:v>5.8066200999999998E-3</c:v>
                </c:pt>
                <c:pt idx="69">
                  <c:v>1.7533776E-3</c:v>
                </c:pt>
                <c:pt idx="70">
                  <c:v>1.3683980000000001E-3</c:v>
                </c:pt>
                <c:pt idx="71">
                  <c:v>4.8109229000000003E-3</c:v>
                </c:pt>
                <c:pt idx="72">
                  <c:v>2.7349606E-3</c:v>
                </c:pt>
                <c:pt idx="73">
                  <c:v>7.7769660999999998E-4</c:v>
                </c:pt>
                <c:pt idx="74">
                  <c:v>6.0642296999999998E-3</c:v>
                </c:pt>
                <c:pt idx="75">
                  <c:v>2.0966590999999999E-3</c:v>
                </c:pt>
                <c:pt idx="76">
                  <c:v>8.2460808999999997E-4</c:v>
                </c:pt>
                <c:pt idx="77">
                  <c:v>2.1802605E-3</c:v>
                </c:pt>
                <c:pt idx="78">
                  <c:v>4.8561949999999997E-5</c:v>
                </c:pt>
                <c:pt idx="79">
                  <c:v>1.4919554E-3</c:v>
                </c:pt>
                <c:pt idx="80">
                  <c:v>2.5260842000000001E-3</c:v>
                </c:pt>
                <c:pt idx="81">
                  <c:v>2.3437469000000002E-3</c:v>
                </c:pt>
                <c:pt idx="82">
                  <c:v>2.0054497000000001E-4</c:v>
                </c:pt>
                <c:pt idx="83">
                  <c:v>2.0852129999999998E-3</c:v>
                </c:pt>
                <c:pt idx="84">
                  <c:v>2.3118351E-3</c:v>
                </c:pt>
                <c:pt idx="85">
                  <c:v>1.2251498000000001E-3</c:v>
                </c:pt>
                <c:pt idx="86">
                  <c:v>4.4525112000000002E-3</c:v>
                </c:pt>
                <c:pt idx="87">
                  <c:v>1.7000574999999999E-4</c:v>
                </c:pt>
                <c:pt idx="88">
                  <c:v>3.5684660000000002E-3</c:v>
                </c:pt>
                <c:pt idx="89">
                  <c:v>1.2617021E-3</c:v>
                </c:pt>
                <c:pt idx="90">
                  <c:v>3.9626618000000004E-3</c:v>
                </c:pt>
                <c:pt idx="91">
                  <c:v>4.0519385999999999E-3</c:v>
                </c:pt>
                <c:pt idx="92">
                  <c:v>1.5846761E-3</c:v>
                </c:pt>
                <c:pt idx="93">
                  <c:v>1.0306904E-3</c:v>
                </c:pt>
                <c:pt idx="94">
                  <c:v>1.4260856999999999E-3</c:v>
                </c:pt>
                <c:pt idx="95">
                  <c:v>1.1129255E-3</c:v>
                </c:pt>
                <c:pt idx="96">
                  <c:v>1.8039906000000001E-3</c:v>
                </c:pt>
                <c:pt idx="97">
                  <c:v>1.3167954999999999E-3</c:v>
                </c:pt>
                <c:pt idx="98">
                  <c:v>1.0402419E-3</c:v>
                </c:pt>
                <c:pt idx="99">
                  <c:v>2.4138046000000001E-3</c:v>
                </c:pt>
                <c:pt idx="100">
                  <c:v>2.4138046000000001E-3</c:v>
                </c:pt>
                <c:pt idx="101">
                  <c:v>1.0402419E-3</c:v>
                </c:pt>
                <c:pt idx="102">
                  <c:v>1.3167954999999999E-3</c:v>
                </c:pt>
                <c:pt idx="103">
                  <c:v>1.8039906000000001E-3</c:v>
                </c:pt>
                <c:pt idx="104">
                  <c:v>1.1129255E-3</c:v>
                </c:pt>
                <c:pt idx="105">
                  <c:v>1.4260856999999999E-3</c:v>
                </c:pt>
                <c:pt idx="106">
                  <c:v>1.0306904E-3</c:v>
                </c:pt>
                <c:pt idx="107">
                  <c:v>1.5846761E-3</c:v>
                </c:pt>
                <c:pt idx="108">
                  <c:v>4.0519385999999999E-3</c:v>
                </c:pt>
                <c:pt idx="109">
                  <c:v>3.9626618000000004E-3</c:v>
                </c:pt>
                <c:pt idx="110">
                  <c:v>1.2617021E-3</c:v>
                </c:pt>
                <c:pt idx="111">
                  <c:v>3.5684660000000002E-3</c:v>
                </c:pt>
                <c:pt idx="112">
                  <c:v>1.7000574999999999E-4</c:v>
                </c:pt>
                <c:pt idx="113">
                  <c:v>4.4525112000000002E-3</c:v>
                </c:pt>
                <c:pt idx="114">
                  <c:v>1.2251498000000001E-3</c:v>
                </c:pt>
                <c:pt idx="115">
                  <c:v>2.3118351E-3</c:v>
                </c:pt>
                <c:pt idx="116">
                  <c:v>2.0852129999999998E-3</c:v>
                </c:pt>
                <c:pt idx="117">
                  <c:v>2.0054497000000001E-4</c:v>
                </c:pt>
                <c:pt idx="118">
                  <c:v>2.3437469000000002E-3</c:v>
                </c:pt>
                <c:pt idx="119">
                  <c:v>2.5260842000000001E-3</c:v>
                </c:pt>
                <c:pt idx="120">
                  <c:v>1.4919554E-3</c:v>
                </c:pt>
                <c:pt idx="121">
                  <c:v>4.8561949999999997E-5</c:v>
                </c:pt>
                <c:pt idx="122">
                  <c:v>2.1802605E-3</c:v>
                </c:pt>
                <c:pt idx="123">
                  <c:v>8.2460808999999997E-4</c:v>
                </c:pt>
                <c:pt idx="124">
                  <c:v>2.0966590999999999E-3</c:v>
                </c:pt>
                <c:pt idx="125">
                  <c:v>6.0642296999999998E-3</c:v>
                </c:pt>
                <c:pt idx="126">
                  <c:v>7.7769660999999998E-4</c:v>
                </c:pt>
                <c:pt idx="127">
                  <c:v>2.7349606E-3</c:v>
                </c:pt>
                <c:pt idx="128">
                  <c:v>4.8109229000000003E-3</c:v>
                </c:pt>
                <c:pt idx="129">
                  <c:v>1.3683980000000001E-3</c:v>
                </c:pt>
                <c:pt idx="130">
                  <c:v>1.7533776E-3</c:v>
                </c:pt>
                <c:pt idx="131">
                  <c:v>5.8066200999999998E-3</c:v>
                </c:pt>
                <c:pt idx="132">
                  <c:v>1.7624909999999999E-3</c:v>
                </c:pt>
                <c:pt idx="133">
                  <c:v>5.5644096000000004E-3</c:v>
                </c:pt>
                <c:pt idx="134">
                  <c:v>9.7463902000000005E-4</c:v>
                </c:pt>
                <c:pt idx="135">
                  <c:v>1.253571E-3</c:v>
                </c:pt>
                <c:pt idx="136">
                  <c:v>7.7120319000000004E-4</c:v>
                </c:pt>
                <c:pt idx="137">
                  <c:v>6.9251057999999998E-4</c:v>
                </c:pt>
                <c:pt idx="138">
                  <c:v>2.6146285000000001E-3</c:v>
                </c:pt>
                <c:pt idx="139">
                  <c:v>6.6699321000000004E-3</c:v>
                </c:pt>
                <c:pt idx="140">
                  <c:v>2.8371609999999999E-3</c:v>
                </c:pt>
                <c:pt idx="141">
                  <c:v>1.8552277999999999E-3</c:v>
                </c:pt>
                <c:pt idx="142">
                  <c:v>7.2207410999999995E-4</c:v>
                </c:pt>
                <c:pt idx="143">
                  <c:v>6.1646890999999995E-4</c:v>
                </c:pt>
                <c:pt idx="144">
                  <c:v>2.0162583E-3</c:v>
                </c:pt>
                <c:pt idx="145">
                  <c:v>5.8898188999999997E-3</c:v>
                </c:pt>
                <c:pt idx="146">
                  <c:v>1.6052270999999999E-3</c:v>
                </c:pt>
                <c:pt idx="147">
                  <c:v>2.6186658999999999E-3</c:v>
                </c:pt>
                <c:pt idx="148">
                  <c:v>7.3260240000000004E-3</c:v>
                </c:pt>
                <c:pt idx="149">
                  <c:v>5.7039572999999996E-3</c:v>
                </c:pt>
                <c:pt idx="150">
                  <c:v>6.3655801999999998E-6</c:v>
                </c:pt>
                <c:pt idx="151">
                  <c:v>4.2080258999999997E-3</c:v>
                </c:pt>
                <c:pt idx="152">
                  <c:v>2.4522314000000002E-3</c:v>
                </c:pt>
                <c:pt idx="153">
                  <c:v>6.3969247000000005E-4</c:v>
                </c:pt>
                <c:pt idx="154">
                  <c:v>4.1790940000000004E-3</c:v>
                </c:pt>
                <c:pt idx="155">
                  <c:v>3.6341437000000001E-3</c:v>
                </c:pt>
                <c:pt idx="156">
                  <c:v>6.1281709000000004E-3</c:v>
                </c:pt>
                <c:pt idx="157">
                  <c:v>6.2006548999999998E-3</c:v>
                </c:pt>
                <c:pt idx="158">
                  <c:v>5.3060488999999997E-3</c:v>
                </c:pt>
                <c:pt idx="159">
                  <c:v>4.3376541999999999E-3</c:v>
                </c:pt>
                <c:pt idx="160">
                  <c:v>1.9851580999999999E-3</c:v>
                </c:pt>
                <c:pt idx="161">
                  <c:v>1.2736245000000001E-3</c:v>
                </c:pt>
                <c:pt idx="162">
                  <c:v>2.1573937999999999E-3</c:v>
                </c:pt>
                <c:pt idx="163">
                  <c:v>5.0267794999999998E-4</c:v>
                </c:pt>
                <c:pt idx="164">
                  <c:v>1.9918586000000002E-3</c:v>
                </c:pt>
                <c:pt idx="165">
                  <c:v>3.7950241000000002E-3</c:v>
                </c:pt>
                <c:pt idx="166">
                  <c:v>6.0530438999999999E-5</c:v>
                </c:pt>
                <c:pt idx="167">
                  <c:v>6.4148060000000003E-3</c:v>
                </c:pt>
                <c:pt idx="168">
                  <c:v>4.7967347999999998E-3</c:v>
                </c:pt>
                <c:pt idx="169">
                  <c:v>3.8073605999999999E-3</c:v>
                </c:pt>
                <c:pt idx="170">
                  <c:v>5.5337985999999997E-3</c:v>
                </c:pt>
                <c:pt idx="171">
                  <c:v>3.0981979000000001E-4</c:v>
                </c:pt>
                <c:pt idx="172">
                  <c:v>8.6593094000000004E-4</c:v>
                </c:pt>
                <c:pt idx="173">
                  <c:v>3.8922356000000002E-3</c:v>
                </c:pt>
                <c:pt idx="174">
                  <c:v>2.0753574000000001E-4</c:v>
                </c:pt>
                <c:pt idx="175">
                  <c:v>1.1100202E-3</c:v>
                </c:pt>
                <c:pt idx="176">
                  <c:v>1.0204176E-3</c:v>
                </c:pt>
                <c:pt idx="177">
                  <c:v>5.9521019999999999E-3</c:v>
                </c:pt>
                <c:pt idx="178">
                  <c:v>4.5286092999999999E-3</c:v>
                </c:pt>
                <c:pt idx="179">
                  <c:v>7.4700169999999998E-4</c:v>
                </c:pt>
                <c:pt idx="180">
                  <c:v>3.8736969000000001E-3</c:v>
                </c:pt>
                <c:pt idx="181">
                  <c:v>6.9067486000000004E-5</c:v>
                </c:pt>
                <c:pt idx="182">
                  <c:v>3.9104370999999997E-3</c:v>
                </c:pt>
                <c:pt idx="183">
                  <c:v>2.1706812000000001E-4</c:v>
                </c:pt>
                <c:pt idx="184">
                  <c:v>1.0042250999999999E-3</c:v>
                </c:pt>
                <c:pt idx="185">
                  <c:v>4.1485754999999996E-3</c:v>
                </c:pt>
                <c:pt idx="186">
                  <c:v>1.9262695000000001E-5</c:v>
                </c:pt>
                <c:pt idx="187">
                  <c:v>2.0301792000000001E-3</c:v>
                </c:pt>
                <c:pt idx="188">
                  <c:v>1.3522374E-3</c:v>
                </c:pt>
                <c:pt idx="189">
                  <c:v>3.6400479999999999E-3</c:v>
                </c:pt>
                <c:pt idx="190">
                  <c:v>9.6459553000000005E-6</c:v>
                </c:pt>
                <c:pt idx="191">
                  <c:v>1.3376501000000001E-2</c:v>
                </c:pt>
                <c:pt idx="192">
                  <c:v>1.4432164000000001E-2</c:v>
                </c:pt>
                <c:pt idx="193">
                  <c:v>4.2155568999999997E-2</c:v>
                </c:pt>
                <c:pt idx="194">
                  <c:v>4.7026500999999998E-2</c:v>
                </c:pt>
                <c:pt idx="195">
                  <c:v>3.0096985E-2</c:v>
                </c:pt>
                <c:pt idx="196">
                  <c:v>2.4880789E-2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4B0-473F-B143-540650AB0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989760"/>
        <c:axId val="619990088"/>
      </c:scatterChart>
      <c:valAx>
        <c:axId val="619989760"/>
        <c:scaling>
          <c:orientation val="minMax"/>
          <c:max val="3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90088"/>
        <c:crosses val="autoZero"/>
        <c:crossBetween val="midCat"/>
      </c:valAx>
      <c:valAx>
        <c:axId val="619990088"/>
        <c:scaling>
          <c:orientation val="minMax"/>
          <c:max val="1.0000000000000002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89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674709305418145E-2"/>
          <c:y val="0.12423278626091702"/>
          <c:w val="0.90852783894864131"/>
          <c:h val="0.81924634727518819"/>
        </c:manualLayout>
      </c:layout>
      <c:scatterChart>
        <c:scatterStyle val="smoothMarker"/>
        <c:varyColors val="0"/>
        <c:ser>
          <c:idx val="0"/>
          <c:order val="0"/>
          <c:tx>
            <c:v>No Slit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Sheet1!$AE$5:$AE$203</c:f>
              <c:numCache>
                <c:formatCode>General</c:formatCode>
                <c:ptCount val="199"/>
                <c:pt idx="0">
                  <c:v>-13.333003</c:v>
                </c:pt>
                <c:pt idx="1">
                  <c:v>-13.199666000000001</c:v>
                </c:pt>
                <c:pt idx="2">
                  <c:v>-13.066330000000001</c:v>
                </c:pt>
                <c:pt idx="3">
                  <c:v>-12.932994000000001</c:v>
                </c:pt>
                <c:pt idx="4">
                  <c:v>-12.799657</c:v>
                </c:pt>
                <c:pt idx="5">
                  <c:v>-12.666321</c:v>
                </c:pt>
                <c:pt idx="6">
                  <c:v>-12.532984000000001</c:v>
                </c:pt>
                <c:pt idx="7">
                  <c:v>-12.399647999999999</c:v>
                </c:pt>
                <c:pt idx="8">
                  <c:v>-12.266311999999999</c:v>
                </c:pt>
                <c:pt idx="9">
                  <c:v>-12.132975</c:v>
                </c:pt>
                <c:pt idx="10">
                  <c:v>-11.999639</c:v>
                </c:pt>
                <c:pt idx="11">
                  <c:v>-11.866301999999999</c:v>
                </c:pt>
                <c:pt idx="12">
                  <c:v>-11.732965999999999</c:v>
                </c:pt>
                <c:pt idx="13">
                  <c:v>-11.599629999999999</c:v>
                </c:pt>
                <c:pt idx="14">
                  <c:v>-11.466293</c:v>
                </c:pt>
                <c:pt idx="15">
                  <c:v>-11.332957</c:v>
                </c:pt>
                <c:pt idx="16">
                  <c:v>-11.199621</c:v>
                </c:pt>
                <c:pt idx="17">
                  <c:v>-11.066284</c:v>
                </c:pt>
                <c:pt idx="18">
                  <c:v>-10.932948</c:v>
                </c:pt>
                <c:pt idx="19">
                  <c:v>-10.799611000000001</c:v>
                </c:pt>
                <c:pt idx="20">
                  <c:v>-10.666275000000001</c:v>
                </c:pt>
                <c:pt idx="21">
                  <c:v>-10.532939000000001</c:v>
                </c:pt>
                <c:pt idx="22">
                  <c:v>-10.399602</c:v>
                </c:pt>
                <c:pt idx="23">
                  <c:v>-10.266266</c:v>
                </c:pt>
                <c:pt idx="24">
                  <c:v>-10.132929000000001</c:v>
                </c:pt>
                <c:pt idx="25">
                  <c:v>-9.9995931000000002</c:v>
                </c:pt>
                <c:pt idx="26">
                  <c:v>-9.8662566999999992</c:v>
                </c:pt>
                <c:pt idx="27">
                  <c:v>-9.7329203</c:v>
                </c:pt>
                <c:pt idx="28">
                  <c:v>-9.5995839000000007</c:v>
                </c:pt>
                <c:pt idx="29">
                  <c:v>-9.4662476000000009</c:v>
                </c:pt>
                <c:pt idx="30">
                  <c:v>-9.3329111999999999</c:v>
                </c:pt>
                <c:pt idx="31">
                  <c:v>-9.1995748000000006</c:v>
                </c:pt>
                <c:pt idx="32">
                  <c:v>-9.0662383999999996</c:v>
                </c:pt>
                <c:pt idx="33">
                  <c:v>-8.9329020000000003</c:v>
                </c:pt>
                <c:pt idx="34">
                  <c:v>-8.7995655999999993</c:v>
                </c:pt>
                <c:pt idx="35">
                  <c:v>-8.6662292000000001</c:v>
                </c:pt>
                <c:pt idx="36">
                  <c:v>-8.5328929000000002</c:v>
                </c:pt>
                <c:pt idx="37">
                  <c:v>-8.3995564999999992</c:v>
                </c:pt>
                <c:pt idx="38">
                  <c:v>-8.2662201</c:v>
                </c:pt>
                <c:pt idx="39">
                  <c:v>-8.1328837000000007</c:v>
                </c:pt>
                <c:pt idx="40">
                  <c:v>-7.9995472999999997</c:v>
                </c:pt>
                <c:pt idx="41">
                  <c:v>-7.8662108999999996</c:v>
                </c:pt>
                <c:pt idx="42">
                  <c:v>-7.7328745999999997</c:v>
                </c:pt>
                <c:pt idx="43">
                  <c:v>-7.5995381999999996</c:v>
                </c:pt>
                <c:pt idx="44">
                  <c:v>-7.4662018000000003</c:v>
                </c:pt>
                <c:pt idx="45">
                  <c:v>-7.3328654000000002</c:v>
                </c:pt>
                <c:pt idx="46">
                  <c:v>-7.1995290000000001</c:v>
                </c:pt>
                <c:pt idx="47">
                  <c:v>-7.0661925999999999</c:v>
                </c:pt>
                <c:pt idx="48">
                  <c:v>-6.9328561999999998</c:v>
                </c:pt>
                <c:pt idx="49">
                  <c:v>-6.7995199</c:v>
                </c:pt>
                <c:pt idx="50">
                  <c:v>-6.6661834999999998</c:v>
                </c:pt>
                <c:pt idx="51">
                  <c:v>-6.5328470999999997</c:v>
                </c:pt>
                <c:pt idx="52">
                  <c:v>-6.3995107000000004</c:v>
                </c:pt>
                <c:pt idx="53">
                  <c:v>-6.2661743000000003</c:v>
                </c:pt>
                <c:pt idx="54">
                  <c:v>-6.1328379000000002</c:v>
                </c:pt>
                <c:pt idx="55">
                  <c:v>-5.9995015</c:v>
                </c:pt>
                <c:pt idx="56">
                  <c:v>-5.8661652000000002</c:v>
                </c:pt>
                <c:pt idx="57">
                  <c:v>-5.7328288000000001</c:v>
                </c:pt>
                <c:pt idx="58">
                  <c:v>-5.5994923999999999</c:v>
                </c:pt>
                <c:pt idx="59">
                  <c:v>-5.4661559999999998</c:v>
                </c:pt>
                <c:pt idx="60">
                  <c:v>-5.3328195999999997</c:v>
                </c:pt>
                <c:pt idx="61">
                  <c:v>-5.1994832000000004</c:v>
                </c:pt>
                <c:pt idx="62">
                  <c:v>-5.0661468999999997</c:v>
                </c:pt>
                <c:pt idx="63">
                  <c:v>-4.9328105000000004</c:v>
                </c:pt>
                <c:pt idx="64">
                  <c:v>-4.7994741000000003</c:v>
                </c:pt>
                <c:pt idx="65">
                  <c:v>-4.6661377000000002</c:v>
                </c:pt>
                <c:pt idx="66">
                  <c:v>-4.5328013</c:v>
                </c:pt>
                <c:pt idx="67">
                  <c:v>-4.3994648999999999</c:v>
                </c:pt>
                <c:pt idx="68">
                  <c:v>-4.2661284999999998</c:v>
                </c:pt>
                <c:pt idx="69">
                  <c:v>-4.1327921999999999</c:v>
                </c:pt>
                <c:pt idx="70">
                  <c:v>-3.9994557999999998</c:v>
                </c:pt>
                <c:pt idx="71">
                  <c:v>-3.8661194000000001</c:v>
                </c:pt>
                <c:pt idx="72">
                  <c:v>-3.732783</c:v>
                </c:pt>
                <c:pt idx="73">
                  <c:v>-3.5994465999999998</c:v>
                </c:pt>
                <c:pt idx="74">
                  <c:v>-3.4661102000000001</c:v>
                </c:pt>
                <c:pt idx="75">
                  <c:v>-3.3327738</c:v>
                </c:pt>
                <c:pt idx="76">
                  <c:v>-3.1994375000000002</c:v>
                </c:pt>
                <c:pt idx="77">
                  <c:v>-3.0661011</c:v>
                </c:pt>
                <c:pt idx="78">
                  <c:v>-2.9327646999999999</c:v>
                </c:pt>
                <c:pt idx="79">
                  <c:v>-2.7994283000000002</c:v>
                </c:pt>
                <c:pt idx="80">
                  <c:v>-2.6660919000000001</c:v>
                </c:pt>
                <c:pt idx="81">
                  <c:v>-2.5327554999999999</c:v>
                </c:pt>
                <c:pt idx="82">
                  <c:v>-2.3994190999999998</c:v>
                </c:pt>
                <c:pt idx="83">
                  <c:v>-2.2660828</c:v>
                </c:pt>
                <c:pt idx="84">
                  <c:v>-2.1327463999999998</c:v>
                </c:pt>
                <c:pt idx="85">
                  <c:v>-1.9994099999999999</c:v>
                </c:pt>
                <c:pt idx="86">
                  <c:v>-1.8660736</c:v>
                </c:pt>
                <c:pt idx="87">
                  <c:v>-1.7327372000000001</c:v>
                </c:pt>
                <c:pt idx="88">
                  <c:v>-1.5994008</c:v>
                </c:pt>
                <c:pt idx="89">
                  <c:v>-1.4660645000000001</c:v>
                </c:pt>
                <c:pt idx="90">
                  <c:v>-1.3327281</c:v>
                </c:pt>
                <c:pt idx="91">
                  <c:v>-1.1993917000000001</c:v>
                </c:pt>
                <c:pt idx="92">
                  <c:v>-1.0660552999999999</c:v>
                </c:pt>
                <c:pt idx="93">
                  <c:v>-0.93271890999999996</c:v>
                </c:pt>
                <c:pt idx="94">
                  <c:v>-0.79938253000000004</c:v>
                </c:pt>
                <c:pt idx="95">
                  <c:v>-0.66604613999999995</c:v>
                </c:pt>
                <c:pt idx="96">
                  <c:v>-0.53270976000000003</c:v>
                </c:pt>
                <c:pt idx="97">
                  <c:v>-0.39937337000000001</c:v>
                </c:pt>
                <c:pt idx="98">
                  <c:v>-0.26603698999999997</c:v>
                </c:pt>
                <c:pt idx="99">
                  <c:v>-0.1327006</c:v>
                </c:pt>
                <c:pt idx="100">
                  <c:v>6.3578288000000005E-4</c:v>
                </c:pt>
                <c:pt idx="101">
                  <c:v>0.13397217</c:v>
                </c:pt>
                <c:pt idx="102">
                  <c:v>0.26730854999999998</c:v>
                </c:pt>
                <c:pt idx="103">
                  <c:v>0.40064494</c:v>
                </c:pt>
                <c:pt idx="104">
                  <c:v>0.53398131999999998</c:v>
                </c:pt>
                <c:pt idx="105">
                  <c:v>0.66731770999999995</c:v>
                </c:pt>
                <c:pt idx="106">
                  <c:v>0.80065408999999998</c:v>
                </c:pt>
                <c:pt idx="107">
                  <c:v>0.93399047999999996</c:v>
                </c:pt>
                <c:pt idx="108">
                  <c:v>1.0673269000000001</c:v>
                </c:pt>
                <c:pt idx="109">
                  <c:v>1.2006631999999999</c:v>
                </c:pt>
                <c:pt idx="110">
                  <c:v>1.3339996000000001</c:v>
                </c:pt>
                <c:pt idx="111">
                  <c:v>1.467336</c:v>
                </c:pt>
                <c:pt idx="112">
                  <c:v>1.6006724000000001</c:v>
                </c:pt>
                <c:pt idx="113">
                  <c:v>1.7340088</c:v>
                </c:pt>
                <c:pt idx="114">
                  <c:v>1.8673451999999999</c:v>
                </c:pt>
                <c:pt idx="115">
                  <c:v>2.0006816000000001</c:v>
                </c:pt>
                <c:pt idx="116">
                  <c:v>2.1340178999999999</c:v>
                </c:pt>
                <c:pt idx="117">
                  <c:v>2.2673543</c:v>
                </c:pt>
                <c:pt idx="118">
                  <c:v>2.4006907000000002</c:v>
                </c:pt>
                <c:pt idx="119">
                  <c:v>2.5340270999999999</c:v>
                </c:pt>
                <c:pt idx="120">
                  <c:v>2.6673635</c:v>
                </c:pt>
                <c:pt idx="121">
                  <c:v>2.8006999000000001</c:v>
                </c:pt>
                <c:pt idx="122">
                  <c:v>2.9340362999999998</c:v>
                </c:pt>
                <c:pt idx="123">
                  <c:v>3.0673726000000001</c:v>
                </c:pt>
                <c:pt idx="124">
                  <c:v>3.2007089999999998</c:v>
                </c:pt>
                <c:pt idx="125">
                  <c:v>3.3340453999999999</c:v>
                </c:pt>
                <c:pt idx="126">
                  <c:v>3.4673818000000001</c:v>
                </c:pt>
                <c:pt idx="127">
                  <c:v>3.6007182000000002</c:v>
                </c:pt>
                <c:pt idx="128">
                  <c:v>3.7340545999999999</c:v>
                </c:pt>
                <c:pt idx="129">
                  <c:v>3.867391</c:v>
                </c:pt>
                <c:pt idx="130">
                  <c:v>4.0007273000000003</c:v>
                </c:pt>
                <c:pt idx="131">
                  <c:v>4.1340636999999996</c:v>
                </c:pt>
                <c:pt idx="132">
                  <c:v>4.2674000999999997</c:v>
                </c:pt>
                <c:pt idx="133">
                  <c:v>4.4007364999999998</c:v>
                </c:pt>
                <c:pt idx="134">
                  <c:v>4.5340729</c:v>
                </c:pt>
                <c:pt idx="135">
                  <c:v>4.6674093000000001</c:v>
                </c:pt>
                <c:pt idx="136">
                  <c:v>4.8007455999999999</c:v>
                </c:pt>
                <c:pt idx="137">
                  <c:v>4.9340820000000001</c:v>
                </c:pt>
                <c:pt idx="138">
                  <c:v>5.0674184000000002</c:v>
                </c:pt>
                <c:pt idx="139">
                  <c:v>5.2007548000000003</c:v>
                </c:pt>
                <c:pt idx="140">
                  <c:v>5.3340911999999996</c:v>
                </c:pt>
                <c:pt idx="141">
                  <c:v>5.4674275999999997</c:v>
                </c:pt>
                <c:pt idx="142">
                  <c:v>5.6007639999999999</c:v>
                </c:pt>
                <c:pt idx="143">
                  <c:v>5.7341002999999997</c:v>
                </c:pt>
                <c:pt idx="144">
                  <c:v>5.8674366999999998</c:v>
                </c:pt>
                <c:pt idx="145">
                  <c:v>6.0007731</c:v>
                </c:pt>
                <c:pt idx="146">
                  <c:v>6.1341095000000001</c:v>
                </c:pt>
                <c:pt idx="147">
                  <c:v>6.2674459000000002</c:v>
                </c:pt>
                <c:pt idx="148">
                  <c:v>6.4007823000000004</c:v>
                </c:pt>
                <c:pt idx="149">
                  <c:v>6.5341186999999996</c:v>
                </c:pt>
                <c:pt idx="150">
                  <c:v>6.6674550000000004</c:v>
                </c:pt>
                <c:pt idx="151">
                  <c:v>6.8007913999999996</c:v>
                </c:pt>
                <c:pt idx="152">
                  <c:v>6.9341277999999997</c:v>
                </c:pt>
                <c:pt idx="153">
                  <c:v>7.0674641999999999</c:v>
                </c:pt>
                <c:pt idx="154">
                  <c:v>7.2008006</c:v>
                </c:pt>
                <c:pt idx="155">
                  <c:v>7.3341370000000001</c:v>
                </c:pt>
                <c:pt idx="156">
                  <c:v>7.4674733</c:v>
                </c:pt>
                <c:pt idx="157">
                  <c:v>7.6008097000000001</c:v>
                </c:pt>
                <c:pt idx="158">
                  <c:v>7.7341461000000002</c:v>
                </c:pt>
                <c:pt idx="159">
                  <c:v>7.8674825000000004</c:v>
                </c:pt>
                <c:pt idx="160">
                  <c:v>8.0008189000000005</c:v>
                </c:pt>
                <c:pt idx="161">
                  <c:v>8.1341552999999998</c:v>
                </c:pt>
                <c:pt idx="162">
                  <c:v>8.2674917000000008</c:v>
                </c:pt>
                <c:pt idx="163">
                  <c:v>8.4008280000000006</c:v>
                </c:pt>
                <c:pt idx="164">
                  <c:v>8.5341643999999999</c:v>
                </c:pt>
                <c:pt idx="165">
                  <c:v>8.6675007999999991</c:v>
                </c:pt>
                <c:pt idx="166">
                  <c:v>8.8008372000000001</c:v>
                </c:pt>
                <c:pt idx="167">
                  <c:v>8.9341735999999994</c:v>
                </c:pt>
                <c:pt idx="168">
                  <c:v>9.0675100000000004</c:v>
                </c:pt>
                <c:pt idx="169">
                  <c:v>9.2008463999999996</c:v>
                </c:pt>
                <c:pt idx="170">
                  <c:v>9.3341826999999995</c:v>
                </c:pt>
                <c:pt idx="171">
                  <c:v>9.4675191000000005</c:v>
                </c:pt>
                <c:pt idx="172">
                  <c:v>9.6008554999999998</c:v>
                </c:pt>
                <c:pt idx="173">
                  <c:v>9.7341919000000008</c:v>
                </c:pt>
                <c:pt idx="174">
                  <c:v>9.8675283</c:v>
                </c:pt>
                <c:pt idx="175">
                  <c:v>10.000864999999999</c:v>
                </c:pt>
                <c:pt idx="176">
                  <c:v>10.134200999999999</c:v>
                </c:pt>
                <c:pt idx="177">
                  <c:v>10.267537000000001</c:v>
                </c:pt>
                <c:pt idx="178">
                  <c:v>10.400874</c:v>
                </c:pt>
                <c:pt idx="179">
                  <c:v>10.53421</c:v>
                </c:pt>
                <c:pt idx="180">
                  <c:v>10.667547000000001</c:v>
                </c:pt>
                <c:pt idx="181">
                  <c:v>10.800883000000001</c:v>
                </c:pt>
                <c:pt idx="182">
                  <c:v>10.934219000000001</c:v>
                </c:pt>
                <c:pt idx="183">
                  <c:v>11.067556</c:v>
                </c:pt>
                <c:pt idx="184">
                  <c:v>11.200892</c:v>
                </c:pt>
                <c:pt idx="185">
                  <c:v>11.334229000000001</c:v>
                </c:pt>
                <c:pt idx="186">
                  <c:v>11.467565</c:v>
                </c:pt>
                <c:pt idx="187">
                  <c:v>11.600901</c:v>
                </c:pt>
                <c:pt idx="188">
                  <c:v>11.734238</c:v>
                </c:pt>
                <c:pt idx="189">
                  <c:v>11.867573999999999</c:v>
                </c:pt>
                <c:pt idx="190">
                  <c:v>12.000909999999999</c:v>
                </c:pt>
                <c:pt idx="191">
                  <c:v>12.134247</c:v>
                </c:pt>
                <c:pt idx="192">
                  <c:v>12.267583</c:v>
                </c:pt>
                <c:pt idx="193">
                  <c:v>12.400919999999999</c:v>
                </c:pt>
                <c:pt idx="194">
                  <c:v>12.534255999999999</c:v>
                </c:pt>
                <c:pt idx="195">
                  <c:v>12.667592000000001</c:v>
                </c:pt>
                <c:pt idx="196">
                  <c:v>12.800929</c:v>
                </c:pt>
                <c:pt idx="197">
                  <c:v>12.934265</c:v>
                </c:pt>
                <c:pt idx="198">
                  <c:v>13.067602000000001</c:v>
                </c:pt>
              </c:numCache>
            </c:numRef>
          </c:xVal>
          <c:yVal>
            <c:numRef>
              <c:f>Sheet1!$AF$5:$AF$203</c:f>
              <c:numCache>
                <c:formatCode>General</c:formatCode>
                <c:ptCount val="199"/>
                <c:pt idx="0">
                  <c:v>0.18742663000000001</c:v>
                </c:pt>
                <c:pt idx="1">
                  <c:v>8.6247804999999997E-2</c:v>
                </c:pt>
                <c:pt idx="2">
                  <c:v>4.4248961000000003E-2</c:v>
                </c:pt>
                <c:pt idx="3">
                  <c:v>-6.0391445000000002E-2</c:v>
                </c:pt>
                <c:pt idx="4">
                  <c:v>-8.4020783000000002E-2</c:v>
                </c:pt>
                <c:pt idx="5">
                  <c:v>-3.4290149999999998E-2</c:v>
                </c:pt>
                <c:pt idx="6">
                  <c:v>-6.4911106999999996E-2</c:v>
                </c:pt>
                <c:pt idx="7">
                  <c:v>-1.5526303E-2</c:v>
                </c:pt>
                <c:pt idx="8">
                  <c:v>-6.1338388000000001E-2</c:v>
                </c:pt>
                <c:pt idx="9">
                  <c:v>-1.9438186999999999E-2</c:v>
                </c:pt>
                <c:pt idx="10">
                  <c:v>-0.11309978</c:v>
                </c:pt>
                <c:pt idx="11">
                  <c:v>-6.1751736000000002E-2</c:v>
                </c:pt>
                <c:pt idx="12">
                  <c:v>-0.18388202000000001</c:v>
                </c:pt>
                <c:pt idx="13">
                  <c:v>-6.3365495000000001E-3</c:v>
                </c:pt>
                <c:pt idx="14">
                  <c:v>-1.451333E-2</c:v>
                </c:pt>
                <c:pt idx="15">
                  <c:v>-4.2769567000000001E-2</c:v>
                </c:pt>
                <c:pt idx="16">
                  <c:v>-3.5223182999999998E-2</c:v>
                </c:pt>
                <c:pt idx="17">
                  <c:v>-0.23468095999999999</c:v>
                </c:pt>
                <c:pt idx="18">
                  <c:v>-9.6628947000000007E-3</c:v>
                </c:pt>
                <c:pt idx="19">
                  <c:v>-8.8748489E-2</c:v>
                </c:pt>
                <c:pt idx="20">
                  <c:v>-5.0045052E-2</c:v>
                </c:pt>
                <c:pt idx="21">
                  <c:v>5.6318000999999999E-2</c:v>
                </c:pt>
                <c:pt idx="22">
                  <c:v>7.1811084999999997E-2</c:v>
                </c:pt>
                <c:pt idx="23">
                  <c:v>5.2375658999999998E-2</c:v>
                </c:pt>
                <c:pt idx="24">
                  <c:v>-0.10680062999999999</c:v>
                </c:pt>
                <c:pt idx="25">
                  <c:v>-0.12066012</c:v>
                </c:pt>
                <c:pt idx="26">
                  <c:v>-1.2907685E-2</c:v>
                </c:pt>
                <c:pt idx="27">
                  <c:v>0.20458457999999999</c:v>
                </c:pt>
                <c:pt idx="28">
                  <c:v>7.4863136999999996E-2</c:v>
                </c:pt>
                <c:pt idx="29">
                  <c:v>-8.1452126E-2</c:v>
                </c:pt>
                <c:pt idx="30">
                  <c:v>0.14574956999999999</c:v>
                </c:pt>
                <c:pt idx="31">
                  <c:v>1.0986563E-2</c:v>
                </c:pt>
                <c:pt idx="32">
                  <c:v>0.14016347000000001</c:v>
                </c:pt>
                <c:pt idx="33">
                  <c:v>0.12116035</c:v>
                </c:pt>
                <c:pt idx="34">
                  <c:v>0.13880692</c:v>
                </c:pt>
                <c:pt idx="35">
                  <c:v>4.1755382000000004E-3</c:v>
                </c:pt>
                <c:pt idx="36">
                  <c:v>0.15423307999999999</c:v>
                </c:pt>
                <c:pt idx="37">
                  <c:v>2.2503441999999999E-2</c:v>
                </c:pt>
                <c:pt idx="38">
                  <c:v>1.6074804000000002E-2</c:v>
                </c:pt>
                <c:pt idx="39">
                  <c:v>1.5024878E-2</c:v>
                </c:pt>
                <c:pt idx="40">
                  <c:v>3.9341988000000001E-2</c:v>
                </c:pt>
                <c:pt idx="41">
                  <c:v>-5.0668710999999998E-2</c:v>
                </c:pt>
                <c:pt idx="42">
                  <c:v>-4.1537209999999998E-2</c:v>
                </c:pt>
                <c:pt idx="43">
                  <c:v>-4.8969533000000003E-2</c:v>
                </c:pt>
                <c:pt idx="44">
                  <c:v>3.7005180999999998E-2</c:v>
                </c:pt>
                <c:pt idx="45">
                  <c:v>-0.12664706000000001</c:v>
                </c:pt>
                <c:pt idx="46">
                  <c:v>4.0130392000000001E-2</c:v>
                </c:pt>
                <c:pt idx="47">
                  <c:v>-0.10876706999999999</c:v>
                </c:pt>
                <c:pt idx="48">
                  <c:v>-0.19267134</c:v>
                </c:pt>
                <c:pt idx="49">
                  <c:v>-3.5039742999999998E-2</c:v>
                </c:pt>
                <c:pt idx="50">
                  <c:v>-0.11854054</c:v>
                </c:pt>
                <c:pt idx="51">
                  <c:v>-0.17060889000000001</c:v>
                </c:pt>
                <c:pt idx="52">
                  <c:v>2.2739003000000001E-2</c:v>
                </c:pt>
                <c:pt idx="53">
                  <c:v>8.8392556999999997E-2</c:v>
                </c:pt>
                <c:pt idx="54">
                  <c:v>-4.0079837E-2</c:v>
                </c:pt>
                <c:pt idx="55">
                  <c:v>5.9651217999999999E-2</c:v>
                </c:pt>
                <c:pt idx="56">
                  <c:v>-2.333679E-2</c:v>
                </c:pt>
                <c:pt idx="57">
                  <c:v>-6.3934666000000001E-2</c:v>
                </c:pt>
                <c:pt idx="58">
                  <c:v>1.0084463E-2</c:v>
                </c:pt>
                <c:pt idx="59">
                  <c:v>0.15423105000000001</c:v>
                </c:pt>
                <c:pt idx="60">
                  <c:v>0.11721376999999999</c:v>
                </c:pt>
                <c:pt idx="61">
                  <c:v>0.20390401999999999</c:v>
                </c:pt>
                <c:pt idx="62">
                  <c:v>0.10437359</c:v>
                </c:pt>
                <c:pt idx="63">
                  <c:v>0.13431725</c:v>
                </c:pt>
                <c:pt idx="64">
                  <c:v>9.6886585999999997E-2</c:v>
                </c:pt>
                <c:pt idx="65">
                  <c:v>0.11049241999999999</c:v>
                </c:pt>
                <c:pt idx="66">
                  <c:v>-2.8201249000000001E-2</c:v>
                </c:pt>
                <c:pt idx="67">
                  <c:v>7.1063584999999999E-2</c:v>
                </c:pt>
                <c:pt idx="68">
                  <c:v>0.11482175999999999</c:v>
                </c:pt>
                <c:pt idx="69">
                  <c:v>7.7680214000000003E-4</c:v>
                </c:pt>
                <c:pt idx="70">
                  <c:v>-8.9364916000000003E-2</c:v>
                </c:pt>
                <c:pt idx="71">
                  <c:v>-5.9654337000000002E-2</c:v>
                </c:pt>
                <c:pt idx="72">
                  <c:v>7.4271429999999999E-2</c:v>
                </c:pt>
                <c:pt idx="73">
                  <c:v>-5.0819902E-2</c:v>
                </c:pt>
                <c:pt idx="74">
                  <c:v>-7.0768761999999999E-2</c:v>
                </c:pt>
                <c:pt idx="75">
                  <c:v>-0.16660241000000001</c:v>
                </c:pt>
                <c:pt idx="76">
                  <c:v>-6.0310625999999999E-2</c:v>
                </c:pt>
                <c:pt idx="77">
                  <c:v>-9.2493343000000006E-2</c:v>
                </c:pt>
                <c:pt idx="78">
                  <c:v>-2.5663664999999999E-2</c:v>
                </c:pt>
                <c:pt idx="79">
                  <c:v>-0.25705315000000001</c:v>
                </c:pt>
                <c:pt idx="80">
                  <c:v>-0.16310689</c:v>
                </c:pt>
                <c:pt idx="81">
                  <c:v>-0.26936577</c:v>
                </c:pt>
                <c:pt idx="82">
                  <c:v>-0.33887718</c:v>
                </c:pt>
                <c:pt idx="83">
                  <c:v>-0.22541644</c:v>
                </c:pt>
                <c:pt idx="84">
                  <c:v>-0.24926575000000001</c:v>
                </c:pt>
                <c:pt idx="85">
                  <c:v>-0.21993871000000001</c:v>
                </c:pt>
                <c:pt idx="86">
                  <c:v>-0.29407121000000003</c:v>
                </c:pt>
                <c:pt idx="87">
                  <c:v>-0.30779328</c:v>
                </c:pt>
                <c:pt idx="88">
                  <c:v>-0.27720436999999998</c:v>
                </c:pt>
                <c:pt idx="89">
                  <c:v>-0.32591721000000001</c:v>
                </c:pt>
                <c:pt idx="90">
                  <c:v>-7.8942024E-2</c:v>
                </c:pt>
                <c:pt idx="91">
                  <c:v>-0.13776061000000001</c:v>
                </c:pt>
                <c:pt idx="92">
                  <c:v>-0.18383306999999999</c:v>
                </c:pt>
                <c:pt idx="93">
                  <c:v>-4.1075392000000002E-2</c:v>
                </c:pt>
                <c:pt idx="94">
                  <c:v>-2.5020112000000001E-2</c:v>
                </c:pt>
                <c:pt idx="95">
                  <c:v>-5.0449817000000001E-2</c:v>
                </c:pt>
                <c:pt idx="96">
                  <c:v>0.11474883</c:v>
                </c:pt>
                <c:pt idx="97">
                  <c:v>0.21385085000000001</c:v>
                </c:pt>
                <c:pt idx="98">
                  <c:v>0.41201188</c:v>
                </c:pt>
                <c:pt idx="99">
                  <c:v>0.20904874000000001</c:v>
                </c:pt>
                <c:pt idx="100">
                  <c:v>0.53364226000000003</c:v>
                </c:pt>
                <c:pt idx="101">
                  <c:v>0.41426027999999998</c:v>
                </c:pt>
                <c:pt idx="102">
                  <c:v>0.75149825000000003</c:v>
                </c:pt>
                <c:pt idx="103">
                  <c:v>0.94126805000000002</c:v>
                </c:pt>
                <c:pt idx="104">
                  <c:v>0.69728394000000005</c:v>
                </c:pt>
                <c:pt idx="105">
                  <c:v>0.53073031999999998</c:v>
                </c:pt>
                <c:pt idx="106">
                  <c:v>0.55361998000000001</c:v>
                </c:pt>
                <c:pt idx="107">
                  <c:v>0.52010022</c:v>
                </c:pt>
                <c:pt idx="108">
                  <c:v>0.38424349000000002</c:v>
                </c:pt>
                <c:pt idx="109">
                  <c:v>0.26961288999999999</c:v>
                </c:pt>
                <c:pt idx="110">
                  <c:v>0.21817223999999999</c:v>
                </c:pt>
                <c:pt idx="111">
                  <c:v>8.1608712E-2</c:v>
                </c:pt>
                <c:pt idx="112">
                  <c:v>-4.6133329000000001E-2</c:v>
                </c:pt>
                <c:pt idx="113">
                  <c:v>-4.5017146000000001E-2</c:v>
                </c:pt>
                <c:pt idx="114">
                  <c:v>-0.13217703</c:v>
                </c:pt>
                <c:pt idx="115">
                  <c:v>-0.16953385000000001</c:v>
                </c:pt>
                <c:pt idx="116">
                  <c:v>-0.25660872000000001</c:v>
                </c:pt>
                <c:pt idx="117">
                  <c:v>-0.26921573999999998</c:v>
                </c:pt>
                <c:pt idx="118">
                  <c:v>-0.13087515999999999</c:v>
                </c:pt>
                <c:pt idx="119">
                  <c:v>-0.23996300000000001</c:v>
                </c:pt>
                <c:pt idx="120">
                  <c:v>-0.15129587</c:v>
                </c:pt>
                <c:pt idx="121">
                  <c:v>-0.23182438</c:v>
                </c:pt>
                <c:pt idx="122">
                  <c:v>-0.12489383</c:v>
                </c:pt>
                <c:pt idx="123">
                  <c:v>-0.16932625000000001</c:v>
                </c:pt>
                <c:pt idx="124">
                  <c:v>-0.10929214</c:v>
                </c:pt>
                <c:pt idx="125">
                  <c:v>-0.18202393</c:v>
                </c:pt>
                <c:pt idx="126">
                  <c:v>4.4944881999999999E-2</c:v>
                </c:pt>
                <c:pt idx="127">
                  <c:v>-0.12733497999999999</c:v>
                </c:pt>
                <c:pt idx="128">
                  <c:v>-0.2498669</c:v>
                </c:pt>
                <c:pt idx="129">
                  <c:v>-0.15299874999999999</c:v>
                </c:pt>
                <c:pt idx="130">
                  <c:v>-9.9191151000000005E-2</c:v>
                </c:pt>
                <c:pt idx="131">
                  <c:v>-0.1060353</c:v>
                </c:pt>
                <c:pt idx="132">
                  <c:v>-0.23311232000000001</c:v>
                </c:pt>
                <c:pt idx="133">
                  <c:v>-4.5289085E-2</c:v>
                </c:pt>
                <c:pt idx="134">
                  <c:v>-4.3589624E-2</c:v>
                </c:pt>
                <c:pt idx="135">
                  <c:v>-0.13684725</c:v>
                </c:pt>
                <c:pt idx="136">
                  <c:v>-8.9837164999999997E-2</c:v>
                </c:pt>
                <c:pt idx="137">
                  <c:v>0.14178600999999999</c:v>
                </c:pt>
                <c:pt idx="138">
                  <c:v>4.3316886999999998E-2</c:v>
                </c:pt>
                <c:pt idx="139">
                  <c:v>6.1332527999999997E-2</c:v>
                </c:pt>
                <c:pt idx="140">
                  <c:v>4.5533800999999999E-2</c:v>
                </c:pt>
                <c:pt idx="141">
                  <c:v>3.7085471000000002E-2</c:v>
                </c:pt>
                <c:pt idx="142">
                  <c:v>1.2035054999999999E-2</c:v>
                </c:pt>
                <c:pt idx="143">
                  <c:v>0.18305336999999999</c:v>
                </c:pt>
                <c:pt idx="144">
                  <c:v>5.1849673999999998E-2</c:v>
                </c:pt>
                <c:pt idx="145">
                  <c:v>0.15590762999999999</c:v>
                </c:pt>
                <c:pt idx="146">
                  <c:v>5.4543613999999997E-2</c:v>
                </c:pt>
                <c:pt idx="147">
                  <c:v>0.11151591</c:v>
                </c:pt>
                <c:pt idx="148">
                  <c:v>0.15387729999999999</c:v>
                </c:pt>
                <c:pt idx="149">
                  <c:v>-8.0149451000000003E-3</c:v>
                </c:pt>
                <c:pt idx="150">
                  <c:v>0.13742441</c:v>
                </c:pt>
                <c:pt idx="151">
                  <c:v>-1.7410618E-3</c:v>
                </c:pt>
                <c:pt idx="152">
                  <c:v>-5.9927071999999998E-2</c:v>
                </c:pt>
                <c:pt idx="153">
                  <c:v>-5.8864022000000002E-2</c:v>
                </c:pt>
                <c:pt idx="154">
                  <c:v>-6.5684343000000006E-2</c:v>
                </c:pt>
                <c:pt idx="155">
                  <c:v>-8.7283165999999995E-2</c:v>
                </c:pt>
                <c:pt idx="156">
                  <c:v>-9.1616717E-2</c:v>
                </c:pt>
                <c:pt idx="157">
                  <c:v>-4.3145329000000003E-2</c:v>
                </c:pt>
                <c:pt idx="158">
                  <c:v>3.7907928E-2</c:v>
                </c:pt>
                <c:pt idx="159">
                  <c:v>-9.2264413000000003E-2</c:v>
                </c:pt>
                <c:pt idx="160">
                  <c:v>-0.14047735</c:v>
                </c:pt>
                <c:pt idx="161">
                  <c:v>-7.8243449000000007E-2</c:v>
                </c:pt>
                <c:pt idx="162">
                  <c:v>-6.4302408000000005E-2</c:v>
                </c:pt>
                <c:pt idx="163">
                  <c:v>3.4564750999999998E-2</c:v>
                </c:pt>
                <c:pt idx="164">
                  <c:v>-0.1325897</c:v>
                </c:pt>
                <c:pt idx="165">
                  <c:v>-0.11125108</c:v>
                </c:pt>
                <c:pt idx="166">
                  <c:v>3.5449961000000002E-2</c:v>
                </c:pt>
                <c:pt idx="167">
                  <c:v>-1.1318099E-2</c:v>
                </c:pt>
                <c:pt idx="168">
                  <c:v>4.3157949000000001E-2</c:v>
                </c:pt>
                <c:pt idx="169">
                  <c:v>8.1717740000000001E-4</c:v>
                </c:pt>
                <c:pt idx="170">
                  <c:v>0.12605226999999999</c:v>
                </c:pt>
                <c:pt idx="171">
                  <c:v>9.6629670000000001E-2</c:v>
                </c:pt>
                <c:pt idx="172">
                  <c:v>6.3344541000000004E-2</c:v>
                </c:pt>
                <c:pt idx="173">
                  <c:v>-2.4776756E-2</c:v>
                </c:pt>
                <c:pt idx="174">
                  <c:v>6.8138908999999998E-2</c:v>
                </c:pt>
                <c:pt idx="175">
                  <c:v>0.22557524000000001</c:v>
                </c:pt>
                <c:pt idx="176">
                  <c:v>9.2998015000000003E-2</c:v>
                </c:pt>
                <c:pt idx="177">
                  <c:v>7.8918865000000005E-2</c:v>
                </c:pt>
                <c:pt idx="178">
                  <c:v>-6.0692611E-2</c:v>
                </c:pt>
                <c:pt idx="179">
                  <c:v>4.466937E-2</c:v>
                </c:pt>
                <c:pt idx="180">
                  <c:v>7.7926594000000002E-2</c:v>
                </c:pt>
                <c:pt idx="181">
                  <c:v>-3.3085631999999997E-2</c:v>
                </c:pt>
                <c:pt idx="182">
                  <c:v>1.8835034E-2</c:v>
                </c:pt>
                <c:pt idx="183">
                  <c:v>4.6874009000000001E-2</c:v>
                </c:pt>
                <c:pt idx="184">
                  <c:v>-0.1233194</c:v>
                </c:pt>
                <c:pt idx="185">
                  <c:v>4.3727419999999998E-3</c:v>
                </c:pt>
                <c:pt idx="186">
                  <c:v>-4.5429084000000002E-2</c:v>
                </c:pt>
                <c:pt idx="187">
                  <c:v>-5.3270260999999999E-2</c:v>
                </c:pt>
                <c:pt idx="188">
                  <c:v>-2.0533559E-2</c:v>
                </c:pt>
                <c:pt idx="189">
                  <c:v>-1.2526482E-2</c:v>
                </c:pt>
                <c:pt idx="190">
                  <c:v>-9.8052418000000002E-2</c:v>
                </c:pt>
                <c:pt idx="191">
                  <c:v>-5.8530476999999997E-2</c:v>
                </c:pt>
                <c:pt idx="192">
                  <c:v>-0.11021067</c:v>
                </c:pt>
                <c:pt idx="193">
                  <c:v>-0.11525096999999999</c:v>
                </c:pt>
                <c:pt idx="194">
                  <c:v>-0.11006045</c:v>
                </c:pt>
                <c:pt idx="195">
                  <c:v>1.3368033E-2</c:v>
                </c:pt>
                <c:pt idx="196">
                  <c:v>-7.4819433000000005E-2</c:v>
                </c:pt>
                <c:pt idx="197">
                  <c:v>-2.6216550000000002E-2</c:v>
                </c:pt>
                <c:pt idx="198">
                  <c:v>-0.15542158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E15-4D78-9BEB-37AA4E0BC96A}"/>
            </c:ext>
          </c:extLst>
        </c:ser>
        <c:ser>
          <c:idx val="1"/>
          <c:order val="1"/>
          <c:tx>
            <c:v>With Slit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Sheet1!$AI$5:$AI$203</c:f>
              <c:numCache>
                <c:formatCode>General</c:formatCode>
                <c:ptCount val="199"/>
                <c:pt idx="0">
                  <c:v>-13.333003</c:v>
                </c:pt>
                <c:pt idx="1">
                  <c:v>-13.199666000000001</c:v>
                </c:pt>
                <c:pt idx="2">
                  <c:v>-13.066330000000001</c:v>
                </c:pt>
                <c:pt idx="3">
                  <c:v>-12.932994000000001</c:v>
                </c:pt>
                <c:pt idx="4">
                  <c:v>-12.799657</c:v>
                </c:pt>
                <c:pt idx="5">
                  <c:v>-12.666321</c:v>
                </c:pt>
                <c:pt idx="6">
                  <c:v>-12.532984000000001</c:v>
                </c:pt>
                <c:pt idx="7">
                  <c:v>-12.399647999999999</c:v>
                </c:pt>
                <c:pt idx="8">
                  <c:v>-12.266311999999999</c:v>
                </c:pt>
                <c:pt idx="9">
                  <c:v>-12.132975</c:v>
                </c:pt>
                <c:pt idx="10">
                  <c:v>-11.999639</c:v>
                </c:pt>
                <c:pt idx="11">
                  <c:v>-11.866301999999999</c:v>
                </c:pt>
                <c:pt idx="12">
                  <c:v>-11.732965999999999</c:v>
                </c:pt>
                <c:pt idx="13">
                  <c:v>-11.599629999999999</c:v>
                </c:pt>
                <c:pt idx="14">
                  <c:v>-11.466293</c:v>
                </c:pt>
                <c:pt idx="15">
                  <c:v>-11.332957</c:v>
                </c:pt>
                <c:pt idx="16">
                  <c:v>-11.199621</c:v>
                </c:pt>
                <c:pt idx="17">
                  <c:v>-11.066284</c:v>
                </c:pt>
                <c:pt idx="18">
                  <c:v>-10.932948</c:v>
                </c:pt>
                <c:pt idx="19">
                  <c:v>-10.799611000000001</c:v>
                </c:pt>
                <c:pt idx="20">
                  <c:v>-10.666275000000001</c:v>
                </c:pt>
                <c:pt idx="21">
                  <c:v>-10.532939000000001</c:v>
                </c:pt>
                <c:pt idx="22">
                  <c:v>-10.399602</c:v>
                </c:pt>
                <c:pt idx="23">
                  <c:v>-10.266266</c:v>
                </c:pt>
                <c:pt idx="24">
                  <c:v>-10.132929000000001</c:v>
                </c:pt>
                <c:pt idx="25">
                  <c:v>-9.9995931000000002</c:v>
                </c:pt>
                <c:pt idx="26">
                  <c:v>-9.8662566999999992</c:v>
                </c:pt>
                <c:pt idx="27">
                  <c:v>-9.7329203</c:v>
                </c:pt>
                <c:pt idx="28">
                  <c:v>-9.5995839000000007</c:v>
                </c:pt>
                <c:pt idx="29">
                  <c:v>-9.4662476000000009</c:v>
                </c:pt>
                <c:pt idx="30">
                  <c:v>-9.3329111999999999</c:v>
                </c:pt>
                <c:pt idx="31">
                  <c:v>-9.1995748000000006</c:v>
                </c:pt>
                <c:pt idx="32">
                  <c:v>-9.0662383999999996</c:v>
                </c:pt>
                <c:pt idx="33">
                  <c:v>-8.9329020000000003</c:v>
                </c:pt>
                <c:pt idx="34">
                  <c:v>-8.7995655999999993</c:v>
                </c:pt>
                <c:pt idx="35">
                  <c:v>-8.6662292000000001</c:v>
                </c:pt>
                <c:pt idx="36">
                  <c:v>-8.5328929000000002</c:v>
                </c:pt>
                <c:pt idx="37">
                  <c:v>-8.3995564999999992</c:v>
                </c:pt>
                <c:pt idx="38">
                  <c:v>-8.2662201</c:v>
                </c:pt>
                <c:pt idx="39">
                  <c:v>-8.1328837000000007</c:v>
                </c:pt>
                <c:pt idx="40">
                  <c:v>-7.9995472999999997</c:v>
                </c:pt>
                <c:pt idx="41">
                  <c:v>-7.8662108999999996</c:v>
                </c:pt>
                <c:pt idx="42">
                  <c:v>-7.7328745999999997</c:v>
                </c:pt>
                <c:pt idx="43">
                  <c:v>-7.5995381999999996</c:v>
                </c:pt>
                <c:pt idx="44">
                  <c:v>-7.4662018000000003</c:v>
                </c:pt>
                <c:pt idx="45">
                  <c:v>-7.3328654000000002</c:v>
                </c:pt>
                <c:pt idx="46">
                  <c:v>-7.1995290000000001</c:v>
                </c:pt>
                <c:pt idx="47">
                  <c:v>-7.0661925999999999</c:v>
                </c:pt>
                <c:pt idx="48">
                  <c:v>-6.9328561999999998</c:v>
                </c:pt>
                <c:pt idx="49">
                  <c:v>-6.7995199</c:v>
                </c:pt>
                <c:pt idx="50">
                  <c:v>-6.6661834999999998</c:v>
                </c:pt>
                <c:pt idx="51">
                  <c:v>-6.5328470999999997</c:v>
                </c:pt>
                <c:pt idx="52">
                  <c:v>-6.3995107000000004</c:v>
                </c:pt>
                <c:pt idx="53">
                  <c:v>-6.2661743000000003</c:v>
                </c:pt>
                <c:pt idx="54">
                  <c:v>-6.1328379000000002</c:v>
                </c:pt>
                <c:pt idx="55">
                  <c:v>-5.9995015</c:v>
                </c:pt>
                <c:pt idx="56">
                  <c:v>-5.8661652000000002</c:v>
                </c:pt>
                <c:pt idx="57">
                  <c:v>-5.7328288000000001</c:v>
                </c:pt>
                <c:pt idx="58">
                  <c:v>-5.5994923999999999</c:v>
                </c:pt>
                <c:pt idx="59">
                  <c:v>-5.4661559999999998</c:v>
                </c:pt>
                <c:pt idx="60">
                  <c:v>-5.3328195999999997</c:v>
                </c:pt>
                <c:pt idx="61">
                  <c:v>-5.1994832000000004</c:v>
                </c:pt>
                <c:pt idx="62">
                  <c:v>-5.0661468999999997</c:v>
                </c:pt>
                <c:pt idx="63">
                  <c:v>-4.9328105000000004</c:v>
                </c:pt>
                <c:pt idx="64">
                  <c:v>-4.7994741000000003</c:v>
                </c:pt>
                <c:pt idx="65">
                  <c:v>-4.6661377000000002</c:v>
                </c:pt>
                <c:pt idx="66">
                  <c:v>-4.5328013</c:v>
                </c:pt>
                <c:pt idx="67">
                  <c:v>-4.3994648999999999</c:v>
                </c:pt>
                <c:pt idx="68">
                  <c:v>-4.2661284999999998</c:v>
                </c:pt>
                <c:pt idx="69">
                  <c:v>-4.1327921999999999</c:v>
                </c:pt>
                <c:pt idx="70">
                  <c:v>-3.9994557999999998</c:v>
                </c:pt>
                <c:pt idx="71">
                  <c:v>-3.8661194000000001</c:v>
                </c:pt>
                <c:pt idx="72">
                  <c:v>-3.732783</c:v>
                </c:pt>
                <c:pt idx="73">
                  <c:v>-3.5994465999999998</c:v>
                </c:pt>
                <c:pt idx="74">
                  <c:v>-3.4661102000000001</c:v>
                </c:pt>
                <c:pt idx="75">
                  <c:v>-3.3327738</c:v>
                </c:pt>
                <c:pt idx="76">
                  <c:v>-3.1994375000000002</c:v>
                </c:pt>
                <c:pt idx="77">
                  <c:v>-3.0661011</c:v>
                </c:pt>
                <c:pt idx="78">
                  <c:v>-2.9327646999999999</c:v>
                </c:pt>
                <c:pt idx="79">
                  <c:v>-2.7994283000000002</c:v>
                </c:pt>
                <c:pt idx="80">
                  <c:v>-2.6660919000000001</c:v>
                </c:pt>
                <c:pt idx="81">
                  <c:v>-2.5327554999999999</c:v>
                </c:pt>
                <c:pt idx="82">
                  <c:v>-2.3994190999999998</c:v>
                </c:pt>
                <c:pt idx="83">
                  <c:v>-2.2660828</c:v>
                </c:pt>
                <c:pt idx="84">
                  <c:v>-2.1327463999999998</c:v>
                </c:pt>
                <c:pt idx="85">
                  <c:v>-1.9994099999999999</c:v>
                </c:pt>
                <c:pt idx="86">
                  <c:v>-1.8660736</c:v>
                </c:pt>
                <c:pt idx="87">
                  <c:v>-1.7327372000000001</c:v>
                </c:pt>
                <c:pt idx="88">
                  <c:v>-1.5994008</c:v>
                </c:pt>
                <c:pt idx="89">
                  <c:v>-1.4660645000000001</c:v>
                </c:pt>
                <c:pt idx="90">
                  <c:v>-1.3327281</c:v>
                </c:pt>
                <c:pt idx="91">
                  <c:v>-1.1993917000000001</c:v>
                </c:pt>
                <c:pt idx="92">
                  <c:v>-1.0660552999999999</c:v>
                </c:pt>
                <c:pt idx="93">
                  <c:v>-0.93271890999999996</c:v>
                </c:pt>
                <c:pt idx="94">
                  <c:v>-0.79938253000000004</c:v>
                </c:pt>
                <c:pt idx="95">
                  <c:v>-0.66604613999999995</c:v>
                </c:pt>
                <c:pt idx="96">
                  <c:v>-0.53270976000000003</c:v>
                </c:pt>
                <c:pt idx="97">
                  <c:v>-0.39937337000000001</c:v>
                </c:pt>
                <c:pt idx="98">
                  <c:v>-0.26603698999999997</c:v>
                </c:pt>
                <c:pt idx="99">
                  <c:v>-0.1327006</c:v>
                </c:pt>
                <c:pt idx="100">
                  <c:v>6.3578288000000005E-4</c:v>
                </c:pt>
                <c:pt idx="101">
                  <c:v>0.13397217</c:v>
                </c:pt>
                <c:pt idx="102">
                  <c:v>0.26730854999999998</c:v>
                </c:pt>
                <c:pt idx="103">
                  <c:v>0.40064494</c:v>
                </c:pt>
                <c:pt idx="104">
                  <c:v>0.53398131999999998</c:v>
                </c:pt>
                <c:pt idx="105">
                  <c:v>0.66731770999999995</c:v>
                </c:pt>
                <c:pt idx="106">
                  <c:v>0.80065408999999998</c:v>
                </c:pt>
                <c:pt idx="107">
                  <c:v>0.93399047999999996</c:v>
                </c:pt>
                <c:pt idx="108">
                  <c:v>1.0673269000000001</c:v>
                </c:pt>
                <c:pt idx="109">
                  <c:v>1.2006631999999999</c:v>
                </c:pt>
                <c:pt idx="110">
                  <c:v>1.3339996000000001</c:v>
                </c:pt>
                <c:pt idx="111">
                  <c:v>1.467336</c:v>
                </c:pt>
                <c:pt idx="112">
                  <c:v>1.6006724000000001</c:v>
                </c:pt>
                <c:pt idx="113">
                  <c:v>1.7340088</c:v>
                </c:pt>
                <c:pt idx="114">
                  <c:v>1.8673451999999999</c:v>
                </c:pt>
                <c:pt idx="115">
                  <c:v>2.0006816000000001</c:v>
                </c:pt>
                <c:pt idx="116">
                  <c:v>2.1340178999999999</c:v>
                </c:pt>
                <c:pt idx="117">
                  <c:v>2.2673543</c:v>
                </c:pt>
                <c:pt idx="118">
                  <c:v>2.4006907000000002</c:v>
                </c:pt>
                <c:pt idx="119">
                  <c:v>2.5340270999999999</c:v>
                </c:pt>
                <c:pt idx="120">
                  <c:v>2.6673635</c:v>
                </c:pt>
                <c:pt idx="121">
                  <c:v>2.8006999000000001</c:v>
                </c:pt>
                <c:pt idx="122">
                  <c:v>2.9340362999999998</c:v>
                </c:pt>
                <c:pt idx="123">
                  <c:v>3.0673726000000001</c:v>
                </c:pt>
                <c:pt idx="124">
                  <c:v>3.2007089999999998</c:v>
                </c:pt>
                <c:pt idx="125">
                  <c:v>3.3340453999999999</c:v>
                </c:pt>
                <c:pt idx="126">
                  <c:v>3.4673818000000001</c:v>
                </c:pt>
                <c:pt idx="127">
                  <c:v>3.6007182000000002</c:v>
                </c:pt>
                <c:pt idx="128">
                  <c:v>3.7340545999999999</c:v>
                </c:pt>
                <c:pt idx="129">
                  <c:v>3.867391</c:v>
                </c:pt>
                <c:pt idx="130">
                  <c:v>4.0007273000000003</c:v>
                </c:pt>
                <c:pt idx="131">
                  <c:v>4.1340636999999996</c:v>
                </c:pt>
                <c:pt idx="132">
                  <c:v>4.2674000999999997</c:v>
                </c:pt>
                <c:pt idx="133">
                  <c:v>4.4007364999999998</c:v>
                </c:pt>
                <c:pt idx="134">
                  <c:v>4.5340729</c:v>
                </c:pt>
                <c:pt idx="135">
                  <c:v>4.6674093000000001</c:v>
                </c:pt>
                <c:pt idx="136">
                  <c:v>4.8007455999999999</c:v>
                </c:pt>
                <c:pt idx="137">
                  <c:v>4.9340820000000001</c:v>
                </c:pt>
                <c:pt idx="138">
                  <c:v>5.0674184000000002</c:v>
                </c:pt>
                <c:pt idx="139">
                  <c:v>5.2007548000000003</c:v>
                </c:pt>
                <c:pt idx="140">
                  <c:v>5.3340911999999996</c:v>
                </c:pt>
                <c:pt idx="141">
                  <c:v>5.4674275999999997</c:v>
                </c:pt>
                <c:pt idx="142">
                  <c:v>5.6007639999999999</c:v>
                </c:pt>
                <c:pt idx="143">
                  <c:v>5.7341002999999997</c:v>
                </c:pt>
                <c:pt idx="144">
                  <c:v>5.8674366999999998</c:v>
                </c:pt>
                <c:pt idx="145">
                  <c:v>6.0007731</c:v>
                </c:pt>
                <c:pt idx="146">
                  <c:v>6.1341095000000001</c:v>
                </c:pt>
                <c:pt idx="147">
                  <c:v>6.2674459000000002</c:v>
                </c:pt>
                <c:pt idx="148">
                  <c:v>6.4007823000000004</c:v>
                </c:pt>
                <c:pt idx="149">
                  <c:v>6.5341186999999996</c:v>
                </c:pt>
                <c:pt idx="150">
                  <c:v>6.6674550000000004</c:v>
                </c:pt>
                <c:pt idx="151">
                  <c:v>6.8007913999999996</c:v>
                </c:pt>
                <c:pt idx="152">
                  <c:v>6.9341277999999997</c:v>
                </c:pt>
                <c:pt idx="153">
                  <c:v>7.0674641999999999</c:v>
                </c:pt>
                <c:pt idx="154">
                  <c:v>7.2008006</c:v>
                </c:pt>
                <c:pt idx="155">
                  <c:v>7.3341370000000001</c:v>
                </c:pt>
                <c:pt idx="156">
                  <c:v>7.4674733</c:v>
                </c:pt>
                <c:pt idx="157">
                  <c:v>7.6008097000000001</c:v>
                </c:pt>
                <c:pt idx="158">
                  <c:v>7.7341461000000002</c:v>
                </c:pt>
                <c:pt idx="159">
                  <c:v>7.8674825000000004</c:v>
                </c:pt>
                <c:pt idx="160">
                  <c:v>8.0008189000000005</c:v>
                </c:pt>
                <c:pt idx="161">
                  <c:v>8.1341552999999998</c:v>
                </c:pt>
                <c:pt idx="162">
                  <c:v>8.2674917000000008</c:v>
                </c:pt>
                <c:pt idx="163">
                  <c:v>8.4008280000000006</c:v>
                </c:pt>
                <c:pt idx="164">
                  <c:v>8.5341643999999999</c:v>
                </c:pt>
                <c:pt idx="165">
                  <c:v>8.6675007999999991</c:v>
                </c:pt>
                <c:pt idx="166">
                  <c:v>8.8008372000000001</c:v>
                </c:pt>
                <c:pt idx="167">
                  <c:v>8.9341735999999994</c:v>
                </c:pt>
                <c:pt idx="168">
                  <c:v>9.0675100000000004</c:v>
                </c:pt>
                <c:pt idx="169">
                  <c:v>9.2008463999999996</c:v>
                </c:pt>
                <c:pt idx="170">
                  <c:v>9.3341826999999995</c:v>
                </c:pt>
                <c:pt idx="171">
                  <c:v>9.4675191000000005</c:v>
                </c:pt>
                <c:pt idx="172">
                  <c:v>9.6008554999999998</c:v>
                </c:pt>
                <c:pt idx="173">
                  <c:v>9.7341919000000008</c:v>
                </c:pt>
                <c:pt idx="174">
                  <c:v>9.8675283</c:v>
                </c:pt>
                <c:pt idx="175">
                  <c:v>10.000864999999999</c:v>
                </c:pt>
                <c:pt idx="176">
                  <c:v>10.134200999999999</c:v>
                </c:pt>
                <c:pt idx="177">
                  <c:v>10.267537000000001</c:v>
                </c:pt>
                <c:pt idx="178">
                  <c:v>10.400874</c:v>
                </c:pt>
                <c:pt idx="179">
                  <c:v>10.53421</c:v>
                </c:pt>
                <c:pt idx="180">
                  <c:v>10.667547000000001</c:v>
                </c:pt>
                <c:pt idx="181">
                  <c:v>10.800883000000001</c:v>
                </c:pt>
                <c:pt idx="182">
                  <c:v>10.934219000000001</c:v>
                </c:pt>
                <c:pt idx="183">
                  <c:v>11.067556</c:v>
                </c:pt>
                <c:pt idx="184">
                  <c:v>11.200892</c:v>
                </c:pt>
                <c:pt idx="185">
                  <c:v>11.334229000000001</c:v>
                </c:pt>
                <c:pt idx="186">
                  <c:v>11.467565</c:v>
                </c:pt>
                <c:pt idx="187">
                  <c:v>11.600901</c:v>
                </c:pt>
                <c:pt idx="188">
                  <c:v>11.734238</c:v>
                </c:pt>
                <c:pt idx="189">
                  <c:v>11.867573999999999</c:v>
                </c:pt>
                <c:pt idx="190">
                  <c:v>12.000909999999999</c:v>
                </c:pt>
                <c:pt idx="191">
                  <c:v>12.134247</c:v>
                </c:pt>
                <c:pt idx="192">
                  <c:v>12.267583</c:v>
                </c:pt>
                <c:pt idx="193">
                  <c:v>12.400919999999999</c:v>
                </c:pt>
                <c:pt idx="194">
                  <c:v>12.534255999999999</c:v>
                </c:pt>
                <c:pt idx="195">
                  <c:v>12.667592000000001</c:v>
                </c:pt>
                <c:pt idx="196">
                  <c:v>12.800929</c:v>
                </c:pt>
                <c:pt idx="197">
                  <c:v>12.934265</c:v>
                </c:pt>
                <c:pt idx="198">
                  <c:v>13.067602000000001</c:v>
                </c:pt>
              </c:numCache>
            </c:numRef>
          </c:xVal>
          <c:yVal>
            <c:numRef>
              <c:f>Sheet1!$AJ$5:$AJ$201</c:f>
              <c:numCache>
                <c:formatCode>General</c:formatCode>
                <c:ptCount val="197"/>
                <c:pt idx="0">
                  <c:v>-0.12387724</c:v>
                </c:pt>
                <c:pt idx="1">
                  <c:v>0.15797601999999999</c:v>
                </c:pt>
                <c:pt idx="2">
                  <c:v>-6.4139914999999997E-3</c:v>
                </c:pt>
                <c:pt idx="3">
                  <c:v>-1.0236271E-2</c:v>
                </c:pt>
                <c:pt idx="4">
                  <c:v>-0.14575621</c:v>
                </c:pt>
                <c:pt idx="5">
                  <c:v>1.9237384999999999E-2</c:v>
                </c:pt>
                <c:pt idx="6">
                  <c:v>-2.3239235E-2</c:v>
                </c:pt>
                <c:pt idx="7">
                  <c:v>-0.16190283999999999</c:v>
                </c:pt>
                <c:pt idx="8">
                  <c:v>-6.5031174000000002E-3</c:v>
                </c:pt>
                <c:pt idx="9">
                  <c:v>-0.25593062</c:v>
                </c:pt>
                <c:pt idx="10">
                  <c:v>-5.7706976E-2</c:v>
                </c:pt>
                <c:pt idx="11">
                  <c:v>-6.6179213000000001E-2</c:v>
                </c:pt>
                <c:pt idx="12">
                  <c:v>-3.3225299999999999E-2</c:v>
                </c:pt>
                <c:pt idx="13">
                  <c:v>2.3808679999999999E-2</c:v>
                </c:pt>
                <c:pt idx="14">
                  <c:v>-0.13728807000000001</c:v>
                </c:pt>
                <c:pt idx="15">
                  <c:v>-6.8554187000000003E-2</c:v>
                </c:pt>
                <c:pt idx="16">
                  <c:v>-8.8179394999999994E-2</c:v>
                </c:pt>
                <c:pt idx="17">
                  <c:v>0.30126097000000002</c:v>
                </c:pt>
                <c:pt idx="18">
                  <c:v>0.19834536</c:v>
                </c:pt>
                <c:pt idx="19">
                  <c:v>-1.286091E-2</c:v>
                </c:pt>
                <c:pt idx="20">
                  <c:v>-7.0140883000000001E-2</c:v>
                </c:pt>
                <c:pt idx="21">
                  <c:v>2.6897230000000001E-2</c:v>
                </c:pt>
                <c:pt idx="22">
                  <c:v>-0.22683343</c:v>
                </c:pt>
                <c:pt idx="23">
                  <c:v>1.3032762999999999E-2</c:v>
                </c:pt>
                <c:pt idx="24">
                  <c:v>8.0376789000000004E-2</c:v>
                </c:pt>
                <c:pt idx="25">
                  <c:v>-4.9128923999999997E-2</c:v>
                </c:pt>
                <c:pt idx="26">
                  <c:v>1.0905300999999999E-2</c:v>
                </c:pt>
                <c:pt idx="27">
                  <c:v>0.2338992</c:v>
                </c:pt>
                <c:pt idx="28">
                  <c:v>0.16879959999999999</c:v>
                </c:pt>
                <c:pt idx="29">
                  <c:v>7.8769312999999994E-2</c:v>
                </c:pt>
                <c:pt idx="30">
                  <c:v>-6.3060281999999995E-2</c:v>
                </c:pt>
                <c:pt idx="31">
                  <c:v>-0.33331709999999998</c:v>
                </c:pt>
                <c:pt idx="32">
                  <c:v>0.13779794000000001</c:v>
                </c:pt>
                <c:pt idx="33">
                  <c:v>4.7205719E-2</c:v>
                </c:pt>
                <c:pt idx="34">
                  <c:v>4.8488014000000003E-2</c:v>
                </c:pt>
                <c:pt idx="35">
                  <c:v>0.23360296</c:v>
                </c:pt>
                <c:pt idx="36">
                  <c:v>0.12772372000000001</c:v>
                </c:pt>
                <c:pt idx="37">
                  <c:v>0.29865693999999998</c:v>
                </c:pt>
                <c:pt idx="38">
                  <c:v>6.3938853000000004E-2</c:v>
                </c:pt>
                <c:pt idx="39">
                  <c:v>0.24496019999999999</c:v>
                </c:pt>
                <c:pt idx="40">
                  <c:v>-7.1040172999999998E-2</c:v>
                </c:pt>
                <c:pt idx="41">
                  <c:v>0.25731236000000002</c:v>
                </c:pt>
                <c:pt idx="42">
                  <c:v>-0.19387816999999999</c:v>
                </c:pt>
                <c:pt idx="43">
                  <c:v>0.2865509</c:v>
                </c:pt>
                <c:pt idx="44">
                  <c:v>0.15958990000000001</c:v>
                </c:pt>
                <c:pt idx="45">
                  <c:v>0.11284887</c:v>
                </c:pt>
                <c:pt idx="46">
                  <c:v>0.16418582000000001</c:v>
                </c:pt>
                <c:pt idx="47">
                  <c:v>-1.9997194999999999E-2</c:v>
                </c:pt>
                <c:pt idx="48">
                  <c:v>-6.7208108000000003E-2</c:v>
                </c:pt>
                <c:pt idx="49">
                  <c:v>0.17173139000000001</c:v>
                </c:pt>
                <c:pt idx="50">
                  <c:v>-0.17796532000000001</c:v>
                </c:pt>
                <c:pt idx="51">
                  <c:v>4.8506362999999997E-2</c:v>
                </c:pt>
                <c:pt idx="52">
                  <c:v>-0.18470655</c:v>
                </c:pt>
                <c:pt idx="53">
                  <c:v>-4.6818945000000001E-2</c:v>
                </c:pt>
                <c:pt idx="54">
                  <c:v>-0.17941944000000001</c:v>
                </c:pt>
                <c:pt idx="55">
                  <c:v>0.10847768000000001</c:v>
                </c:pt>
                <c:pt idx="56">
                  <c:v>0.41573626000000002</c:v>
                </c:pt>
                <c:pt idx="57">
                  <c:v>6.1283140999999999E-2</c:v>
                </c:pt>
                <c:pt idx="58">
                  <c:v>-3.2551155999999998E-2</c:v>
                </c:pt>
                <c:pt idx="59">
                  <c:v>-0.17923370999999999</c:v>
                </c:pt>
                <c:pt idx="60">
                  <c:v>-7.1505995000000003E-2</c:v>
                </c:pt>
                <c:pt idx="61">
                  <c:v>0.27811457000000001</c:v>
                </c:pt>
                <c:pt idx="62">
                  <c:v>-5.3854976999999998E-2</c:v>
                </c:pt>
                <c:pt idx="63">
                  <c:v>2.2885512E-2</c:v>
                </c:pt>
                <c:pt idx="64">
                  <c:v>9.5251446000000004E-2</c:v>
                </c:pt>
                <c:pt idx="65">
                  <c:v>-1.4093239E-3</c:v>
                </c:pt>
                <c:pt idx="66">
                  <c:v>0.12019886</c:v>
                </c:pt>
                <c:pt idx="67">
                  <c:v>-0.18544394</c:v>
                </c:pt>
                <c:pt idx="68">
                  <c:v>-0.12640512000000001</c:v>
                </c:pt>
                <c:pt idx="69">
                  <c:v>8.6702054000000004E-3</c:v>
                </c:pt>
                <c:pt idx="70">
                  <c:v>1.9855621E-2</c:v>
                </c:pt>
                <c:pt idx="71">
                  <c:v>-2.0998550000000001E-2</c:v>
                </c:pt>
                <c:pt idx="72">
                  <c:v>0.10481904</c:v>
                </c:pt>
                <c:pt idx="73">
                  <c:v>-6.5030452000000002E-2</c:v>
                </c:pt>
                <c:pt idx="74">
                  <c:v>-0.20532544999999999</c:v>
                </c:pt>
                <c:pt idx="75">
                  <c:v>9.8750563999999999E-2</c:v>
                </c:pt>
                <c:pt idx="76">
                  <c:v>-0.19325592</c:v>
                </c:pt>
                <c:pt idx="77">
                  <c:v>-2.3453208E-2</c:v>
                </c:pt>
                <c:pt idx="78">
                  <c:v>-0.2411683</c:v>
                </c:pt>
                <c:pt idx="79">
                  <c:v>-3.5429591000000003E-2</c:v>
                </c:pt>
                <c:pt idx="80">
                  <c:v>-0.22949427999999999</c:v>
                </c:pt>
                <c:pt idx="81">
                  <c:v>-0.1544297</c:v>
                </c:pt>
                <c:pt idx="82">
                  <c:v>-9.8608026000000001E-2</c:v>
                </c:pt>
                <c:pt idx="83">
                  <c:v>-0.23242815</c:v>
                </c:pt>
                <c:pt idx="84">
                  <c:v>2.6075623999999999E-2</c:v>
                </c:pt>
                <c:pt idx="85">
                  <c:v>-0.11506469</c:v>
                </c:pt>
                <c:pt idx="86">
                  <c:v>-0.13438734999999999</c:v>
                </c:pt>
                <c:pt idx="87">
                  <c:v>-0.10223933</c:v>
                </c:pt>
                <c:pt idx="88">
                  <c:v>-0.17529307</c:v>
                </c:pt>
                <c:pt idx="89">
                  <c:v>-0.39909593999999998</c:v>
                </c:pt>
                <c:pt idx="90">
                  <c:v>-0.33525078000000003</c:v>
                </c:pt>
                <c:pt idx="91">
                  <c:v>-0.16430881999999999</c:v>
                </c:pt>
                <c:pt idx="92">
                  <c:v>-6.1568932E-2</c:v>
                </c:pt>
                <c:pt idx="93">
                  <c:v>-0.26839256</c:v>
                </c:pt>
                <c:pt idx="94">
                  <c:v>7.7789193000000006E-2</c:v>
                </c:pt>
                <c:pt idx="95">
                  <c:v>-6.8696620999999999E-2</c:v>
                </c:pt>
                <c:pt idx="96">
                  <c:v>0.12828289000000001</c:v>
                </c:pt>
                <c:pt idx="97">
                  <c:v>1.3157627999999999E-2</c:v>
                </c:pt>
                <c:pt idx="98">
                  <c:v>7.0820138000000005E-2</c:v>
                </c:pt>
                <c:pt idx="99">
                  <c:v>0.41253117</c:v>
                </c:pt>
                <c:pt idx="100">
                  <c:v>0.45920252</c:v>
                </c:pt>
                <c:pt idx="101">
                  <c:v>0.54501431</c:v>
                </c:pt>
                <c:pt idx="102">
                  <c:v>0.45634272999999997</c:v>
                </c:pt>
                <c:pt idx="103">
                  <c:v>0.68238759000000004</c:v>
                </c:pt>
                <c:pt idx="104">
                  <c:v>0.30647366999999998</c:v>
                </c:pt>
                <c:pt idx="105">
                  <c:v>0.24102367</c:v>
                </c:pt>
                <c:pt idx="106">
                  <c:v>0.13272564000000001</c:v>
                </c:pt>
                <c:pt idx="107">
                  <c:v>0.33400056</c:v>
                </c:pt>
                <c:pt idx="108">
                  <c:v>0.11922806</c:v>
                </c:pt>
                <c:pt idx="109">
                  <c:v>-1.1907591E-3</c:v>
                </c:pt>
                <c:pt idx="110">
                  <c:v>-7.4867257000000006E-2</c:v>
                </c:pt>
                <c:pt idx="111">
                  <c:v>0.36392374999999999</c:v>
                </c:pt>
                <c:pt idx="112">
                  <c:v>0.15772665</c:v>
                </c:pt>
                <c:pt idx="113">
                  <c:v>8.3070537000000007E-3</c:v>
                </c:pt>
                <c:pt idx="114">
                  <c:v>-0.29498041000000003</c:v>
                </c:pt>
                <c:pt idx="115">
                  <c:v>-6.5802516000000005E-2</c:v>
                </c:pt>
                <c:pt idx="116">
                  <c:v>-4.1096809999999996E-3</c:v>
                </c:pt>
                <c:pt idx="117">
                  <c:v>-3.6048879999999998E-2</c:v>
                </c:pt>
                <c:pt idx="118">
                  <c:v>-0.16125803</c:v>
                </c:pt>
                <c:pt idx="119">
                  <c:v>-0.42682112999999999</c:v>
                </c:pt>
                <c:pt idx="120">
                  <c:v>-0.22414232000000001</c:v>
                </c:pt>
                <c:pt idx="121">
                  <c:v>4.9849124000000002E-2</c:v>
                </c:pt>
                <c:pt idx="122">
                  <c:v>-1.0523935999999999E-2</c:v>
                </c:pt>
                <c:pt idx="123">
                  <c:v>-5.7071795000000002E-2</c:v>
                </c:pt>
                <c:pt idx="124">
                  <c:v>-0.17331339000000001</c:v>
                </c:pt>
                <c:pt idx="125">
                  <c:v>-0.12192227</c:v>
                </c:pt>
                <c:pt idx="126">
                  <c:v>-7.3332781999999999E-2</c:v>
                </c:pt>
                <c:pt idx="127">
                  <c:v>-0.21933448999999999</c:v>
                </c:pt>
                <c:pt idx="128">
                  <c:v>-0.15074180000000001</c:v>
                </c:pt>
                <c:pt idx="129">
                  <c:v>0.46612492</c:v>
                </c:pt>
                <c:pt idx="130">
                  <c:v>0.13407324000000001</c:v>
                </c:pt>
                <c:pt idx="131">
                  <c:v>0.16192735999999999</c:v>
                </c:pt>
                <c:pt idx="132">
                  <c:v>-2.3763057000000001E-2</c:v>
                </c:pt>
                <c:pt idx="133">
                  <c:v>5.9321634999999998E-2</c:v>
                </c:pt>
                <c:pt idx="134">
                  <c:v>-0.14426214000000001</c:v>
                </c:pt>
                <c:pt idx="135">
                  <c:v>-0.26869324999999999</c:v>
                </c:pt>
                <c:pt idx="136">
                  <c:v>-8.3531690000000006E-2</c:v>
                </c:pt>
                <c:pt idx="137">
                  <c:v>9.9044821000000005E-2</c:v>
                </c:pt>
                <c:pt idx="138">
                  <c:v>-0.13790503000000001</c:v>
                </c:pt>
                <c:pt idx="139">
                  <c:v>0.40178315999999997</c:v>
                </c:pt>
                <c:pt idx="140">
                  <c:v>-4.8985430000000003E-2</c:v>
                </c:pt>
                <c:pt idx="141">
                  <c:v>-0.14602539</c:v>
                </c:pt>
                <c:pt idx="142">
                  <c:v>-7.5111230000000001E-2</c:v>
                </c:pt>
                <c:pt idx="143">
                  <c:v>0.1155945</c:v>
                </c:pt>
                <c:pt idx="144">
                  <c:v>-0.15676369000000001</c:v>
                </c:pt>
                <c:pt idx="145">
                  <c:v>-0.12268283000000001</c:v>
                </c:pt>
                <c:pt idx="146">
                  <c:v>-4.3124672000000003E-2</c:v>
                </c:pt>
                <c:pt idx="147">
                  <c:v>3.0407836000000001E-2</c:v>
                </c:pt>
                <c:pt idx="148">
                  <c:v>-0.10162926999999999</c:v>
                </c:pt>
                <c:pt idx="149">
                  <c:v>7.8818252000000005E-2</c:v>
                </c:pt>
                <c:pt idx="150">
                  <c:v>-0.21523152000000001</c:v>
                </c:pt>
                <c:pt idx="151">
                  <c:v>8.5166581000000005E-2</c:v>
                </c:pt>
                <c:pt idx="152">
                  <c:v>-2.4599333000000001E-2</c:v>
                </c:pt>
                <c:pt idx="153">
                  <c:v>-0.14576293000000001</c:v>
                </c:pt>
                <c:pt idx="154">
                  <c:v>0.16965411</c:v>
                </c:pt>
                <c:pt idx="155">
                  <c:v>0.20708666000000001</c:v>
                </c:pt>
                <c:pt idx="156">
                  <c:v>-0.27619745000000001</c:v>
                </c:pt>
                <c:pt idx="157">
                  <c:v>-6.2360528999999998E-2</c:v>
                </c:pt>
                <c:pt idx="158">
                  <c:v>-7.6672394999999999E-3</c:v>
                </c:pt>
                <c:pt idx="159">
                  <c:v>-1.638177E-2</c:v>
                </c:pt>
                <c:pt idx="160">
                  <c:v>-4.3210946E-2</c:v>
                </c:pt>
                <c:pt idx="161">
                  <c:v>-8.2767819000000006E-2</c:v>
                </c:pt>
                <c:pt idx="162">
                  <c:v>0.10862912</c:v>
                </c:pt>
                <c:pt idx="163">
                  <c:v>0.18213520999999999</c:v>
                </c:pt>
                <c:pt idx="164">
                  <c:v>9.2919019999999995E-3</c:v>
                </c:pt>
                <c:pt idx="165">
                  <c:v>0.10509704</c:v>
                </c:pt>
                <c:pt idx="166">
                  <c:v>0.1487552</c:v>
                </c:pt>
                <c:pt idx="167">
                  <c:v>-9.3258807999999999E-2</c:v>
                </c:pt>
                <c:pt idx="168">
                  <c:v>2.9011542000000001E-2</c:v>
                </c:pt>
                <c:pt idx="169">
                  <c:v>0.11079052</c:v>
                </c:pt>
                <c:pt idx="170">
                  <c:v>0.20945074</c:v>
                </c:pt>
                <c:pt idx="171">
                  <c:v>0.30935453000000002</c:v>
                </c:pt>
                <c:pt idx="172">
                  <c:v>0.13915375999999999</c:v>
                </c:pt>
                <c:pt idx="173">
                  <c:v>-0.14495854999999999</c:v>
                </c:pt>
                <c:pt idx="174">
                  <c:v>-4.9704079000000003E-3</c:v>
                </c:pt>
                <c:pt idx="175">
                  <c:v>-7.8675997999999997E-2</c:v>
                </c:pt>
                <c:pt idx="176">
                  <c:v>0.18977949</c:v>
                </c:pt>
                <c:pt idx="177">
                  <c:v>6.6261394000000001E-2</c:v>
                </c:pt>
                <c:pt idx="178">
                  <c:v>-0.10943928</c:v>
                </c:pt>
                <c:pt idx="179">
                  <c:v>-0.13740917</c:v>
                </c:pt>
                <c:pt idx="180">
                  <c:v>-0.16582617999999999</c:v>
                </c:pt>
                <c:pt idx="181">
                  <c:v>-0.29015902999999998</c:v>
                </c:pt>
                <c:pt idx="182">
                  <c:v>-0.24435472</c:v>
                </c:pt>
                <c:pt idx="183">
                  <c:v>0.14249265999999999</c:v>
                </c:pt>
                <c:pt idx="184">
                  <c:v>-8.8503340999999999E-2</c:v>
                </c:pt>
                <c:pt idx="185">
                  <c:v>-0.17727708</c:v>
                </c:pt>
                <c:pt idx="186">
                  <c:v>-0.18919041</c:v>
                </c:pt>
                <c:pt idx="187">
                  <c:v>4.2807445999999999E-2</c:v>
                </c:pt>
                <c:pt idx="188">
                  <c:v>-1.6191216000000001E-2</c:v>
                </c:pt>
                <c:pt idx="189">
                  <c:v>-0.27642177000000001</c:v>
                </c:pt>
                <c:pt idx="190">
                  <c:v>3.8394216999999998E-3</c:v>
                </c:pt>
                <c:pt idx="191">
                  <c:v>-0.2841513</c:v>
                </c:pt>
                <c:pt idx="192">
                  <c:v>0.18828168000000001</c:v>
                </c:pt>
                <c:pt idx="193">
                  <c:v>7.2770978E-3</c:v>
                </c:pt>
                <c:pt idx="194">
                  <c:v>0.15286717999999999</c:v>
                </c:pt>
                <c:pt idx="195">
                  <c:v>0.19143404999999999</c:v>
                </c:pt>
                <c:pt idx="196">
                  <c:v>3.8519603999999999E-2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E15-4D78-9BEB-37AA4E0BC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989760"/>
        <c:axId val="619990088"/>
      </c:scatterChart>
      <c:valAx>
        <c:axId val="619989760"/>
        <c:scaling>
          <c:orientation val="minMax"/>
          <c:max val="15"/>
          <c:min val="-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90088"/>
        <c:crosses val="autoZero"/>
        <c:crossBetween val="midCat"/>
      </c:valAx>
      <c:valAx>
        <c:axId val="619990088"/>
        <c:scaling>
          <c:orientation val="minMax"/>
          <c:max val="1"/>
          <c:min val="-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89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40" cy="46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61" tIns="44431" rIns="88861" bIns="444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500" y="1"/>
            <a:ext cx="3067040" cy="46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61" tIns="44431" rIns="88861" bIns="444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15" y="4447771"/>
            <a:ext cx="5661046" cy="421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61" tIns="44431" rIns="88861" bIns="44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994"/>
            <a:ext cx="3067040" cy="46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61" tIns="44431" rIns="88861" bIns="444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500" y="8893994"/>
            <a:ext cx="3067040" cy="46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61" tIns="44431" rIns="88861" bIns="444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93E6D0-0AED-4103-819A-369E56082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76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[1] Nguyen and Bruce </a:t>
            </a:r>
            <a:r>
              <a:rPr lang="en-US" baseline="0" dirty="0" err="1"/>
              <a:t>Carlsten</a:t>
            </a:r>
            <a:r>
              <a:rPr lang="en-US" baseline="0" dirty="0"/>
              <a:t> brought up the idea</a:t>
            </a:r>
          </a:p>
          <a:p>
            <a:r>
              <a:rPr lang="en-US" baseline="0" dirty="0"/>
              <a:t>[2] a tungsten mask with a multiple slits slices a beam into micro-bunches while the beam is being compressed</a:t>
            </a:r>
          </a:p>
          <a:p>
            <a:r>
              <a:rPr lang="en-US" baseline="0" dirty="0"/>
              <a:t>[3] Basically, if the beam is in the stretching phase with a positive slop, the beam is micro-bunched, so the sliced </a:t>
            </a:r>
            <a:r>
              <a:rPr lang="en-US" baseline="0" dirty="0" err="1"/>
              <a:t>beamlets</a:t>
            </a:r>
            <a:r>
              <a:rPr lang="en-US" baseline="0" dirty="0"/>
              <a:t> are physically separated</a:t>
            </a:r>
          </a:p>
          <a:p>
            <a:r>
              <a:rPr lang="en-US" baseline="0" dirty="0"/>
              <a:t>[4] and if the beam in the compression phase with a negative slop, it is modulated, which means that the sliced </a:t>
            </a:r>
            <a:r>
              <a:rPr lang="en-US" baseline="0" dirty="0" err="1"/>
              <a:t>beamlets</a:t>
            </a:r>
            <a:r>
              <a:rPr lang="en-US" baseline="0" dirty="0"/>
              <a:t> are superposed. </a:t>
            </a:r>
          </a:p>
          <a:p>
            <a:r>
              <a:rPr lang="en-US" baseline="0" dirty="0"/>
              <a:t>[5] This is a very simple way to create and control micro-bunches</a:t>
            </a:r>
          </a:p>
          <a:p>
            <a:r>
              <a:rPr lang="en-US" baseline="0" dirty="0"/>
              <a:t>[6] This is a first order linear equation of bunch-to-bunch spacing </a:t>
            </a:r>
          </a:p>
          <a:p>
            <a:r>
              <a:rPr lang="en-US" baseline="0" dirty="0"/>
              <a:t>[7] You first find a number of micro-bunches by diving a transverse beam size by a slit-spacing at the mask location</a:t>
            </a:r>
          </a:p>
          <a:p>
            <a:r>
              <a:rPr lang="en-US" baseline="0" dirty="0"/>
              <a:t>[8] And, you divide the bunch length by the number of micro-bunches, then it gives you a bunch-to-bunch distance or modulation wavelength. </a:t>
            </a:r>
          </a:p>
          <a:p>
            <a:r>
              <a:rPr lang="en-US" baseline="0" dirty="0"/>
              <a:t>[9] There are two key parameters to determine the bunch-spacing, correlated energy spread and slit-spacing, and maybe beam transmission</a:t>
            </a:r>
          </a:p>
          <a:p>
            <a:r>
              <a:rPr lang="en-US" baseline="0" dirty="0"/>
              <a:t>[10] About a year ago, we did some calculations with the formula </a:t>
            </a:r>
          </a:p>
          <a:p>
            <a:r>
              <a:rPr lang="en-US" baseline="0" dirty="0"/>
              <a:t>[11] For the calculation, input parameters were given by this paper, which was published by Chris Prokop, Mike Church, and Philippe, </a:t>
            </a:r>
          </a:p>
          <a:p>
            <a:r>
              <a:rPr lang="en-US" baseline="0" dirty="0"/>
              <a:t>[12]  What you see here is a </a:t>
            </a:r>
            <a:r>
              <a:rPr lang="en-US" baseline="0" dirty="0" err="1"/>
              <a:t>rms</a:t>
            </a:r>
            <a:r>
              <a:rPr lang="en-US" baseline="0" dirty="0"/>
              <a:t> bunch length after chicane and bunch-to-bunch spacing versus correlated energy spread</a:t>
            </a:r>
          </a:p>
          <a:p>
            <a:r>
              <a:rPr lang="en-US" baseline="0" dirty="0"/>
              <a:t>[13]  On-crest, the beam is not dispersed through the chicane, so it has a very small number of micro-bunches and long spacing</a:t>
            </a:r>
          </a:p>
          <a:p>
            <a:r>
              <a:rPr lang="en-US" baseline="0" dirty="0"/>
              <a:t>[14] But as the energy spread is increased, the beam size at the mask position is increased and the number of micro-bunches is increased until the energy spread reaches the maximum chirp, which is about 1 %</a:t>
            </a:r>
          </a:p>
          <a:p>
            <a:r>
              <a:rPr lang="en-US" baseline="0" dirty="0"/>
              <a:t>[15] Further increase of energy spread rather stretches the beam, so the bunch-to-bunch spacing starts to rise again.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E6D0-0AED-4103-819A-369E560828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2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[1]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E6D0-0AED-4103-819A-369E560828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arenBoth"/>
            </a:pPr>
            <a:r>
              <a:rPr lang="en-US" altLang="en-US" baseline="0" dirty="0"/>
              <a:t>This is outline</a:t>
            </a:r>
            <a:endParaRPr lang="en-US" alt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E6D0-0AED-4103-819A-369E560828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Only have</a:t>
            </a:r>
            <a:r>
              <a:rPr lang="en-US" baseline="0" dirty="0"/>
              <a:t> less than 30 min for MPI measurement</a:t>
            </a:r>
          </a:p>
          <a:p>
            <a:r>
              <a:rPr lang="en-US" baseline="0" dirty="0"/>
              <a:t>[2] Last Wednesday, compressed beam measured by MPI, CC2 gradient (14 MV/m) CC2 phase: 77 </a:t>
            </a:r>
            <a:r>
              <a:rPr lang="en-US" baseline="0" dirty="0" err="1"/>
              <a:t>deg</a:t>
            </a:r>
            <a:r>
              <a:rPr lang="en-US" baseline="0" dirty="0"/>
              <a:t>, bunch charge 60 </a:t>
            </a:r>
            <a:r>
              <a:rPr lang="en-US" baseline="0" dirty="0" err="1"/>
              <a:t>pC</a:t>
            </a:r>
            <a:r>
              <a:rPr lang="en-US" baseline="0" dirty="0"/>
              <a:t>, it is not much different from 73 </a:t>
            </a:r>
            <a:r>
              <a:rPr lang="en-US" baseline="0" dirty="0" err="1"/>
              <a:t>pC</a:t>
            </a:r>
            <a:endParaRPr lang="en-US" baseline="0" dirty="0"/>
          </a:p>
          <a:p>
            <a:r>
              <a:rPr lang="en-US" baseline="0" dirty="0"/>
              <a:t>[3] This is autocorrelation plot with and without the slit</a:t>
            </a:r>
          </a:p>
          <a:p>
            <a:r>
              <a:rPr lang="en-US" baseline="0" dirty="0"/>
              <a:t>[4] These plots all seem to follow auto-correlation curve, </a:t>
            </a:r>
          </a:p>
          <a:p>
            <a:r>
              <a:rPr lang="en-US" baseline="0" dirty="0"/>
              <a:t>[5] but the slit-in has more of high frequency components in the tail of the plot</a:t>
            </a:r>
          </a:p>
          <a:p>
            <a:r>
              <a:rPr lang="en-US" baseline="0" dirty="0"/>
              <a:t>[6] These high frequency components more clearly appear in the frequency spectrum</a:t>
            </a:r>
          </a:p>
          <a:p>
            <a:r>
              <a:rPr lang="en-US" baseline="0" dirty="0"/>
              <a:t>[7] </a:t>
            </a:r>
            <a:r>
              <a:rPr lang="en-US" baseline="0" dirty="0" err="1"/>
              <a:t>FFTed</a:t>
            </a:r>
            <a:r>
              <a:rPr lang="en-US" baseline="0" dirty="0"/>
              <a:t> spectrum. The high frequency peaks, they aren’t very strong, but seem bigger than uncertainties. </a:t>
            </a:r>
          </a:p>
          <a:p>
            <a:r>
              <a:rPr lang="en-US" baseline="0" dirty="0"/>
              <a:t>[8] these peaks will be shifted down and their intensity will be much larger as CC2 phase is getting closer to on-crest condition.</a:t>
            </a:r>
          </a:p>
          <a:p>
            <a:r>
              <a:rPr lang="en-US" baseline="0" dirty="0"/>
              <a:t>[9]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3E6D0-0AED-4103-819A-369E560828E5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80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Only have</a:t>
            </a:r>
            <a:r>
              <a:rPr lang="en-US" baseline="0" dirty="0"/>
              <a:t> less than 30 min for MPI measurement</a:t>
            </a:r>
          </a:p>
          <a:p>
            <a:r>
              <a:rPr lang="en-US" baseline="0" dirty="0"/>
              <a:t>[2] Last Wednesday, compressed beam measured by MPI, CC2 gradient (14 MV/m) CC2 phase: 77 </a:t>
            </a:r>
            <a:r>
              <a:rPr lang="en-US" baseline="0" dirty="0" err="1"/>
              <a:t>deg</a:t>
            </a:r>
            <a:r>
              <a:rPr lang="en-US" baseline="0" dirty="0"/>
              <a:t>, bunch charge 60 </a:t>
            </a:r>
            <a:r>
              <a:rPr lang="en-US" baseline="0" dirty="0" err="1"/>
              <a:t>pC</a:t>
            </a:r>
            <a:r>
              <a:rPr lang="en-US" baseline="0" dirty="0"/>
              <a:t>, it is not much different from 73 </a:t>
            </a:r>
            <a:r>
              <a:rPr lang="en-US" baseline="0" dirty="0" err="1"/>
              <a:t>pC</a:t>
            </a:r>
            <a:endParaRPr lang="en-US" baseline="0" dirty="0"/>
          </a:p>
          <a:p>
            <a:r>
              <a:rPr lang="en-US" baseline="0" dirty="0"/>
              <a:t>[3] This is autocorrelation plot with and without the slit</a:t>
            </a:r>
          </a:p>
          <a:p>
            <a:r>
              <a:rPr lang="en-US" baseline="0" dirty="0"/>
              <a:t>[4] These plots all seem to follow auto-correlation curve, </a:t>
            </a:r>
          </a:p>
          <a:p>
            <a:r>
              <a:rPr lang="en-US" baseline="0" dirty="0"/>
              <a:t>[5] but the slit-in has more of high frequency components in the tail of the plot</a:t>
            </a:r>
          </a:p>
          <a:p>
            <a:r>
              <a:rPr lang="en-US" baseline="0" dirty="0"/>
              <a:t>[6] These high frequency components more clearly appear in the frequency spectrum</a:t>
            </a:r>
          </a:p>
          <a:p>
            <a:r>
              <a:rPr lang="en-US" baseline="0" dirty="0"/>
              <a:t>[7] </a:t>
            </a:r>
            <a:r>
              <a:rPr lang="en-US" baseline="0" dirty="0" err="1"/>
              <a:t>FFTed</a:t>
            </a:r>
            <a:r>
              <a:rPr lang="en-US" baseline="0" dirty="0"/>
              <a:t> spectrum. The high frequency peaks, they aren’t very strong, but seem bigger than uncertainties. </a:t>
            </a:r>
          </a:p>
          <a:p>
            <a:r>
              <a:rPr lang="en-US" baseline="0" dirty="0"/>
              <a:t>[8] these peaks will be shifted down and their intensity will be much larger as CC2 phase is getting closer to on-crest condition.</a:t>
            </a:r>
          </a:p>
          <a:p>
            <a:r>
              <a:rPr lang="en-US" baseline="0" dirty="0"/>
              <a:t>[9]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3E6D0-0AED-4103-819A-369E560828E5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029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Only have</a:t>
            </a:r>
            <a:r>
              <a:rPr lang="en-US" baseline="0" dirty="0"/>
              <a:t> less than 30 min for MPI measurement</a:t>
            </a:r>
          </a:p>
          <a:p>
            <a:r>
              <a:rPr lang="en-US" baseline="0" dirty="0"/>
              <a:t>[2] Last Wednesday, compressed beam measured by MPI, CC2 gradient (14 MV/m) CC2 phase: 77 </a:t>
            </a:r>
            <a:r>
              <a:rPr lang="en-US" baseline="0" dirty="0" err="1"/>
              <a:t>deg</a:t>
            </a:r>
            <a:r>
              <a:rPr lang="en-US" baseline="0" dirty="0"/>
              <a:t>, bunch charge 60 </a:t>
            </a:r>
            <a:r>
              <a:rPr lang="en-US" baseline="0" dirty="0" err="1"/>
              <a:t>pC</a:t>
            </a:r>
            <a:r>
              <a:rPr lang="en-US" baseline="0" dirty="0"/>
              <a:t>, it is not much different from 73 </a:t>
            </a:r>
            <a:r>
              <a:rPr lang="en-US" baseline="0" dirty="0" err="1"/>
              <a:t>pC</a:t>
            </a:r>
            <a:endParaRPr lang="en-US" baseline="0" dirty="0"/>
          </a:p>
          <a:p>
            <a:r>
              <a:rPr lang="en-US" baseline="0" dirty="0"/>
              <a:t>[3] This is autocorrelation plot with and without the slit</a:t>
            </a:r>
          </a:p>
          <a:p>
            <a:r>
              <a:rPr lang="en-US" baseline="0" dirty="0"/>
              <a:t>[4] These plots all seem to follow auto-correlation curve, </a:t>
            </a:r>
          </a:p>
          <a:p>
            <a:r>
              <a:rPr lang="en-US" baseline="0" dirty="0"/>
              <a:t>[5] but the slit-in has more of high frequency components in the tail of the plot</a:t>
            </a:r>
          </a:p>
          <a:p>
            <a:r>
              <a:rPr lang="en-US" baseline="0" dirty="0"/>
              <a:t>[6] These high frequency components more clearly appear in the frequency spectrum</a:t>
            </a:r>
          </a:p>
          <a:p>
            <a:r>
              <a:rPr lang="en-US" baseline="0" dirty="0"/>
              <a:t>[7] </a:t>
            </a:r>
            <a:r>
              <a:rPr lang="en-US" baseline="0" dirty="0" err="1"/>
              <a:t>FFTed</a:t>
            </a:r>
            <a:r>
              <a:rPr lang="en-US" baseline="0" dirty="0"/>
              <a:t> spectrum. The high frequency peaks, they aren’t very strong, but seem bigger than uncertainties. </a:t>
            </a:r>
          </a:p>
          <a:p>
            <a:r>
              <a:rPr lang="en-US" baseline="0" dirty="0"/>
              <a:t>[8] these peaks will be shifted down and their intensity will be much larger as CC2 phase is getting closer to on-crest condition.</a:t>
            </a:r>
          </a:p>
          <a:p>
            <a:r>
              <a:rPr lang="en-US" baseline="0" dirty="0"/>
              <a:t>[9]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3E6D0-0AED-4103-819A-369E560828E5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95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Only have</a:t>
            </a:r>
            <a:r>
              <a:rPr lang="en-US" baseline="0" dirty="0"/>
              <a:t> less than 30 min for MPI measurement</a:t>
            </a:r>
          </a:p>
          <a:p>
            <a:r>
              <a:rPr lang="en-US" baseline="0" dirty="0"/>
              <a:t>[2] Last Wednesday, compressed beam measured by MPI, CC2 gradient (14 MV/m) CC2 phase: 77 </a:t>
            </a:r>
            <a:r>
              <a:rPr lang="en-US" baseline="0" dirty="0" err="1"/>
              <a:t>deg</a:t>
            </a:r>
            <a:r>
              <a:rPr lang="en-US" baseline="0" dirty="0"/>
              <a:t>, bunch charge 60 </a:t>
            </a:r>
            <a:r>
              <a:rPr lang="en-US" baseline="0" dirty="0" err="1"/>
              <a:t>pC</a:t>
            </a:r>
            <a:r>
              <a:rPr lang="en-US" baseline="0" dirty="0"/>
              <a:t>, it is not much different from 73 </a:t>
            </a:r>
            <a:r>
              <a:rPr lang="en-US" baseline="0" dirty="0" err="1"/>
              <a:t>pC</a:t>
            </a:r>
            <a:endParaRPr lang="en-US" baseline="0" dirty="0"/>
          </a:p>
          <a:p>
            <a:r>
              <a:rPr lang="en-US" baseline="0" dirty="0"/>
              <a:t>[3] This is autocorrelation plot with and without the slit</a:t>
            </a:r>
          </a:p>
          <a:p>
            <a:r>
              <a:rPr lang="en-US" baseline="0" dirty="0"/>
              <a:t>[4] These plots all seem to follow auto-correlation curve, </a:t>
            </a:r>
          </a:p>
          <a:p>
            <a:r>
              <a:rPr lang="en-US" baseline="0" dirty="0"/>
              <a:t>[5] but the slit-in has more of high frequency components in the tail of the plot</a:t>
            </a:r>
          </a:p>
          <a:p>
            <a:r>
              <a:rPr lang="en-US" baseline="0" dirty="0"/>
              <a:t>[6] These high frequency components more clearly appear in the frequency spectrum</a:t>
            </a:r>
          </a:p>
          <a:p>
            <a:r>
              <a:rPr lang="en-US" baseline="0" dirty="0"/>
              <a:t>[7] </a:t>
            </a:r>
            <a:r>
              <a:rPr lang="en-US" baseline="0" dirty="0" err="1"/>
              <a:t>FFTed</a:t>
            </a:r>
            <a:r>
              <a:rPr lang="en-US" baseline="0" dirty="0"/>
              <a:t> spectrum. The high frequency peaks, they aren’t very strong, but seem bigger than uncertainties. </a:t>
            </a:r>
          </a:p>
          <a:p>
            <a:r>
              <a:rPr lang="en-US" baseline="0" dirty="0"/>
              <a:t>[8] these peaks will be shifted down and their intensity will be much larger as CC2 phase is getting closer to on-crest condition.</a:t>
            </a:r>
          </a:p>
          <a:p>
            <a:r>
              <a:rPr lang="en-US" baseline="0" dirty="0"/>
              <a:t>[9]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3E6D0-0AED-4103-819A-369E560828E5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906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153" indent="-222153">
              <a:buAutoNum type="arabicParenBoth"/>
            </a:pPr>
            <a:r>
              <a:rPr lang="en-US" altLang="en-US" baseline="0" dirty="0"/>
              <a:t>This is outline</a:t>
            </a:r>
            <a:endParaRPr lang="en-US" alt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E6D0-0AED-4103-819A-369E560828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7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229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41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57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61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36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5">
                    <a:lumMod val="1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70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96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04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4450"/>
            <a:ext cx="2171700" cy="6280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362700" cy="6280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64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4" y="44450"/>
            <a:ext cx="6948487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663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4" y="44450"/>
            <a:ext cx="6948487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32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8/18/2016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91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8/18/2016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61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8/18/2016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80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8/18/2016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60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31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019-91E9-0B44-BE90-0AF3FA511DF3}" type="datetime1">
              <a:rPr lang="fr-FR" smtClean="0"/>
              <a:t>18/08/2016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70th Birthday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1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35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03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defTabSz="457200" eaLnBrk="1" hangingPunct="1"/>
            <a:fld id="{D594D8DC-1801-43BE-B437-DF92E32BA858}" type="datetime1">
              <a:rPr lang="en-US" altLang="en-US">
                <a:ea typeface="Geneva" pitchFamily="121" charset="-128"/>
              </a:rPr>
              <a:pPr defTabSz="457200" eaLnBrk="1" hangingPunct="1"/>
              <a:t>8/18/2016</a:t>
            </a:fld>
            <a:endParaRPr lang="en-US" altLang="en-US">
              <a:ea typeface="Geneva" pitchFamily="121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457200" eaLnBrk="1" hangingPunct="1"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defTabSz="457200" eaLnBrk="1" hangingPunct="1"/>
            <a:fld id="{6827BE81-7C2D-481B-BBCE-23778685B2BA}" type="slidenum">
              <a:rPr lang="en-US" altLang="en-US">
                <a:ea typeface="Geneva" pitchFamily="121" charset="-128"/>
              </a:rPr>
              <a:pPr defTabSz="457200" eaLnBrk="1" hangingPunct="1"/>
              <a:t>‹#›</a:t>
            </a:fld>
            <a:endParaRPr lang="en-US" altLang="en-US">
              <a:ea typeface="Geneva" pitchFamily="121" charset="-128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34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39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7"/>
          <p:cNvGrpSpPr>
            <a:grpSpLocks/>
          </p:cNvGrpSpPr>
          <p:nvPr/>
        </p:nvGrpSpPr>
        <p:grpSpPr bwMode="auto">
          <a:xfrm>
            <a:off x="0" y="6638927"/>
            <a:ext cx="9144000" cy="219075"/>
            <a:chOff x="0" y="3611"/>
            <a:chExt cx="20143" cy="709"/>
          </a:xfrm>
        </p:grpSpPr>
        <p:sp>
          <p:nvSpPr>
            <p:cNvPr id="1185" name="Rectangle 161"/>
            <p:cNvSpPr>
              <a:spLocks noChangeArrowheads="1"/>
            </p:cNvSpPr>
            <p:nvPr/>
          </p:nvSpPr>
          <p:spPr bwMode="auto">
            <a:xfrm>
              <a:off x="0" y="3611"/>
              <a:ext cx="20143" cy="31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Verdana"/>
                <a:ea typeface="HY견고딕" pitchFamily="18" charset="-127"/>
              </a:endParaRPr>
            </a:p>
          </p:txBody>
        </p:sp>
        <p:sp>
          <p:nvSpPr>
            <p:cNvPr id="1187" name="Rectangle 163"/>
            <p:cNvSpPr>
              <a:spLocks noChangeArrowheads="1"/>
            </p:cNvSpPr>
            <p:nvPr/>
          </p:nvSpPr>
          <p:spPr bwMode="auto">
            <a:xfrm>
              <a:off x="0" y="3811"/>
              <a:ext cx="20143" cy="50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Verdana"/>
                <a:ea typeface="HY견고딕" pitchFamily="18" charset="-127"/>
              </a:endParaRPr>
            </a:p>
          </p:txBody>
        </p:sp>
      </p:grpSp>
      <p:sp>
        <p:nvSpPr>
          <p:cNvPr id="1183" name="Rectangle 159"/>
          <p:cNvSpPr>
            <a:spLocks noChangeArrowheads="1"/>
          </p:cNvSpPr>
          <p:nvPr/>
        </p:nvSpPr>
        <p:spPr bwMode="auto">
          <a:xfrm>
            <a:off x="0" y="2"/>
            <a:ext cx="9144000" cy="8604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Verdana"/>
              <a:ea typeface="HY견고딕" pitchFamily="18" charset="-127"/>
            </a:endParaRPr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auto">
          <a:xfrm>
            <a:off x="0" y="825500"/>
            <a:ext cx="9144000" cy="77788"/>
          </a:xfrm>
          <a:prstGeom prst="rect">
            <a:avLst/>
          </a:prstGeom>
          <a:solidFill>
            <a:srgbClr val="49A942"/>
          </a:solidFill>
          <a:ln>
            <a:noFill/>
          </a:ln>
          <a:effectLst/>
          <a:extLst/>
        </p:spPr>
        <p:txBody>
          <a:bodyPr wrap="none" anchor="ctr"/>
          <a:lstStyle>
            <a:lvl1pPr defTabSz="8794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HY견고딕" pitchFamily="18" charset="-127"/>
              </a:defRPr>
            </a:lvl1pPr>
            <a:lvl2pPr defTabSz="8794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HY견고딕" pitchFamily="18" charset="-127"/>
              </a:defRPr>
            </a:lvl2pPr>
            <a:lvl3pPr defTabSz="8794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HY견고딕" pitchFamily="18" charset="-127"/>
              </a:defRPr>
            </a:lvl3pPr>
            <a:lvl4pPr defTabSz="8794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HY견고딕" pitchFamily="18" charset="-127"/>
              </a:defRPr>
            </a:lvl4pPr>
            <a:lvl5pPr defTabSz="87947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HY견고딕" pitchFamily="18" charset="-127"/>
              </a:defRPr>
            </a:lvl5pPr>
            <a:lvl6pPr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HY견고딕" pitchFamily="18" charset="-127"/>
              </a:defRPr>
            </a:lvl6pPr>
            <a:lvl7pPr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HY견고딕" pitchFamily="18" charset="-127"/>
              </a:defRPr>
            </a:lvl7pPr>
            <a:lvl8pPr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HY견고딕" pitchFamily="18" charset="-127"/>
              </a:defRPr>
            </a:lvl8pPr>
            <a:lvl9pPr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HY견고딕" pitchFamily="18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altLang="en-US" sz="255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029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1" y="85727"/>
            <a:ext cx="841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4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Verdana" pitchFamily="34" charset="0"/>
          <a:ea typeface="HY견고딕" pitchFamily="18" charset="-127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Verdana" pitchFamily="34" charset="0"/>
          <a:ea typeface="HY견고딕" pitchFamily="18" charset="-127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Verdana" pitchFamily="34" charset="0"/>
          <a:ea typeface="HY견고딕" pitchFamily="18" charset="-127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Verdana" pitchFamily="34" charset="0"/>
          <a:ea typeface="HY견고딕" pitchFamily="18" charset="-127"/>
          <a:cs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Verdana" pitchFamily="34" charset="0"/>
          <a:ea typeface="HY견고딕" pitchFamily="18" charset="-127"/>
          <a:cs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Verdana" pitchFamily="34" charset="0"/>
          <a:ea typeface="HY견고딕" pitchFamily="18" charset="-127"/>
          <a:cs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Verdana" pitchFamily="34" charset="0"/>
          <a:ea typeface="HY견고딕" pitchFamily="18" charset="-127"/>
          <a:cs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Verdana" pitchFamily="34" charset="0"/>
          <a:ea typeface="HY견고딕" pitchFamily="18" charset="-127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18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5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5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5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5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5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5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5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5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image" Target="../media/image27.png"/><Relationship Id="rId18" Type="http://schemas.openxmlformats.org/officeDocument/2006/relationships/chart" Target="../charts/chart10.xml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17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6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chart" Target="../charts/chart6.xml"/><Relationship Id="rId5" Type="http://schemas.openxmlformats.org/officeDocument/2006/relationships/image" Target="../media/image23.png"/><Relationship Id="rId15" Type="http://schemas.openxmlformats.org/officeDocument/2006/relationships/chart" Target="../charts/chart7.xml"/><Relationship Id="rId10" Type="http://schemas.openxmlformats.org/officeDocument/2006/relationships/chart" Target="../charts/chart5.xml"/><Relationship Id="rId4" Type="http://schemas.openxmlformats.org/officeDocument/2006/relationships/chart" Target="../charts/chart2.xml"/><Relationship Id="rId9" Type="http://schemas.openxmlformats.org/officeDocument/2006/relationships/chart" Target="../charts/chart4.xml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975350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FAST Retreat – Y.M. Shin| 08-18-2016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74" y="649839"/>
            <a:ext cx="4563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sz="1400" b="1" dirty="0">
                <a:solidFill>
                  <a:srgbClr val="004C97"/>
                </a:solidFill>
              </a:rPr>
              <a:t>Motivation</a:t>
            </a:r>
          </a:p>
          <a:p>
            <a:pPr algn="just"/>
            <a:r>
              <a:rPr lang="en-US" sz="1200" b="1" dirty="0">
                <a:solidFill>
                  <a:srgbClr val="212121"/>
                </a:solidFill>
                <a:latin typeface="+mj-lt"/>
                <a:cs typeface="Arial"/>
              </a:rPr>
              <a:t>This work was </a:t>
            </a:r>
          </a:p>
          <a:p>
            <a:pPr marL="285750" indent="-285750" algn="just">
              <a:buFontTx/>
              <a:buChar char="-"/>
            </a:pPr>
            <a:r>
              <a:rPr lang="en-US" sz="1200" b="1" dirty="0">
                <a:solidFill>
                  <a:srgbClr val="212121"/>
                </a:solidFill>
                <a:latin typeface="+mj-lt"/>
                <a:cs typeface="Arial"/>
              </a:rPr>
              <a:t>For beam modulation study using a masked chicane</a:t>
            </a:r>
          </a:p>
          <a:p>
            <a:pPr marL="285750" indent="-285750" algn="just">
              <a:buFontTx/>
              <a:buChar char="-"/>
            </a:pPr>
            <a:r>
              <a:rPr lang="en-US" sz="1200" b="1" dirty="0">
                <a:solidFill>
                  <a:srgbClr val="212121"/>
                </a:solidFill>
                <a:latin typeface="+mj-lt"/>
                <a:cs typeface="Arial"/>
              </a:rPr>
              <a:t>To demonstrate beam-shaping control of FAST </a:t>
            </a:r>
            <a:r>
              <a:rPr lang="en-US" sz="1200" b="1" dirty="0" err="1">
                <a:solidFill>
                  <a:srgbClr val="212121"/>
                </a:solidFill>
                <a:latin typeface="+mj-lt"/>
                <a:cs typeface="Arial"/>
              </a:rPr>
              <a:t>linac</a:t>
            </a:r>
            <a:endParaRPr lang="en-US" sz="1200" b="1" dirty="0">
              <a:solidFill>
                <a:srgbClr val="212121"/>
              </a:solidFill>
              <a:latin typeface="+mj-lt"/>
              <a:cs typeface="Arial"/>
            </a:endParaRPr>
          </a:p>
          <a:p>
            <a:pPr marL="285750" indent="-285750" algn="just">
              <a:buFontTx/>
              <a:buChar char="-"/>
            </a:pPr>
            <a:r>
              <a:rPr lang="en-US" sz="1200" b="1" dirty="0">
                <a:solidFill>
                  <a:srgbClr val="212121"/>
                </a:solidFill>
                <a:latin typeface="+mj-lt"/>
                <a:cs typeface="Arial"/>
              </a:rPr>
              <a:t>To continue from the 20 MeV experiment of laser year, but more focused on temporal modulation</a:t>
            </a:r>
          </a:p>
          <a:p>
            <a:pPr marL="285750" indent="-285750" algn="just">
              <a:buFontTx/>
              <a:buChar char="-"/>
            </a:pPr>
            <a:r>
              <a:rPr lang="en-US" sz="1200" b="1" dirty="0">
                <a:solidFill>
                  <a:srgbClr val="212121"/>
                </a:solidFill>
                <a:latin typeface="+mj-lt"/>
                <a:cs typeface="Arial"/>
              </a:rPr>
              <a:t>To check micro-bunching effects on angle-dependent energy-shifts of channeling beam via crystalline targets</a:t>
            </a:r>
          </a:p>
        </p:txBody>
      </p:sp>
      <p:sp>
        <p:nvSpPr>
          <p:cNvPr id="6" name="Text Box 251"/>
          <p:cNvSpPr txBox="1">
            <a:spLocks noChangeArrowheads="1"/>
          </p:cNvSpPr>
          <p:nvPr/>
        </p:nvSpPr>
        <p:spPr bwMode="auto">
          <a:xfrm>
            <a:off x="-112643" y="171823"/>
            <a:ext cx="9144000" cy="49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3E4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4201" tIns="62101" rIns="124201" bIns="62101">
            <a:spAutoFit/>
          </a:bodyPr>
          <a:lstStyle>
            <a:lvl1pPr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ea typeface="Gulim" panose="020B0600000101010101" pitchFamily="34" charset="-127"/>
              </a:rPr>
              <a:t>Slit-Mask Beam-Modulation Test</a:t>
            </a:r>
            <a:endParaRPr lang="en-AU" altLang="en-US" sz="2400" b="1" i="1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64158" y="655487"/>
            <a:ext cx="4245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rgbClr val="004C97"/>
                </a:solidFill>
              </a:rPr>
              <a:t>Objective</a:t>
            </a:r>
          </a:p>
          <a:p>
            <a:pPr marL="285750" indent="-285750" algn="just">
              <a:buFontTx/>
              <a:buChar char="-"/>
            </a:pPr>
            <a:r>
              <a:rPr lang="en-US" sz="1200" b="1" dirty="0">
                <a:solidFill>
                  <a:srgbClr val="000000"/>
                </a:solidFill>
              </a:rPr>
              <a:t>To identify temporal modulations responding to beam energy spreads (CC2 RF-Phases)</a:t>
            </a:r>
          </a:p>
          <a:p>
            <a:pPr marL="285750" indent="-285750" algn="just">
              <a:buFontTx/>
              <a:buChar char="-"/>
            </a:pPr>
            <a:r>
              <a:rPr lang="en-US" sz="1200" b="1" dirty="0">
                <a:solidFill>
                  <a:srgbClr val="000000"/>
                </a:solidFill>
              </a:rPr>
              <a:t>To characterize time structures of micro-bunches in terms of bunch charges, # of bunches, </a:t>
            </a:r>
            <a:r>
              <a:rPr lang="en-US" sz="1200" b="1" dirty="0" err="1">
                <a:solidFill>
                  <a:srgbClr val="000000"/>
                </a:solidFill>
              </a:rPr>
              <a:t>etc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en-US" sz="1200" b="1" dirty="0">
                <a:solidFill>
                  <a:srgbClr val="000000"/>
                </a:solidFill>
              </a:rPr>
              <a:t>To seek an indicator of energy-shift due to the presence of beam modulation effects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31379" y="2422251"/>
            <a:ext cx="4663033" cy="3831347"/>
            <a:chOff x="331379" y="2422251"/>
            <a:chExt cx="4663033" cy="3831347"/>
          </a:xfrm>
        </p:grpSpPr>
        <p:grpSp>
          <p:nvGrpSpPr>
            <p:cNvPr id="65" name="Group 64"/>
            <p:cNvGrpSpPr/>
            <p:nvPr/>
          </p:nvGrpSpPr>
          <p:grpSpPr>
            <a:xfrm>
              <a:off x="331379" y="4306954"/>
              <a:ext cx="4463915" cy="569845"/>
              <a:chOff x="569919" y="4320207"/>
              <a:chExt cx="3789132" cy="48370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919" y="4320207"/>
                <a:ext cx="1954620" cy="450279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8886" y="4330767"/>
                <a:ext cx="1830165" cy="473145"/>
              </a:xfrm>
              <a:prstGeom prst="rect">
                <a:avLst/>
              </a:prstGeom>
            </p:spPr>
          </p:pic>
        </p:grpSp>
        <p:sp>
          <p:nvSpPr>
            <p:cNvPr id="59" name="Rectangle 58"/>
            <p:cNvSpPr/>
            <p:nvPr/>
          </p:nvSpPr>
          <p:spPr>
            <a:xfrm>
              <a:off x="462169" y="5647215"/>
              <a:ext cx="45322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[1] D.C. Nguyen, B.E. </a:t>
              </a:r>
              <a:r>
                <a:rPr lang="en-US" sz="800" dirty="0" err="1">
                  <a:solidFill>
                    <a:srgbClr val="000000"/>
                  </a:solidFill>
                </a:rPr>
                <a:t>Carlsten</a:t>
              </a:r>
              <a:r>
                <a:rPr lang="en-US" sz="800" dirty="0">
                  <a:solidFill>
                    <a:srgbClr val="000000"/>
                  </a:solidFill>
                </a:rPr>
                <a:t>, NIM-A 375, 597 (1996)</a:t>
              </a:r>
            </a:p>
            <a:p>
              <a:r>
                <a:rPr lang="en-US" sz="800" dirty="0">
                  <a:solidFill>
                    <a:srgbClr val="000000"/>
                  </a:solidFill>
                </a:rPr>
                <a:t>[2] J.C.T. </a:t>
              </a:r>
              <a:r>
                <a:rPr lang="en-US" sz="800" dirty="0" err="1">
                  <a:solidFill>
                    <a:srgbClr val="000000"/>
                  </a:solidFill>
                </a:rPr>
                <a:t>Thangaraj</a:t>
              </a:r>
              <a:r>
                <a:rPr lang="en-US" sz="800" dirty="0">
                  <a:solidFill>
                    <a:srgbClr val="000000"/>
                  </a:solidFill>
                </a:rPr>
                <a:t>, et. al., PRST-AB 15, 110702 (2012)</a:t>
              </a:r>
            </a:p>
            <a:p>
              <a:r>
                <a:rPr lang="en-US" sz="800" dirty="0">
                  <a:solidFill>
                    <a:srgbClr val="000000"/>
                  </a:solidFill>
                </a:rPr>
                <a:t>[3] X. </a:t>
              </a:r>
              <a:r>
                <a:rPr lang="en-US" sz="800" dirty="0" err="1">
                  <a:solidFill>
                    <a:srgbClr val="000000"/>
                  </a:solidFill>
                </a:rPr>
                <a:t>Zhua</a:t>
              </a:r>
              <a:r>
                <a:rPr lang="en-US" sz="800" dirty="0">
                  <a:solidFill>
                    <a:srgbClr val="000000"/>
                  </a:solidFill>
                </a:rPr>
                <a:t>, D.R. </a:t>
              </a:r>
              <a:r>
                <a:rPr lang="en-US" sz="800" dirty="0" err="1">
                  <a:solidFill>
                    <a:srgbClr val="000000"/>
                  </a:solidFill>
                </a:rPr>
                <a:t>Broemmelsiek</a:t>
              </a:r>
              <a:r>
                <a:rPr lang="en-US" sz="800" dirty="0">
                  <a:solidFill>
                    <a:srgbClr val="000000"/>
                  </a:solidFill>
                </a:rPr>
                <a:t>, and Y.-M. Shin, JINST 10 (2015)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1182" y="4848496"/>
              <a:ext cx="454549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n-US" sz="1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x,mask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transverse dispersion at the mask, </a:t>
              </a:r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sz="1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correlated energy spread </a:t>
              </a:r>
            </a:p>
            <a:p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1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ﬁrst order chirp, </a:t>
              </a:r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longitudinal dispersion, </a:t>
              </a:r>
              <a:r>
                <a:rPr lang="el-G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sz="1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z,i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initial bunch length, </a:t>
              </a:r>
            </a:p>
            <a:p>
              <a:r>
                <a:rPr lang="el-G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l-GR" sz="1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1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:initial un-correlated RMS energy spread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5501" y="5111998"/>
              <a:ext cx="1193262" cy="22200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182" y="2514670"/>
              <a:ext cx="4505740" cy="1742476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08990" y="2422251"/>
              <a:ext cx="1974575" cy="415082"/>
              <a:chOff x="708990" y="2422251"/>
              <a:chExt cx="1974575" cy="415082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035" y="2422251"/>
                <a:ext cx="1599793" cy="19505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8990" y="2639875"/>
                <a:ext cx="1974575" cy="197458"/>
              </a:xfrm>
              <a:prstGeom prst="rect">
                <a:avLst/>
              </a:prstGeom>
            </p:spPr>
          </p:pic>
        </p:grpSp>
        <p:sp>
          <p:nvSpPr>
            <p:cNvPr id="88" name="Rectangle 87"/>
            <p:cNvSpPr/>
            <p:nvPr/>
          </p:nvSpPr>
          <p:spPr>
            <a:xfrm>
              <a:off x="463039" y="6038154"/>
              <a:ext cx="394252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[4] C. R. Prokop, P. Piot, B. E. </a:t>
              </a:r>
              <a:r>
                <a:rPr lang="en-US" sz="800" dirty="0" err="1">
                  <a:solidFill>
                    <a:srgbClr val="000000"/>
                  </a:solidFill>
                </a:rPr>
                <a:t>Carlsten</a:t>
              </a:r>
              <a:r>
                <a:rPr lang="en-US" sz="800" dirty="0">
                  <a:solidFill>
                    <a:srgbClr val="000000"/>
                  </a:solidFill>
                </a:rPr>
                <a:t>, and M. </a:t>
              </a:r>
              <a:r>
                <a:rPr lang="en-US" sz="800" dirty="0" err="1">
                  <a:solidFill>
                    <a:srgbClr val="000000"/>
                  </a:solidFill>
                </a:rPr>
                <a:t>Church,NIM</a:t>
              </a:r>
              <a:r>
                <a:rPr lang="en-US" sz="800" dirty="0">
                  <a:solidFill>
                    <a:srgbClr val="000000"/>
                  </a:solidFill>
                </a:rPr>
                <a:t>-A 719, 17 (2013)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67150" y="4413250"/>
              <a:ext cx="95250" cy="158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375150" y="4419600"/>
              <a:ext cx="82550" cy="146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38600" y="4679950"/>
              <a:ext cx="10795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14550" y="5124450"/>
              <a:ext cx="10795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089150" y="4394200"/>
              <a:ext cx="10795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10377" y="2244506"/>
            <a:ext cx="4106623" cy="4248676"/>
            <a:chOff x="4910377" y="2244506"/>
            <a:chExt cx="4106623" cy="4248676"/>
          </a:xfrm>
        </p:grpSpPr>
        <p:sp>
          <p:nvSpPr>
            <p:cNvPr id="71" name="Rectangle 70"/>
            <p:cNvSpPr/>
            <p:nvPr/>
          </p:nvSpPr>
          <p:spPr>
            <a:xfrm>
              <a:off x="5283749" y="2519068"/>
              <a:ext cx="317389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pt-BR" sz="1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δ,i</a:t>
              </a:r>
              <a:r>
                <a:rPr lang="pt-B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0.1%, R</a:t>
              </a:r>
              <a:r>
                <a:rPr lang="pt-BR" sz="1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  <a:r>
                <a:rPr lang="pt-B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− 0.192 m, and η</a:t>
              </a:r>
              <a:r>
                <a:rPr lang="pt-BR" sz="1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0.34 m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257800" y="2400300"/>
              <a:ext cx="3536950" cy="1974850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45538" y="2244506"/>
              <a:ext cx="1451448" cy="26161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Input Parameters</a:t>
              </a:r>
              <a:r>
                <a:rPr lang="en-US" sz="1100" b="1" baseline="30000" dirty="0"/>
                <a:t>[4]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44388" y="5109153"/>
              <a:ext cx="427068" cy="19096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910377" y="4716464"/>
              <a:ext cx="4106623" cy="1531936"/>
              <a:chOff x="5157787" y="4119564"/>
              <a:chExt cx="3859213" cy="143964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57787" y="4135438"/>
                <a:ext cx="1897063" cy="142336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9775" y="4119564"/>
                <a:ext cx="1927225" cy="143964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51513" y="2747962"/>
              <a:ext cx="2516187" cy="821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05450" y="3567112"/>
              <a:ext cx="3060700" cy="78152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80602" y="6261539"/>
              <a:ext cx="1651027" cy="23164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52" name="Rectangle 51"/>
            <p:cNvSpPr/>
            <p:nvPr/>
          </p:nvSpPr>
          <p:spPr>
            <a:xfrm>
              <a:off x="5213350" y="4759438"/>
              <a:ext cx="222250" cy="1215911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442382" y="4774390"/>
              <a:ext cx="755218" cy="120731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91250" y="4761690"/>
              <a:ext cx="101600" cy="120731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299632" y="4761690"/>
              <a:ext cx="564718" cy="1207310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327900" y="4765788"/>
              <a:ext cx="222250" cy="1215911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550582" y="4780740"/>
              <a:ext cx="736168" cy="120731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293100" y="4774390"/>
              <a:ext cx="107950" cy="123271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395132" y="4768040"/>
              <a:ext cx="558368" cy="1232710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13500" y="6311900"/>
              <a:ext cx="95250" cy="158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971256" y="4536201"/>
              <a:ext cx="117848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On-Crest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5175498" y="4708817"/>
              <a:ext cx="272802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5473948" y="4702467"/>
              <a:ext cx="710952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6286748" y="4696117"/>
              <a:ext cx="583952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5498306" y="4536201"/>
              <a:ext cx="117848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Compression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229350" y="4546600"/>
              <a:ext cx="101600" cy="18415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6266656" y="4529851"/>
              <a:ext cx="6865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Compression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632700" y="4959350"/>
              <a:ext cx="0" cy="685800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sysDot"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7404100" y="5626559"/>
              <a:ext cx="998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rgbClr val="000000"/>
                  </a:solidFill>
                </a:rPr>
                <a:t>0.04 – 0.5 mm</a:t>
              </a:r>
            </a:p>
            <a:p>
              <a:pPr algn="ctr"/>
              <a:r>
                <a:rPr lang="en-US" sz="700" b="1" dirty="0">
                  <a:solidFill>
                    <a:srgbClr val="000000"/>
                  </a:solidFill>
                </a:rPr>
                <a:t>(0.6 – 7.5 THz)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222206" y="4396501"/>
              <a:ext cx="222329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Maximum Bunching (zero-crossing)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95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975350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FAST Retreat – Y.M. Shin|08-18-2016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774" y="755857"/>
            <a:ext cx="4563018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rgbClr val="004C97"/>
                </a:solidFill>
              </a:rPr>
              <a:t>3.   Simulations (Elegant + Shower)</a:t>
            </a:r>
          </a:p>
        </p:txBody>
      </p:sp>
      <p:sp>
        <p:nvSpPr>
          <p:cNvPr id="6" name="Text Box 251"/>
          <p:cNvSpPr txBox="1">
            <a:spLocks noChangeArrowheads="1"/>
          </p:cNvSpPr>
          <p:nvPr/>
        </p:nvSpPr>
        <p:spPr bwMode="auto">
          <a:xfrm>
            <a:off x="-112643" y="171823"/>
            <a:ext cx="9144000" cy="49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3E4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4201" tIns="62101" rIns="124201" bIns="62101">
            <a:spAutoFit/>
          </a:bodyPr>
          <a:lstStyle>
            <a:lvl1pPr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ea typeface="Gulim" panose="020B0600000101010101" pitchFamily="34" charset="-127"/>
              </a:rPr>
              <a:t>Slit-Mask Beam-Modulation Test</a:t>
            </a:r>
            <a:endParaRPr lang="en-AU" altLang="en-US" sz="2400" b="1" i="1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73640" y="1534704"/>
            <a:ext cx="6090550" cy="4719598"/>
            <a:chOff x="1555848" y="1806521"/>
            <a:chExt cx="5699716" cy="4416739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6" r="11925" b="7313"/>
            <a:stretch/>
          </p:blipFill>
          <p:spPr>
            <a:xfrm>
              <a:off x="1555848" y="1806521"/>
              <a:ext cx="5699716" cy="441673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992" y="2515169"/>
              <a:ext cx="1643005" cy="1460449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>
            <a:off x="4984436" y="1544615"/>
            <a:ext cx="0" cy="32512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64666" y="1537252"/>
            <a:ext cx="0" cy="486355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44160" y="1630753"/>
            <a:ext cx="0" cy="480907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23653" y="1620593"/>
            <a:ext cx="0" cy="552027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16693" y="1623980"/>
            <a:ext cx="0" cy="42672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02959" y="1627367"/>
            <a:ext cx="0" cy="1032933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89225" y="1644300"/>
            <a:ext cx="0" cy="846667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61945" y="1647687"/>
            <a:ext cx="0" cy="147320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07572" y="1644300"/>
            <a:ext cx="0" cy="1794934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46425" y="1654459"/>
            <a:ext cx="0" cy="1717041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71731" y="1664620"/>
            <a:ext cx="0" cy="174752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30904" y="1671394"/>
            <a:ext cx="0" cy="2269066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625009" y="1563756"/>
            <a:ext cx="351182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174974" y="1550505"/>
            <a:ext cx="351182" cy="0"/>
          </a:xfrm>
          <a:prstGeom prst="straightConnector1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418516" y="3781476"/>
            <a:ext cx="486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212121"/>
                </a:solidFill>
                <a:latin typeface="+mj-lt"/>
                <a:cs typeface="Arial"/>
              </a:rPr>
              <a:t>t [s]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95124" y="2018937"/>
            <a:ext cx="62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212121"/>
                </a:solidFill>
                <a:latin typeface="+mj-lt"/>
                <a:cs typeface="Arial"/>
              </a:rPr>
              <a:t>x [m]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2289" y="1283441"/>
            <a:ext cx="2865711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212121"/>
                </a:solidFill>
                <a:latin typeface="+mj-lt"/>
                <a:cs typeface="Arial"/>
              </a:rPr>
              <a:t>Beam Energy = ~ 40 MeV</a:t>
            </a:r>
          </a:p>
          <a:p>
            <a:pPr algn="just"/>
            <a:r>
              <a:rPr lang="en-US" sz="1400" b="1" dirty="0">
                <a:solidFill>
                  <a:srgbClr val="212121"/>
                </a:solidFill>
                <a:latin typeface="+mj-lt"/>
                <a:cs typeface="Arial"/>
              </a:rPr>
              <a:t>Bunch Charge = 1 </a:t>
            </a:r>
            <a:r>
              <a:rPr lang="en-US" sz="1400" b="1" dirty="0" err="1">
                <a:solidFill>
                  <a:srgbClr val="212121"/>
                </a:solidFill>
                <a:latin typeface="+mj-lt"/>
                <a:cs typeface="Arial"/>
              </a:rPr>
              <a:t>nC</a:t>
            </a:r>
            <a:r>
              <a:rPr lang="en-US" sz="1400" b="1" dirty="0">
                <a:solidFill>
                  <a:srgbClr val="212121"/>
                </a:solidFill>
                <a:latin typeface="+mj-lt"/>
                <a:cs typeface="Arial"/>
              </a:rPr>
              <a:t> </a:t>
            </a:r>
            <a:r>
              <a:rPr lang="en-US" sz="1400" b="1" dirty="0">
                <a:solidFill>
                  <a:srgbClr val="212121"/>
                </a:solidFill>
                <a:latin typeface="+mj-lt"/>
                <a:cs typeface="Arial"/>
                <a:sym typeface="Wingdings" panose="05000000000000000000" pitchFamily="2" charset="2"/>
              </a:rPr>
              <a:t> 333 </a:t>
            </a:r>
            <a:r>
              <a:rPr lang="en-US" sz="1400" b="1" dirty="0" err="1">
                <a:solidFill>
                  <a:srgbClr val="212121"/>
                </a:solidFill>
                <a:latin typeface="+mj-lt"/>
                <a:cs typeface="Arial"/>
                <a:sym typeface="Wingdings" panose="05000000000000000000" pitchFamily="2" charset="2"/>
              </a:rPr>
              <a:t>pC</a:t>
            </a:r>
            <a:r>
              <a:rPr lang="en-US" sz="1400" b="1" dirty="0">
                <a:solidFill>
                  <a:srgbClr val="212121"/>
                </a:solidFill>
                <a:latin typeface="+mj-lt"/>
                <a:cs typeface="Arial"/>
                <a:sym typeface="Wingdings" panose="05000000000000000000" pitchFamily="2" charset="2"/>
              </a:rPr>
              <a:t> (33 % Transmission)</a:t>
            </a:r>
          </a:p>
          <a:p>
            <a:pPr algn="just"/>
            <a:r>
              <a:rPr lang="en-US" sz="1400" b="1" dirty="0">
                <a:solidFill>
                  <a:srgbClr val="212121"/>
                </a:solidFill>
                <a:latin typeface="+mj-lt"/>
                <a:cs typeface="Arial"/>
                <a:sym typeface="Wingdings" panose="05000000000000000000" pitchFamily="2" charset="2"/>
              </a:rPr>
              <a:t>Energy Spread  ~ 1 % </a:t>
            </a:r>
          </a:p>
          <a:p>
            <a:pPr algn="just"/>
            <a:r>
              <a:rPr lang="en-US" sz="1400" b="1" dirty="0">
                <a:solidFill>
                  <a:srgbClr val="212121"/>
                </a:solidFill>
                <a:latin typeface="+mj-lt"/>
                <a:cs typeface="Arial"/>
                <a:sym typeface="Wingdings" panose="05000000000000000000" pitchFamily="2" charset="2"/>
              </a:rPr>
              <a:t>(Max. Chirp)</a:t>
            </a:r>
          </a:p>
          <a:p>
            <a:pPr algn="just"/>
            <a:r>
              <a:rPr lang="en-US" sz="1400" b="1" dirty="0">
                <a:solidFill>
                  <a:srgbClr val="212121"/>
                </a:solidFill>
                <a:latin typeface="+mj-lt"/>
                <a:cs typeface="Arial"/>
                <a:sym typeface="Wingdings" panose="05000000000000000000" pitchFamily="2" charset="2"/>
              </a:rPr>
              <a:t>Location = X121</a:t>
            </a:r>
            <a:endParaRPr lang="en-US" sz="1400" b="1" dirty="0">
              <a:solidFill>
                <a:srgbClr val="212121"/>
              </a:solidFill>
              <a:latin typeface="+mj-lt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25958" y="1197302"/>
            <a:ext cx="385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212121"/>
                </a:solidFill>
                <a:latin typeface="+mj-lt"/>
                <a:cs typeface="Arial"/>
                <a:sym typeface="Symbol" panose="05050102010706020507" pitchFamily="18" charset="2"/>
              </a:rPr>
              <a:t>t ~ 0.83 </a:t>
            </a:r>
            <a:r>
              <a:rPr lang="en-US" sz="1400" b="1" dirty="0" err="1">
                <a:solidFill>
                  <a:srgbClr val="212121"/>
                </a:solidFill>
                <a:latin typeface="+mj-lt"/>
                <a:cs typeface="Arial"/>
                <a:sym typeface="Symbol" panose="05050102010706020507" pitchFamily="18" charset="2"/>
              </a:rPr>
              <a:t>ps</a:t>
            </a:r>
            <a:r>
              <a:rPr lang="en-US" sz="1400" b="1" dirty="0">
                <a:solidFill>
                  <a:srgbClr val="212121"/>
                </a:solidFill>
                <a:latin typeface="+mj-lt"/>
                <a:cs typeface="Arial"/>
                <a:sym typeface="Symbol" panose="05050102010706020507" pitchFamily="18" charset="2"/>
              </a:rPr>
              <a:t> (</a:t>
            </a:r>
            <a:r>
              <a:rPr lang="en-US" sz="1400" b="1" dirty="0">
                <a:solidFill>
                  <a:srgbClr val="212121"/>
                </a:solidFill>
                <a:cs typeface="Arial"/>
                <a:sym typeface="Symbol" panose="05050102010706020507" pitchFamily="18" charset="2"/>
              </a:rPr>
              <a:t>z </a:t>
            </a:r>
            <a:r>
              <a:rPr lang="en-US" sz="1400" b="1" dirty="0">
                <a:solidFill>
                  <a:srgbClr val="212121"/>
                </a:solidFill>
                <a:latin typeface="+mj-lt"/>
                <a:cs typeface="Arial"/>
                <a:sym typeface="Symbol" panose="05050102010706020507" pitchFamily="18" charset="2"/>
              </a:rPr>
              <a:t>~ 0.25 mm, f = 1.2 THz) </a:t>
            </a:r>
            <a:endParaRPr lang="en-US" sz="1400" b="1" dirty="0">
              <a:solidFill>
                <a:srgbClr val="212121"/>
              </a:solidFill>
              <a:latin typeface="+mj-lt"/>
              <a:cs typeface="Arial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46" y="3782861"/>
            <a:ext cx="2634316" cy="1981835"/>
          </a:xfrm>
          <a:prstGeom prst="rect">
            <a:avLst/>
          </a:prstGeom>
        </p:spPr>
      </p:pic>
      <p:cxnSp>
        <p:nvCxnSpPr>
          <p:cNvPr id="84" name="Straight Arrow Connector 83"/>
          <p:cNvCxnSpPr/>
          <p:nvPr/>
        </p:nvCxnSpPr>
        <p:spPr>
          <a:xfrm flipH="1">
            <a:off x="748748" y="4253948"/>
            <a:ext cx="6626" cy="96740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3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 Box 251"/>
          <p:cNvSpPr txBox="1">
            <a:spLocks noChangeArrowheads="1"/>
          </p:cNvSpPr>
          <p:nvPr/>
        </p:nvSpPr>
        <p:spPr bwMode="auto">
          <a:xfrm>
            <a:off x="-112643" y="171823"/>
            <a:ext cx="9144000" cy="49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3E4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4201" tIns="62101" rIns="124201" bIns="62101">
            <a:spAutoFit/>
          </a:bodyPr>
          <a:lstStyle>
            <a:lvl1pPr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ea typeface="Gulim" panose="020B0600000101010101" pitchFamily="34" charset="-127"/>
              </a:rPr>
              <a:t>Initial Data Measurement</a:t>
            </a:r>
            <a:endParaRPr lang="en-AU" altLang="en-US" sz="2400" b="1" i="1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013" y="737304"/>
            <a:ext cx="43950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200000"/>
              </a:lnSpc>
              <a:buFontTx/>
              <a:buAutoNum type="arabicPeriod"/>
            </a:pPr>
            <a:r>
              <a:rPr lang="en-US" sz="1400" b="1" dirty="0">
                <a:solidFill>
                  <a:srgbClr val="004C97"/>
                </a:solidFill>
              </a:rPr>
              <a:t>Beam Time (2 Shifts)</a:t>
            </a:r>
          </a:p>
          <a:p>
            <a:r>
              <a:rPr lang="en-US" sz="1400" b="1" dirty="0">
                <a:solidFill>
                  <a:srgbClr val="004C97"/>
                </a:solidFill>
                <a:latin typeface="Calibri" panose="020F0502020204030204" pitchFamily="34" charset="0"/>
              </a:rPr>
              <a:t>        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1) 1:30 – 7:00 pm, Monday (07/18/2016)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Study time: 05:00 – 07:00 pm (2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hrs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: due to delays of system startup caused by</a:t>
            </a:r>
          </a:p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- Technical problems</a:t>
            </a:r>
          </a:p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- HOM filter installation/test</a:t>
            </a:r>
            <a:endParaRPr lang="en-US" sz="1400" b="1" dirty="0">
              <a:solidFill>
                <a:srgbClr val="212121"/>
              </a:solidFill>
              <a:latin typeface="+mj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6401" y="1809481"/>
            <a:ext cx="4858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rgbClr val="004C97"/>
                </a:solidFill>
              </a:rPr>
              <a:t>2. Study Condition</a:t>
            </a:r>
            <a:endParaRPr lang="en-US" sz="1400" b="1" dirty="0">
              <a:solidFill>
                <a:srgbClr val="212121"/>
              </a:solidFill>
              <a:latin typeface="+mj-lt"/>
              <a:cs typeface="Arial"/>
            </a:endParaRPr>
          </a:p>
          <a:p>
            <a:pPr indent="-285750">
              <a:buFontTx/>
              <a:buChar char="-"/>
            </a:pPr>
            <a:r>
              <a:rPr lang="en-US" sz="1400" b="1" dirty="0">
                <a:solidFill>
                  <a:srgbClr val="212121"/>
                </a:solidFill>
                <a:latin typeface="Calibri" panose="020F0502020204030204" pitchFamily="34" charset="0"/>
                <a:cs typeface="Arial"/>
              </a:rPr>
              <a:t>Beam Energy: 42 – 43 MeV</a:t>
            </a:r>
          </a:p>
          <a:p>
            <a:pPr indent="-285750">
              <a:buFontTx/>
              <a:buChar char="-"/>
            </a:pPr>
            <a:r>
              <a:rPr lang="en-US" sz="1400" b="1" dirty="0">
                <a:solidFill>
                  <a:srgbClr val="212121"/>
                </a:solidFill>
                <a:latin typeface="Calibri" panose="020F0502020204030204" pitchFamily="34" charset="0"/>
                <a:cs typeface="Arial"/>
              </a:rPr>
              <a:t>Bunch charge: 240 </a:t>
            </a:r>
            <a:r>
              <a:rPr lang="en-US" sz="1400" b="1" dirty="0" err="1">
                <a:solidFill>
                  <a:srgbClr val="212121"/>
                </a:solidFill>
                <a:latin typeface="Calibri" panose="020F0502020204030204" pitchFamily="34" charset="0"/>
                <a:cs typeface="Arial"/>
              </a:rPr>
              <a:t>pC</a:t>
            </a:r>
            <a:r>
              <a:rPr lang="en-US" sz="1400" b="1" dirty="0">
                <a:solidFill>
                  <a:srgbClr val="212121"/>
                </a:solidFill>
                <a:latin typeface="Calibri" panose="020F0502020204030204" pitchFamily="34" charset="0"/>
                <a:cs typeface="Arial"/>
              </a:rPr>
              <a:t> (slit-out), 80 </a:t>
            </a:r>
            <a:r>
              <a:rPr lang="en-US" sz="1400" b="1" dirty="0" err="1">
                <a:solidFill>
                  <a:srgbClr val="212121"/>
                </a:solidFill>
                <a:latin typeface="Calibri" panose="020F0502020204030204" pitchFamily="34" charset="0"/>
                <a:cs typeface="Arial"/>
              </a:rPr>
              <a:t>pC</a:t>
            </a:r>
            <a:r>
              <a:rPr lang="en-US" sz="1400" b="1" dirty="0">
                <a:solidFill>
                  <a:srgbClr val="212121"/>
                </a:solidFill>
                <a:latin typeface="Calibri" panose="020F0502020204030204" pitchFamily="34" charset="0"/>
                <a:cs typeface="Arial"/>
              </a:rPr>
              <a:t> (slit-in)</a:t>
            </a:r>
          </a:p>
          <a:p>
            <a:pPr indent="-285750">
              <a:buFontTx/>
              <a:buChar char="-"/>
            </a:pPr>
            <a:r>
              <a:rPr lang="en-US" sz="1400" b="1" dirty="0">
                <a:solidFill>
                  <a:srgbClr val="212121"/>
                </a:solidFill>
                <a:latin typeface="Calibri" panose="020F0502020204030204" pitchFamily="34" charset="0"/>
                <a:cs typeface="Arial"/>
              </a:rPr>
              <a:t># of Bunches: 50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03405" y="2998952"/>
            <a:ext cx="4655661" cy="3328097"/>
            <a:chOff x="69902" y="2698805"/>
            <a:chExt cx="4924828" cy="3520511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/>
            </p:nvPr>
          </p:nvGraphicFramePr>
          <p:xfrm>
            <a:off x="1195363" y="2698805"/>
            <a:ext cx="2912890" cy="2089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1" name="Group 10"/>
            <p:cNvGrpSpPr/>
            <p:nvPr/>
          </p:nvGrpSpPr>
          <p:grpSpPr>
            <a:xfrm>
              <a:off x="69902" y="4792694"/>
              <a:ext cx="2126067" cy="1408939"/>
              <a:chOff x="5021448" y="1417405"/>
              <a:chExt cx="3678670" cy="243784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588" y="1417405"/>
                <a:ext cx="3414530" cy="2437843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592658" y="3180215"/>
                <a:ext cx="1841127" cy="4241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30091" y="2105892"/>
                <a:ext cx="214746" cy="7204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4261776" y="2302472"/>
                <a:ext cx="1945374" cy="42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000000"/>
                    </a:solidFill>
                  </a:rPr>
                  <a:t>Intensity [Arb.]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7711" y="4803416"/>
              <a:ext cx="2567019" cy="14159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364438" y="5201680"/>
              <a:ext cx="155397" cy="542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775831" y="5182289"/>
              <a:ext cx="1285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Intensity [Arb.]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084656" y="987426"/>
            <a:ext cx="439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  2) 8:00 am – 4:00 pm, Monday (07/25/2016)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Study time: 12:00 – 04:00 pm (4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hrs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     : beam conditioning and MPI setup</a:t>
            </a:r>
            <a:endParaRPr lang="en-US" sz="1400" b="1" dirty="0">
              <a:solidFill>
                <a:srgbClr val="212121"/>
              </a:solidFill>
              <a:latin typeface="+mj-lt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918" y="2310729"/>
            <a:ext cx="501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With Slit-in (07-18-16)</a:t>
            </a:r>
          </a:p>
          <a:p>
            <a:pPr marL="285750" indent="-285750">
              <a:buFontTx/>
              <a:buChar char="-"/>
            </a:pP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CC2 Gradient: ~ 15.2 MV/m, CC2 Phase: ~ 77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Deg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(~ 27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Deg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-off from on-crest (104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deg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))</a:t>
            </a:r>
          </a:p>
          <a:p>
            <a:pPr marL="285750" indent="-285750">
              <a:buFontTx/>
              <a:buChar char="-"/>
            </a:pP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Bunch Charge: ~ 73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pC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 (1/3 of 220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pC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)/150 bunches/27 DOC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975350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FAST Retreat – Y.M. Shin| 08-18-2016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34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CCE80-3B22-F34E-81B2-E096627812D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Text Box 251"/>
          <p:cNvSpPr txBox="1">
            <a:spLocks noChangeArrowheads="1"/>
          </p:cNvSpPr>
          <p:nvPr/>
        </p:nvSpPr>
        <p:spPr bwMode="auto">
          <a:xfrm>
            <a:off x="-112643" y="171823"/>
            <a:ext cx="9144000" cy="49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3E4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4201" tIns="62101" rIns="124201" bIns="62101">
            <a:spAutoFit/>
          </a:bodyPr>
          <a:lstStyle>
            <a:lvl1pPr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ea typeface="Gulim" panose="020B0600000101010101" pitchFamily="34" charset="-127"/>
              </a:rPr>
              <a:t>Summary of Preliminary CC2 Phase-Scan</a:t>
            </a:r>
            <a:endParaRPr lang="en-AU" altLang="en-US" sz="2400" b="1" i="1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975350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FAST Retreat – Y.M. Shin| 08-18-2016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013" y="1134639"/>
            <a:ext cx="3853596" cy="2743506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0" y="874643"/>
            <a:ext cx="9144000" cy="5406888"/>
            <a:chOff x="0" y="874643"/>
            <a:chExt cx="9144001" cy="5406888"/>
          </a:xfrm>
        </p:grpSpPr>
        <p:cxnSp>
          <p:nvCxnSpPr>
            <p:cNvPr id="71" name="Straight Arrow Connector 70"/>
            <p:cNvCxnSpPr/>
            <p:nvPr/>
          </p:nvCxnSpPr>
          <p:spPr>
            <a:xfrm flipV="1">
              <a:off x="3558209" y="3107635"/>
              <a:ext cx="583095" cy="74212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6003236" y="2438400"/>
              <a:ext cx="960783" cy="98066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6394175" y="2445026"/>
              <a:ext cx="583097" cy="98066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Chart 73"/>
            <p:cNvGraphicFramePr>
              <a:graphicFrameLocks/>
            </p:cNvGraphicFramePr>
            <p:nvPr>
              <p:extLst/>
            </p:nvPr>
          </p:nvGraphicFramePr>
          <p:xfrm>
            <a:off x="6855079" y="2259496"/>
            <a:ext cx="1844973" cy="1117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5" name="TextBox 74"/>
            <p:cNvSpPr txBox="1"/>
            <p:nvPr/>
          </p:nvSpPr>
          <p:spPr>
            <a:xfrm>
              <a:off x="6875662" y="3309567"/>
              <a:ext cx="1857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</a:rPr>
                <a:t>Off-crest: Weak signal detected (no autocorrelation plot)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1630017" y="2829339"/>
              <a:ext cx="1914940" cy="74874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83" idx="0"/>
            </p:cNvCxnSpPr>
            <p:nvPr/>
          </p:nvCxnSpPr>
          <p:spPr>
            <a:xfrm flipH="1" flipV="1">
              <a:off x="6659218" y="3485322"/>
              <a:ext cx="501067" cy="68391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6526696" y="3763617"/>
              <a:ext cx="2491408" cy="24251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339009" y="3829879"/>
              <a:ext cx="4075043" cy="24516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543041" y="3815267"/>
              <a:ext cx="1792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Calibri" panose="020F0502020204030204" pitchFamily="34" charset="0"/>
                </a:rPr>
                <a:t>On-crest (103 </a:t>
              </a:r>
              <a:r>
                <a:rPr lang="en-US" sz="1000" b="1" dirty="0" err="1">
                  <a:latin typeface="Calibri" panose="020F0502020204030204" pitchFamily="34" charset="0"/>
                </a:rPr>
                <a:t>Deg</a:t>
              </a:r>
              <a:r>
                <a:rPr lang="en-US" sz="1000" b="1" dirty="0">
                  <a:latin typeface="Calibri" panose="020F0502020204030204" pitchFamily="34" charset="0"/>
                </a:rPr>
                <a:t>, 14 MV/m)</a:t>
              </a:r>
            </a:p>
            <a:p>
              <a:r>
                <a:rPr lang="en-US" sz="1000" b="1" dirty="0">
                  <a:latin typeface="Calibri" panose="020F0502020204030204" pitchFamily="34" charset="0"/>
                </a:rPr>
                <a:t>: No Signal Detected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633748" y="4345513"/>
              <a:ext cx="2165695" cy="1767909"/>
              <a:chOff x="6183175" y="3379304"/>
              <a:chExt cx="2821702" cy="2303424"/>
            </a:xfrm>
          </p:grpSpPr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3175" y="4497043"/>
                <a:ext cx="1715122" cy="1185685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 flipH="1" flipV="1">
                <a:off x="7890545" y="4411826"/>
                <a:ext cx="1113181" cy="1115482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5454" y="3379304"/>
                <a:ext cx="1279362" cy="1085642"/>
              </a:xfrm>
              <a:prstGeom prst="rect">
                <a:avLst/>
              </a:prstGeom>
            </p:spPr>
          </p:pic>
        </p:grpSp>
        <p:sp>
          <p:nvSpPr>
            <p:cNvPr id="82" name="TextBox 81"/>
            <p:cNvSpPr txBox="1"/>
            <p:nvPr/>
          </p:nvSpPr>
          <p:spPr>
            <a:xfrm>
              <a:off x="2659267" y="3806221"/>
              <a:ext cx="2217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</a:rPr>
                <a:t>Max. Bunching Condition: Zero-Crossing (77 – 78 </a:t>
              </a:r>
              <a:r>
                <a:rPr lang="en-US" sz="1000" b="1" dirty="0" err="1">
                  <a:latin typeface="Calibri" panose="020F0502020204030204" pitchFamily="34" charset="0"/>
                </a:rPr>
                <a:t>Deg</a:t>
              </a:r>
              <a:r>
                <a:rPr lang="en-US" sz="1000" b="1" dirty="0">
                  <a:latin typeface="Calibri" panose="020F0502020204030204" pitchFamily="34" charset="0"/>
                </a:rPr>
                <a:t>, 15.64 MV/m)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506315" y="4169235"/>
              <a:ext cx="13079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sz="900" b="1" baseline="-25000" dirty="0">
                  <a:solidFill>
                    <a:srgbClr val="000000"/>
                  </a:solidFill>
                  <a:sym typeface="Symbol" panose="05050102010706020507" pitchFamily="18" charset="2"/>
                </a:rPr>
                <a:t>h</a:t>
              </a:r>
              <a:r>
                <a:rPr lang="en-US" sz="9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 = 0.273</a:t>
              </a:r>
              <a:r>
                <a:rPr lang="en-US" sz="900" b="1" dirty="0">
                  <a:solidFill>
                    <a:srgbClr val="000000"/>
                  </a:solidFill>
                </a:rPr>
                <a:t> mm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937884" y="4944655"/>
              <a:ext cx="10404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sz="900" b="1" baseline="-25000" dirty="0">
                  <a:solidFill>
                    <a:srgbClr val="000000"/>
                  </a:solidFill>
                  <a:sym typeface="Symbol" panose="05050102010706020507" pitchFamily="18" charset="2"/>
                </a:rPr>
                <a:t>v</a:t>
              </a:r>
              <a:r>
                <a:rPr lang="en-US" sz="900" b="1" dirty="0">
                  <a:solidFill>
                    <a:srgbClr val="000000"/>
                  </a:solidFill>
                  <a:sym typeface="Symbol" panose="05050102010706020507" pitchFamily="18" charset="2"/>
                </a:rPr>
                <a:t> = </a:t>
              </a:r>
              <a:r>
                <a:rPr lang="en-US" sz="900" b="1" dirty="0">
                  <a:solidFill>
                    <a:srgbClr val="000000"/>
                  </a:solidFill>
                </a:rPr>
                <a:t>0.382mm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59460" y="5280714"/>
              <a:ext cx="51103" cy="61622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288419" y="5277539"/>
              <a:ext cx="45719" cy="61622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418222" y="5282301"/>
              <a:ext cx="51103" cy="61622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547181" y="5285476"/>
              <a:ext cx="45719" cy="61622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014997" y="5283889"/>
              <a:ext cx="51103" cy="61622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891172" y="5282302"/>
              <a:ext cx="51103" cy="61622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71006" y="5290238"/>
              <a:ext cx="45719" cy="61622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78906" y="3578088"/>
              <a:ext cx="2054086" cy="26901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76467" y="3566153"/>
              <a:ext cx="12515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Calibri" panose="020F0502020204030204" pitchFamily="34" charset="0"/>
                </a:rPr>
                <a:t>Over-bunched</a:t>
              </a:r>
            </a:p>
          </p:txBody>
        </p:sp>
        <p:graphicFrame>
          <p:nvGraphicFramePr>
            <p:cNvPr id="94" name="Chart 93"/>
            <p:cNvGraphicFramePr>
              <a:graphicFrameLocks/>
            </p:cNvGraphicFramePr>
            <p:nvPr>
              <p:extLst/>
            </p:nvPr>
          </p:nvGraphicFramePr>
          <p:xfrm>
            <a:off x="278296" y="3633015"/>
            <a:ext cx="1842052" cy="12518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95" name="Chart 94"/>
            <p:cNvGraphicFramePr>
              <a:graphicFrameLocks/>
            </p:cNvGraphicFramePr>
            <p:nvPr>
              <p:extLst/>
            </p:nvPr>
          </p:nvGraphicFramePr>
          <p:xfrm>
            <a:off x="217629" y="4875507"/>
            <a:ext cx="1817659" cy="1366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96" name="Chart 95"/>
            <p:cNvGraphicFramePr>
              <a:graphicFrameLocks/>
            </p:cNvGraphicFramePr>
            <p:nvPr>
              <p:extLst/>
            </p:nvPr>
          </p:nvGraphicFramePr>
          <p:xfrm>
            <a:off x="4848295" y="3875589"/>
            <a:ext cx="1545879" cy="11006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97" name="Chart 96"/>
            <p:cNvGraphicFramePr>
              <a:graphicFrameLocks/>
            </p:cNvGraphicFramePr>
            <p:nvPr>
              <p:extLst/>
            </p:nvPr>
          </p:nvGraphicFramePr>
          <p:xfrm>
            <a:off x="3505199" y="4989444"/>
            <a:ext cx="3034747" cy="1219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pSp>
          <p:nvGrpSpPr>
            <p:cNvPr id="98" name="Group 97"/>
            <p:cNvGrpSpPr/>
            <p:nvPr/>
          </p:nvGrpSpPr>
          <p:grpSpPr>
            <a:xfrm>
              <a:off x="2393366" y="4182487"/>
              <a:ext cx="2337659" cy="2032784"/>
              <a:chOff x="2393366" y="4182487"/>
              <a:chExt cx="2337659" cy="203278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2393366" y="4196682"/>
                <a:ext cx="2314709" cy="2018589"/>
                <a:chOff x="2240966" y="3511883"/>
                <a:chExt cx="2516563" cy="2194620"/>
              </a:xfrm>
            </p:grpSpPr>
            <p:pic>
              <p:nvPicPr>
                <p:cNvPr id="162" name="Picture 161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5400000">
                  <a:off x="3812778" y="4761752"/>
                  <a:ext cx="974857" cy="914645"/>
                </a:xfrm>
                <a:prstGeom prst="rect">
                  <a:avLst/>
                </a:prstGeom>
              </p:spPr>
            </p:pic>
            <p:pic>
              <p:nvPicPr>
                <p:cNvPr id="163" name="Picture 162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40966" y="3511883"/>
                  <a:ext cx="1641921" cy="1504687"/>
                </a:xfrm>
                <a:prstGeom prst="rect">
                  <a:avLst/>
                </a:prstGeom>
              </p:spPr>
            </p:pic>
            <p:pic>
              <p:nvPicPr>
                <p:cNvPr id="164" name="Picture 163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58694" y="4869346"/>
                  <a:ext cx="1398028" cy="809211"/>
                </a:xfrm>
                <a:prstGeom prst="rect">
                  <a:avLst/>
                </a:prstGeom>
              </p:spPr>
            </p:pic>
          </p:grpSp>
          <p:sp>
            <p:nvSpPr>
              <p:cNvPr id="136" name="TextBox 135"/>
              <p:cNvSpPr txBox="1"/>
              <p:nvPr/>
            </p:nvSpPr>
            <p:spPr>
              <a:xfrm>
                <a:off x="2630054" y="4182487"/>
                <a:ext cx="13079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</a:t>
                </a:r>
                <a:r>
                  <a:rPr lang="en-US" sz="900" b="1" baseline="-25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sz="9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= 4</a:t>
                </a:r>
                <a:r>
                  <a:rPr lang="en-US" sz="900" b="1" dirty="0">
                    <a:solidFill>
                      <a:srgbClr val="000000"/>
                    </a:solidFill>
                  </a:rPr>
                  <a:t>.8 mm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3849588" y="5130184"/>
                <a:ext cx="88143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</a:t>
                </a:r>
                <a:r>
                  <a:rPr lang="en-US" sz="900" b="1" baseline="-25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v</a:t>
                </a:r>
                <a:r>
                  <a:rPr lang="en-US" sz="9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= </a:t>
                </a:r>
                <a:r>
                  <a:rPr lang="en-US" sz="900" b="1" dirty="0">
                    <a:solidFill>
                      <a:srgbClr val="000000"/>
                    </a:solidFill>
                  </a:rPr>
                  <a:t>0.18mm</a:t>
                </a:r>
              </a:p>
            </p:txBody>
          </p:sp>
          <p:grpSp>
            <p:nvGrpSpPr>
              <p:cNvPr id="138" name="Group 137"/>
              <p:cNvGrpSpPr/>
              <p:nvPr/>
            </p:nvGrpSpPr>
            <p:grpSpPr>
              <a:xfrm>
                <a:off x="2969572" y="5489574"/>
                <a:ext cx="367849" cy="628926"/>
                <a:chOff x="3074546" y="5502826"/>
                <a:chExt cx="825553" cy="628926"/>
              </a:xfrm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3342834" y="5506001"/>
                  <a:ext cx="51103" cy="616227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3471793" y="5502826"/>
                  <a:ext cx="45719" cy="616227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3601596" y="5507588"/>
                  <a:ext cx="51103" cy="616227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3730555" y="5510763"/>
                  <a:ext cx="45719" cy="616227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3198371" y="5509176"/>
                  <a:ext cx="51103" cy="616227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3074546" y="5507589"/>
                  <a:ext cx="51103" cy="616227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3854380" y="5515525"/>
                  <a:ext cx="45719" cy="616227"/>
                </a:xfrm>
                <a:prstGeom prst="rect">
                  <a:avLst/>
                </a:prstGeom>
                <a:noFill/>
                <a:ln w="3175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9" name="Rectangle 138"/>
              <p:cNvSpPr/>
              <p:nvPr/>
            </p:nvSpPr>
            <p:spPr>
              <a:xfrm>
                <a:off x="3502059" y="5492749"/>
                <a:ext cx="22770" cy="616227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59521" y="5489574"/>
                <a:ext cx="20371" cy="616227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617358" y="5494336"/>
                <a:ext cx="22770" cy="616227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437690" y="5495924"/>
                <a:ext cx="22770" cy="616227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382516" y="5494337"/>
                <a:ext cx="22770" cy="616227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791471" y="5487709"/>
                <a:ext cx="22771" cy="616227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848932" y="5490884"/>
                <a:ext cx="20371" cy="616227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904106" y="5495646"/>
                <a:ext cx="20371" cy="616227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9" name="Straight Arrow Connector 98"/>
            <p:cNvCxnSpPr/>
            <p:nvPr/>
          </p:nvCxnSpPr>
          <p:spPr>
            <a:xfrm flipV="1">
              <a:off x="2749826" y="1543878"/>
              <a:ext cx="2020957" cy="10601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53009" y="874643"/>
              <a:ext cx="3034748" cy="12920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1" name="Chart 100"/>
            <p:cNvGraphicFramePr>
              <a:graphicFrameLocks/>
            </p:cNvGraphicFramePr>
            <p:nvPr>
              <p:extLst/>
            </p:nvPr>
          </p:nvGraphicFramePr>
          <p:xfrm>
            <a:off x="0" y="940904"/>
            <a:ext cx="1295266" cy="10999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102" name="Chart 101"/>
            <p:cNvGraphicFramePr>
              <a:graphicFrameLocks/>
            </p:cNvGraphicFramePr>
            <p:nvPr>
              <p:extLst/>
            </p:nvPr>
          </p:nvGraphicFramePr>
          <p:xfrm>
            <a:off x="1179443" y="947531"/>
            <a:ext cx="1921566" cy="11396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cxnSp>
          <p:nvCxnSpPr>
            <p:cNvPr id="106" name="Straight Arrow Connector 105"/>
            <p:cNvCxnSpPr/>
            <p:nvPr/>
          </p:nvCxnSpPr>
          <p:spPr>
            <a:xfrm flipH="1">
              <a:off x="5473149" y="1364974"/>
              <a:ext cx="1080053" cy="109330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6460435" y="927652"/>
              <a:ext cx="2630556" cy="11794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9" name="Chart 108"/>
            <p:cNvGraphicFramePr>
              <a:graphicFrameLocks/>
            </p:cNvGraphicFramePr>
            <p:nvPr>
              <p:extLst/>
            </p:nvPr>
          </p:nvGraphicFramePr>
          <p:xfrm>
            <a:off x="6415714" y="914603"/>
            <a:ext cx="1422947" cy="11196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110" name="Chart 109"/>
            <p:cNvGraphicFramePr>
              <a:graphicFrameLocks/>
            </p:cNvGraphicFramePr>
            <p:nvPr>
              <p:extLst/>
            </p:nvPr>
          </p:nvGraphicFramePr>
          <p:xfrm>
            <a:off x="7566991" y="1033673"/>
            <a:ext cx="1577010" cy="1093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227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CCE80-3B22-F34E-81B2-E096627812D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Text Box 251"/>
          <p:cNvSpPr txBox="1">
            <a:spLocks noChangeArrowheads="1"/>
          </p:cNvSpPr>
          <p:nvPr/>
        </p:nvSpPr>
        <p:spPr bwMode="auto">
          <a:xfrm>
            <a:off x="-112643" y="171823"/>
            <a:ext cx="9144000" cy="49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3E4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4201" tIns="62101" rIns="124201" bIns="62101">
            <a:spAutoFit/>
          </a:bodyPr>
          <a:lstStyle>
            <a:lvl1pPr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ea typeface="Gulim" panose="020B0600000101010101" pitchFamily="34" charset="-127"/>
              </a:rPr>
              <a:t>Lesson from the Preliminary Tests (1</a:t>
            </a:r>
            <a:r>
              <a:rPr lang="en-US" altLang="en-US" sz="2400" b="1" i="1" baseline="30000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ea typeface="Gulim" panose="020B0600000101010101" pitchFamily="34" charset="-127"/>
              </a:rPr>
              <a:t>st</a:t>
            </a:r>
            <a:r>
              <a:rPr lang="en-US" altLang="en-US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ea typeface="Gulim" panose="020B0600000101010101" pitchFamily="34" charset="-127"/>
              </a:rPr>
              <a:t> FAST Run)</a:t>
            </a:r>
            <a:endParaRPr lang="en-AU" altLang="en-US" sz="2400" b="1" i="1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975350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FAST Retreat – Y. M. Shin| 08-18-2016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67" y="861663"/>
            <a:ext cx="8731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200000"/>
              </a:lnSpc>
              <a:buFontTx/>
              <a:buAutoNum type="arabicPeriod"/>
            </a:pPr>
            <a:r>
              <a:rPr lang="en-US" sz="1400" b="1" dirty="0">
                <a:solidFill>
                  <a:srgbClr val="004C97"/>
                </a:solidFill>
              </a:rPr>
              <a:t>Experimental Perspective</a:t>
            </a:r>
          </a:p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     1) 80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pC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/240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pC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was still in a low SNR range, which is marginally close to statistic deviation range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The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FFTed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spectra are quite noisy: Not sufficient level of signal  Higher charge experiments (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 300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pC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/1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nC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) required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 2) Micro-bunch spacing in compression-phase might be too small?  Too weak modulation  wider phase-scan from compression-phase to stretching phase (~ 103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Deg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 53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Deg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required</a:t>
            </a:r>
          </a:p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      3) Frequency-Resolution of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FFTed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Wingdings" panose="05000000000000000000" pitchFamily="2" charset="2"/>
              </a:rPr>
              <a:t> MPI signals was not fine enough to identify modulation peaks  Longer MPI-scan in time Required</a:t>
            </a:r>
            <a:endParaRPr lang="en-US" sz="1400" b="1" dirty="0">
              <a:solidFill>
                <a:srgbClr val="212121"/>
              </a:solidFill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290" y="2624660"/>
            <a:ext cx="8835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1" dirty="0">
                <a:solidFill>
                  <a:srgbClr val="004C97"/>
                </a:solidFill>
              </a:rPr>
              <a:t>2.    Facility Operating Perspective</a:t>
            </a:r>
          </a:p>
          <a:p>
            <a:pPr algn="just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     1) Still beam condition was somewhat unstable/unpredictable and optics setup was not also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reproduceable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preparing a beam study was often significantly retarded   consumed an allocated time for experiment  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For users, preparing beam-optics for experiments is burden and inefficient 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Turn-key and user-friendly operation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     2) Commissioning new diagnostic tools (MPI, streak camera, bunch length monitor) was not fully established still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Existing systematic errors </a:t>
            </a:r>
          </a:p>
          <a:p>
            <a:pPr algn="just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 3) Large beam emittance (&gt; 1 mm-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mrad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 increased scatterings/noises on micro-bunched beam spectrum and reduced channeling beam transmission </a:t>
            </a:r>
            <a:endParaRPr lang="en-US" sz="1400" b="1" dirty="0">
              <a:solidFill>
                <a:srgbClr val="212121"/>
              </a:solidFill>
              <a:latin typeface="+mj-lt"/>
              <a:cs typeface="Arial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316203" y="4886508"/>
            <a:ext cx="1358348" cy="543339"/>
          </a:xfrm>
          <a:prstGeom prst="rightArrow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1307" y="4540677"/>
            <a:ext cx="47741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1" dirty="0">
                <a:solidFill>
                  <a:srgbClr val="004C97"/>
                </a:solidFill>
              </a:rPr>
              <a:t>3. Considerations for Next Experiments</a:t>
            </a:r>
          </a:p>
          <a:p>
            <a:pPr algn="just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1) Plan a study with the practical beam parameters found in the first beam-time cycle</a:t>
            </a:r>
          </a:p>
          <a:p>
            <a:pPr algn="just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2) Prioritize main parts of the test in order of experimental procedure for the most efficient beam-time usage</a:t>
            </a:r>
          </a:p>
          <a:p>
            <a:pPr algn="just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3) Maximize available beam-time (night shift, weekend,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etc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)</a:t>
            </a:r>
            <a:endParaRPr lang="en-US" sz="1400" b="1" dirty="0">
              <a:solidFill>
                <a:srgbClr val="212121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0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CCE80-3B22-F34E-81B2-E096627812D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Text Box 251"/>
          <p:cNvSpPr txBox="1">
            <a:spLocks noChangeArrowheads="1"/>
          </p:cNvSpPr>
          <p:nvPr/>
        </p:nvSpPr>
        <p:spPr bwMode="auto">
          <a:xfrm>
            <a:off x="-112643" y="171823"/>
            <a:ext cx="9144000" cy="49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3E4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4201" tIns="62101" rIns="124201" bIns="62101">
            <a:spAutoFit/>
          </a:bodyPr>
          <a:lstStyle>
            <a:lvl1pPr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ea typeface="Gulim" panose="020B0600000101010101" pitchFamily="34" charset="-127"/>
              </a:rPr>
              <a:t>Proposed Experiments for Next Run</a:t>
            </a:r>
            <a:endParaRPr lang="en-AU" altLang="en-US" sz="2400" b="1" i="1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17525" y="6477000"/>
            <a:ext cx="5975350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FAST Retreat – Y.M. Shin| 08-18-2016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7355" y="976373"/>
            <a:ext cx="8981230" cy="3383591"/>
            <a:chOff x="450475" y="1122830"/>
            <a:chExt cx="8209430" cy="3092823"/>
          </a:xfrm>
        </p:grpSpPr>
        <p:grpSp>
          <p:nvGrpSpPr>
            <p:cNvPr id="40" name="Group 39"/>
            <p:cNvGrpSpPr/>
            <p:nvPr/>
          </p:nvGrpSpPr>
          <p:grpSpPr>
            <a:xfrm>
              <a:off x="724835" y="1394457"/>
              <a:ext cx="7875517" cy="2747403"/>
              <a:chOff x="186952" y="1029987"/>
              <a:chExt cx="8796380" cy="306865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344454" y="1029987"/>
                <a:ext cx="2347349" cy="3016324"/>
                <a:chOff x="2586677" y="1061451"/>
                <a:chExt cx="2347349" cy="3016324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586677" y="1061451"/>
                  <a:ext cx="2347349" cy="1520030"/>
                  <a:chOff x="3298570" y="3705708"/>
                  <a:chExt cx="3545563" cy="2295935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8599" y="4167442"/>
                    <a:ext cx="2301084" cy="1720632"/>
                  </a:xfrm>
                  <a:prstGeom prst="rect">
                    <a:avLst/>
                  </a:prstGeom>
                </p:spPr>
              </p:pic>
              <p:sp>
                <p:nvSpPr>
                  <p:cNvPr id="15" name="Rectangle 14"/>
                  <p:cNvSpPr/>
                  <p:nvPr/>
                </p:nvSpPr>
                <p:spPr>
                  <a:xfrm>
                    <a:off x="3789016" y="4079711"/>
                    <a:ext cx="2421467" cy="1921932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3">
                        <a:lumMod val="75000"/>
                      </a:schemeClr>
                    </a:solidFill>
                  </a:ln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298570" y="3705708"/>
                    <a:ext cx="3545563" cy="415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/>
                      <a:t>On-Crest w/o Beam Modulation</a:t>
                    </a:r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2913172" y="2814518"/>
                  <a:ext cx="1591593" cy="1263257"/>
                  <a:chOff x="6286682" y="4181798"/>
                  <a:chExt cx="2421467" cy="1921933"/>
                </a:xfrm>
              </p:grpSpPr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318433" y="4238947"/>
                    <a:ext cx="2313518" cy="1711181"/>
                  </a:xfrm>
                  <a:prstGeom prst="rect">
                    <a:avLst/>
                  </a:prstGeom>
                </p:spPr>
              </p:pic>
              <p:sp>
                <p:nvSpPr>
                  <p:cNvPr id="18" name="Rectangle 17"/>
                  <p:cNvSpPr/>
                  <p:nvPr/>
                </p:nvSpPr>
                <p:spPr>
                  <a:xfrm>
                    <a:off x="6286682" y="4181798"/>
                    <a:ext cx="2421467" cy="1921933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3">
                        <a:lumMod val="75000"/>
                      </a:schemeClr>
                    </a:solidFill>
                  </a:ln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3" name="TextBox 22"/>
              <p:cNvSpPr txBox="1"/>
              <p:nvPr/>
            </p:nvSpPr>
            <p:spPr>
              <a:xfrm>
                <a:off x="186952" y="1072277"/>
                <a:ext cx="2321952" cy="790657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Beam Energy = 42 MeV</a:t>
                </a:r>
              </a:p>
              <a:p>
                <a:r>
                  <a:rPr lang="en-US" sz="1000" b="1" dirty="0"/>
                  <a:t>Waist Size = 50 </a:t>
                </a:r>
                <a:r>
                  <a:rPr lang="en-US" sz="1000" b="1" dirty="0">
                    <a:sym typeface="Symbol" panose="05050102010706020507" pitchFamily="18" charset="2"/>
                  </a:rPr>
                  <a:t>m</a:t>
                </a:r>
              </a:p>
              <a:p>
                <a:r>
                  <a:rPr lang="en-US" sz="1000" b="1" dirty="0">
                    <a:sym typeface="Symbol" panose="05050102010706020507" pitchFamily="18" charset="2"/>
                  </a:rPr>
                  <a:t>Emittance = 1 mm-</a:t>
                </a:r>
                <a:r>
                  <a:rPr lang="en-US" sz="1000" b="1" dirty="0" err="1">
                    <a:sym typeface="Symbol" panose="05050102010706020507" pitchFamily="18" charset="2"/>
                  </a:rPr>
                  <a:t>mrad</a:t>
                </a:r>
                <a:endParaRPr lang="en-US" sz="1000" b="1" dirty="0">
                  <a:sym typeface="Symbol" panose="05050102010706020507" pitchFamily="18" charset="2"/>
                </a:endParaRPr>
              </a:p>
              <a:p>
                <a:r>
                  <a:rPr lang="en-US" sz="1000" b="1" dirty="0">
                    <a:sym typeface="Symbol" panose="05050102010706020507" pitchFamily="18" charset="2"/>
                  </a:rPr>
                  <a:t>Bunch charge = 300 </a:t>
                </a:r>
                <a:r>
                  <a:rPr lang="en-US" sz="1000" b="1" dirty="0" err="1">
                    <a:sym typeface="Symbol" panose="05050102010706020507" pitchFamily="18" charset="2"/>
                  </a:rPr>
                  <a:t>pC</a:t>
                </a:r>
                <a:r>
                  <a:rPr lang="en-US" sz="1000" b="1" dirty="0">
                    <a:sym typeface="Symbol" panose="05050102010706020507" pitchFamily="18" charset="2"/>
                  </a:rPr>
                  <a:t> – 1 </a:t>
                </a:r>
                <a:r>
                  <a:rPr lang="en-US" sz="1000" b="1" dirty="0" err="1">
                    <a:sym typeface="Symbol" panose="05050102010706020507" pitchFamily="18" charset="2"/>
                  </a:rPr>
                  <a:t>nC</a:t>
                </a:r>
                <a:endParaRPr lang="en-US" sz="1000" b="1" dirty="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709395" y="2282130"/>
                <a:ext cx="2206005" cy="1801303"/>
                <a:chOff x="5562600" y="1434648"/>
                <a:chExt cx="3251200" cy="2654751"/>
              </a:xfrm>
            </p:grpSpPr>
            <p:pic>
              <p:nvPicPr>
                <p:cNvPr id="25" name="Picture 9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2600" y="1434648"/>
                  <a:ext cx="3251200" cy="26547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75599" y="2825116"/>
                  <a:ext cx="778933" cy="816247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17267" y="2891511"/>
                  <a:ext cx="965199" cy="749156"/>
                </a:xfrm>
                <a:prstGeom prst="rect">
                  <a:avLst/>
                </a:prstGeom>
              </p:spPr>
            </p:pic>
            <p:sp>
              <p:nvSpPr>
                <p:cNvPr id="28" name="Right Arrow 27"/>
                <p:cNvSpPr/>
                <p:nvPr/>
              </p:nvSpPr>
              <p:spPr>
                <a:xfrm>
                  <a:off x="7747000" y="2777067"/>
                  <a:ext cx="393142" cy="194734"/>
                </a:xfrm>
                <a:prstGeom prst="rightArrow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13063" y="1452389"/>
                <a:ext cx="4440934" cy="2646248"/>
                <a:chOff x="710213" y="1426595"/>
                <a:chExt cx="3852910" cy="2295858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710213" y="1841374"/>
                  <a:ext cx="3755787" cy="1881079"/>
                  <a:chOff x="712315" y="1371018"/>
                  <a:chExt cx="3170854" cy="1588116"/>
                </a:xfrm>
              </p:grpSpPr>
              <p:grpSp>
                <p:nvGrpSpPr>
                  <p:cNvPr id="29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712315" y="1371018"/>
                    <a:ext cx="3152796" cy="1588116"/>
                    <a:chOff x="795987" y="1059684"/>
                    <a:chExt cx="5476481" cy="2757488"/>
                  </a:xfrm>
                </p:grpSpPr>
                <p:pic>
                  <p:nvPicPr>
                    <p:cNvPr id="30" name="Picture 1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1629" y="1059684"/>
                      <a:ext cx="5430839" cy="27574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31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6375" y="2444478"/>
                      <a:ext cx="280988" cy="519113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eaLnBrk="1" hangingPunct="1"/>
                      <a:endParaRPr lang="en-US" altLang="en-US" sz="100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HY견고딕"/>
                      </a:endParaRPr>
                    </a:p>
                  </p:txBody>
                </p:sp>
                <p:sp>
                  <p:nvSpPr>
                    <p:cNvPr id="3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9960" y="1861123"/>
                      <a:ext cx="1045129" cy="72012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33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95987" y="1343712"/>
                      <a:ext cx="989993" cy="54313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sp>
                <p:nvSpPr>
                  <p:cNvPr id="22" name="Rectangle 21"/>
                  <p:cNvSpPr/>
                  <p:nvPr/>
                </p:nvSpPr>
                <p:spPr>
                  <a:xfrm>
                    <a:off x="2791215" y="1391413"/>
                    <a:ext cx="1091954" cy="57704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3308449" y="1426595"/>
                  <a:ext cx="1254674" cy="1106906"/>
                  <a:chOff x="4135117" y="1903850"/>
                  <a:chExt cx="1880044" cy="1658624"/>
                </a:xfrm>
              </p:grpSpPr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135117" y="2409949"/>
                    <a:ext cx="1214694" cy="1152525"/>
                  </a:xfrm>
                  <a:prstGeom prst="rect">
                    <a:avLst/>
                  </a:prstGeom>
                </p:spPr>
              </p:pic>
              <p:cxnSp>
                <p:nvCxnSpPr>
                  <p:cNvPr id="38" name="Straight Arrow Connector 37"/>
                  <p:cNvCxnSpPr/>
                  <p:nvPr/>
                </p:nvCxnSpPr>
                <p:spPr>
                  <a:xfrm flipH="1">
                    <a:off x="4738920" y="2226267"/>
                    <a:ext cx="205408" cy="510209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646155" y="1903850"/>
                    <a:ext cx="1369006" cy="4150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000000"/>
                        </a:solidFill>
                      </a:rPr>
                      <a:t>Diamond</a:t>
                    </a:r>
                  </a:p>
                </p:txBody>
              </p:sp>
            </p:grpSp>
          </p:grpSp>
          <p:grpSp>
            <p:nvGrpSpPr>
              <p:cNvPr id="41" name="Group 40"/>
              <p:cNvGrpSpPr/>
              <p:nvPr/>
            </p:nvGrpSpPr>
            <p:grpSpPr>
              <a:xfrm>
                <a:off x="6923001" y="1351180"/>
                <a:ext cx="1984368" cy="811034"/>
                <a:chOff x="6016672" y="917553"/>
                <a:chExt cx="2204460" cy="900988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6672" y="917553"/>
                  <a:ext cx="1095057" cy="898509"/>
                </a:xfrm>
                <a:prstGeom prst="rect">
                  <a:avLst/>
                </a:prstGeom>
                <a:ln w="28575">
                  <a:solidFill>
                    <a:srgbClr val="FFC000"/>
                  </a:solidFill>
                </a:ln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48514" y="918983"/>
                  <a:ext cx="1072618" cy="899558"/>
                </a:xfrm>
                <a:prstGeom prst="rect">
                  <a:avLst/>
                </a:prstGeom>
                <a:ln w="28575">
                  <a:solidFill>
                    <a:srgbClr val="FFC000"/>
                  </a:solidFill>
                </a:ln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6785920" y="1085033"/>
                <a:ext cx="21974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Beam Image @ X124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453514" y="2749903"/>
              <a:ext cx="21691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Off-Crest with Beam Modulation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1670" y="1385047"/>
              <a:ext cx="8068235" cy="2830606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0475" y="1122830"/>
              <a:ext cx="4955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1. Beam Modulation + Energy Measurement (w Diamond Crystal)</a:t>
              </a:r>
            </a:p>
          </p:txBody>
        </p:sp>
      </p:grp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5142948" y="1009529"/>
            <a:ext cx="40010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ko-K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Y. M. Shin, A. H. Lumpkin, and R. M. Thurman-</a:t>
            </a:r>
            <a:r>
              <a:rPr lang="en-US" altLang="ko-KR" sz="1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Keup</a:t>
            </a:r>
            <a:r>
              <a:rPr lang="en-US" altLang="ko-K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, NIMB (2015)</a:t>
            </a:r>
            <a:endParaRPr lang="en-US" alt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2661" y="6858000"/>
            <a:ext cx="4220818" cy="877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CC2 Phase Scan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Preset (on-crest)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Gun gradient: 35 MV/m, Bunch charge: 80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# of bunches: 150, CC2 gradient/phase: 14 MV/m, 104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deg</a:t>
            </a:r>
            <a:endParaRPr lang="en-US" sz="1000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Data Acquisition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On-crest measurement (CC2: 104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deg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Minimize a beam size at X121 with chicane on and without slit: on-crest (CC2: 14 MV/m, 104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deg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) and 80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150 bunches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Take beam images at X115, X121, and X124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With on-crest condition, run MPI and streak camera and take beam signal data before putting slit in (reference)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Place the slit in-position, increase the bunch charge to 240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(make sure the beam size does not change at X121), and save images at X121 and X124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Run MPI/streak camera-measurements and save the data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- Off-crest measurement (CC2: 101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deg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– 3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deg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off)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Change CC2 phase to 101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deg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(14 MV/m)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Minimize the beam size at X121 (with the slit out and 80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bunch charge) and take beam images at X115, X121, and X124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Repeat 3) – 5)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- Off-crest measurement (CC2: 98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deg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– 6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deg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off)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Change CC2 phase to 98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deg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(14 MV/m)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Minimize the beam size at X121 (with the slit out and 80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bunch charge) and take beam images at X115, X121, and X124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Repeat 3) – 5)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- CC2 Phase scan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Finish CC2 Phase scan: Repeat from (1) to (5) until CC2 phase: 77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deg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with 3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deg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step  </a:t>
            </a: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Charge Scan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Repeat 1) to 13) with bunch charges = 480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and 960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(with the slit-in)   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Energy-Shift Measurements (via Crystal target)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Find CC2 phases for an optimum beam modulation condition for 240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(80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), 480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(160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), and 960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(320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) from “CC2 Phase scan”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Transport beam via chicane and a crystal without the slit in with bunch charge: 80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Set CC2 phase with an optimal number for beam-modulation (from the “CC2 Phase scan”)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Take a beam image at X124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Increase the bunch charge to 240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and place the slit in position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Run angle-scan of crystal-orientation (0.1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mrad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step over 5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mrad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) with manual acquisition of X124 images each step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Run angle-scan of crystal-orientation (0.1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mrad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step over 5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mrad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) with manual acquisition of X124 images each step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Repeat 1) to 7) with 480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and 960 </a:t>
            </a:r>
            <a:r>
              <a:rPr lang="en-US" sz="10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endParaRPr lang="en-US" sz="10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8418" y="4570112"/>
            <a:ext cx="8421756" cy="160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Aft>
                <a:spcPts val="1000"/>
              </a:spcAft>
            </a:pPr>
            <a:r>
              <a:rPr 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 goals of this experiment are to  </a:t>
            </a:r>
          </a:p>
          <a:p>
            <a:pPr marL="342900" lvl="0" indent="-342900" algn="just">
              <a:lnSpc>
                <a:spcPts val="11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Determine micro-bunching conditions of a beam going through the X115 slit-mask in the BC1 chicane and characterize modulation-signals in the frequency-domain (MPI) in terms of bunch charges (100 </a:t>
            </a:r>
            <a:r>
              <a:rPr lang="en-US" sz="11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250 </a:t>
            </a:r>
            <a:r>
              <a:rPr lang="en-US" sz="11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pC</a:t>
            </a:r>
            <a:r>
              <a:rPr 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1 </a:t>
            </a:r>
            <a:r>
              <a:rPr lang="en-US" sz="11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nC</a:t>
            </a:r>
            <a:r>
              <a:rPr 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) and CC2 RF-phases (on-crest and off-crest) </a:t>
            </a:r>
          </a:p>
          <a:p>
            <a:pPr marL="342900" lvl="0" indent="-342900" algn="just">
              <a:lnSpc>
                <a:spcPts val="1100"/>
              </a:lnSpc>
              <a:spcAft>
                <a:spcPts val="1000"/>
              </a:spcAft>
              <a:buFont typeface="+mj-lt"/>
              <a:buAutoNum type="alphaLcParenBoth"/>
            </a:pPr>
            <a:r>
              <a:rPr 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Determine energy shifts (X124) of the modulated beam with a scan of crystal angles in terms of compression condition (on-crest and off-crest).</a:t>
            </a:r>
          </a:p>
          <a:p>
            <a:pPr algn="just">
              <a:lnSpc>
                <a:spcPts val="1100"/>
              </a:lnSpc>
              <a:spcAft>
                <a:spcPts val="1000"/>
              </a:spcAft>
            </a:pPr>
            <a:r>
              <a:rPr 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 Use the MPI/streak camera to measure beam modulation frequencies (with a X115 slit in) vs CC2 phase and charge: Scan </a:t>
            </a:r>
            <a:r>
              <a:rPr lang="en-US" sz="11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rf</a:t>
            </a:r>
            <a:r>
              <a:rPr 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phase from on-crest to a max compression, while recording beam-signals/spectra (MPI) and images (X121) with 5 degree steps in phase. </a:t>
            </a:r>
          </a:p>
          <a:p>
            <a:pPr algn="just">
              <a:lnSpc>
                <a:spcPts val="1100"/>
              </a:lnSpc>
              <a:spcAft>
                <a:spcPts val="1000"/>
              </a:spcAft>
            </a:pPr>
            <a:r>
              <a:rPr 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Record images at X124 with crystal-in on scanning crystal-angles with on-crest and max-compression.</a:t>
            </a:r>
            <a:endParaRPr lang="en-US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CCE80-3B22-F34E-81B2-E096627812D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Text Box 251"/>
          <p:cNvSpPr txBox="1">
            <a:spLocks noChangeArrowheads="1"/>
          </p:cNvSpPr>
          <p:nvPr/>
        </p:nvSpPr>
        <p:spPr bwMode="auto">
          <a:xfrm>
            <a:off x="-112643" y="171823"/>
            <a:ext cx="9144000" cy="49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3E4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4201" tIns="62101" rIns="124201" bIns="62101">
            <a:spAutoFit/>
          </a:bodyPr>
          <a:lstStyle>
            <a:lvl1pPr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ea typeface="Gulim" panose="020B0600000101010101" pitchFamily="34" charset="-127"/>
              </a:rPr>
              <a:t>Proposed Experiments for Next Run</a:t>
            </a:r>
            <a:endParaRPr lang="en-AU" altLang="en-US" sz="2400" b="1" i="1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17525" y="6477000"/>
            <a:ext cx="5975350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FAST Retreat – Y.M. Shin| 08-18-2016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4438" y="869951"/>
            <a:ext cx="491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2. Beam Transmission/Energy-Shift Measurement (w CNT-Target)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04" y="1228725"/>
            <a:ext cx="1417544" cy="1095375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1967735" y="1134160"/>
            <a:ext cx="2550112" cy="1695177"/>
            <a:chOff x="1448642" y="4438650"/>
            <a:chExt cx="1481017" cy="98450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8642" y="4452363"/>
              <a:ext cx="1438744" cy="945137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1708150" y="4438650"/>
              <a:ext cx="260350" cy="840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454150" y="4926330"/>
              <a:ext cx="42545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55875" y="5221288"/>
              <a:ext cx="311150" cy="158750"/>
            </a:xfrm>
            <a:custGeom>
              <a:avLst/>
              <a:gdLst>
                <a:gd name="connsiteX0" fmla="*/ 279400 w 311150"/>
                <a:gd name="connsiteY0" fmla="*/ 0 h 158750"/>
                <a:gd name="connsiteX1" fmla="*/ 49213 w 311150"/>
                <a:gd name="connsiteY1" fmla="*/ 47625 h 158750"/>
                <a:gd name="connsiteX2" fmla="*/ 0 w 311150"/>
                <a:gd name="connsiteY2" fmla="*/ 114300 h 158750"/>
                <a:gd name="connsiteX3" fmla="*/ 36513 w 311150"/>
                <a:gd name="connsiteY3" fmla="*/ 158750 h 158750"/>
                <a:gd name="connsiteX4" fmla="*/ 298450 w 311150"/>
                <a:gd name="connsiteY4" fmla="*/ 155575 h 158750"/>
                <a:gd name="connsiteX5" fmla="*/ 311150 w 311150"/>
                <a:gd name="connsiteY5" fmla="*/ 95250 h 158750"/>
                <a:gd name="connsiteX6" fmla="*/ 279400 w 311150"/>
                <a:gd name="connsiteY6" fmla="*/ 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50" h="158750">
                  <a:moveTo>
                    <a:pt x="279400" y="0"/>
                  </a:moveTo>
                  <a:lnTo>
                    <a:pt x="49213" y="47625"/>
                  </a:lnTo>
                  <a:lnTo>
                    <a:pt x="0" y="114300"/>
                  </a:lnTo>
                  <a:lnTo>
                    <a:pt x="36513" y="158750"/>
                  </a:lnTo>
                  <a:lnTo>
                    <a:pt x="298450" y="155575"/>
                  </a:lnTo>
                  <a:lnTo>
                    <a:pt x="311150" y="95250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130425" y="5118100"/>
              <a:ext cx="274638" cy="82550"/>
            </a:xfrm>
            <a:custGeom>
              <a:avLst/>
              <a:gdLst>
                <a:gd name="connsiteX0" fmla="*/ 0 w 274638"/>
                <a:gd name="connsiteY0" fmla="*/ 0 h 82550"/>
                <a:gd name="connsiteX1" fmla="*/ 33338 w 274638"/>
                <a:gd name="connsiteY1" fmla="*/ 82550 h 82550"/>
                <a:gd name="connsiteX2" fmla="*/ 244475 w 274638"/>
                <a:gd name="connsiteY2" fmla="*/ 61913 h 82550"/>
                <a:gd name="connsiteX3" fmla="*/ 274638 w 274638"/>
                <a:gd name="connsiteY3" fmla="*/ 23813 h 82550"/>
                <a:gd name="connsiteX4" fmla="*/ 223838 w 274638"/>
                <a:gd name="connsiteY4" fmla="*/ 1588 h 82550"/>
                <a:gd name="connsiteX5" fmla="*/ 0 w 274638"/>
                <a:gd name="connsiteY5" fmla="*/ 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638" h="82550">
                  <a:moveTo>
                    <a:pt x="0" y="0"/>
                  </a:moveTo>
                  <a:lnTo>
                    <a:pt x="33338" y="82550"/>
                  </a:lnTo>
                  <a:lnTo>
                    <a:pt x="244475" y="61913"/>
                  </a:lnTo>
                  <a:lnTo>
                    <a:pt x="274638" y="23813"/>
                  </a:lnTo>
                  <a:lnTo>
                    <a:pt x="223838" y="1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47888" y="4514850"/>
              <a:ext cx="438150" cy="136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68463" y="4557231"/>
              <a:ext cx="709612" cy="13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CNT-Target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41385" y="5042259"/>
              <a:ext cx="461481" cy="18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Channeling Electrons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20047" y="5238460"/>
              <a:ext cx="709612" cy="18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Wall-Density Perturbation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18653" y="2324100"/>
            <a:ext cx="18812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/>
              <a:t>To be fabricated by NIU Collaborators (T. Xu, K. T. Cho: Chemistry, EE)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4679" y="2959547"/>
            <a:ext cx="6878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3. Beam-Steering Tests with a Curved CNT-Target </a:t>
            </a:r>
            <a:r>
              <a:rPr lang="en-US" sz="1200" b="1" dirty="0">
                <a:solidFill>
                  <a:srgbClr val="000000"/>
                </a:solidFill>
                <a:sym typeface="Wingdings" panose="05000000000000000000" pitchFamily="2" charset="2"/>
              </a:rPr>
              <a:t> Possible channeling-radiation test (?)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6383" y="6195391"/>
            <a:ext cx="9018104" cy="569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7057949" y="3037467"/>
            <a:ext cx="1727606" cy="3699832"/>
            <a:chOff x="7057949" y="3037467"/>
            <a:chExt cx="1727606" cy="3699832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0458" y="3037467"/>
              <a:ext cx="1505097" cy="162963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0426" y="5602303"/>
              <a:ext cx="1239038" cy="1134996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57949" y="4778966"/>
              <a:ext cx="1696494" cy="729379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55943" y="2650435"/>
            <a:ext cx="7098323" cy="3889514"/>
            <a:chOff x="55943" y="2399947"/>
            <a:chExt cx="8039162" cy="4405045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943" y="4242177"/>
              <a:ext cx="4575052" cy="2562815"/>
            </a:xfrm>
            <a:prstGeom prst="rect">
              <a:avLst/>
            </a:prstGeom>
          </p:spPr>
        </p:pic>
        <p:grpSp>
          <p:nvGrpSpPr>
            <p:cNvPr id="110" name="Group 109"/>
            <p:cNvGrpSpPr/>
            <p:nvPr/>
          </p:nvGrpSpPr>
          <p:grpSpPr>
            <a:xfrm>
              <a:off x="2590798" y="2399947"/>
              <a:ext cx="5504307" cy="2234249"/>
              <a:chOff x="2590798" y="2399947"/>
              <a:chExt cx="5504307" cy="2234249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612196" y="2399947"/>
                <a:ext cx="5482909" cy="2234249"/>
                <a:chOff x="2175040" y="-394399"/>
                <a:chExt cx="5217813" cy="2126225"/>
              </a:xfrm>
            </p:grpSpPr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rot="6407902">
                  <a:off x="2896678" y="10911"/>
                  <a:ext cx="607616" cy="1979412"/>
                </a:xfrm>
                <a:prstGeom prst="rect">
                  <a:avLst/>
                </a:prstGeom>
              </p:spPr>
            </p:pic>
            <p:sp>
              <p:nvSpPr>
                <p:cNvPr id="91" name="Rectangle 90"/>
                <p:cNvSpPr/>
                <p:nvPr/>
              </p:nvSpPr>
              <p:spPr>
                <a:xfrm>
                  <a:off x="2175040" y="252962"/>
                  <a:ext cx="5217813" cy="1478864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4488919" y="-394399"/>
                  <a:ext cx="16192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bg1"/>
                      </a:solidFill>
                    </a:rPr>
                    <a:t>1- 10 nm</a:t>
                  </a:r>
                </a:p>
              </p:txBody>
            </p:sp>
          </p:grpSp>
          <p:cxnSp>
            <p:nvCxnSpPr>
              <p:cNvPr id="93" name="Straight Arrow Connector 92"/>
              <p:cNvCxnSpPr/>
              <p:nvPr/>
            </p:nvCxnSpPr>
            <p:spPr>
              <a:xfrm flipV="1">
                <a:off x="2703444" y="3644347"/>
                <a:ext cx="1113183" cy="46384"/>
              </a:xfrm>
              <a:prstGeom prst="straightConnector1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3829879" y="3677479"/>
                <a:ext cx="967408" cy="761999"/>
              </a:xfrm>
              <a:prstGeom prst="straightConnector1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V="1">
                <a:off x="2676940" y="3564834"/>
                <a:ext cx="974034" cy="225289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V="1">
                <a:off x="3657601" y="3558212"/>
                <a:ext cx="1152938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2806880" y="3877052"/>
                <a:ext cx="0" cy="37366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2793025" y="3262745"/>
                <a:ext cx="0" cy="19826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Freeform 98"/>
              <p:cNvSpPr/>
              <p:nvPr/>
            </p:nvSpPr>
            <p:spPr>
              <a:xfrm>
                <a:off x="4108174" y="3637722"/>
                <a:ext cx="351183" cy="165652"/>
              </a:xfrm>
              <a:custGeom>
                <a:avLst/>
                <a:gdLst>
                  <a:gd name="connsiteX0" fmla="*/ 0 w 351183"/>
                  <a:gd name="connsiteY0" fmla="*/ 0 h 165652"/>
                  <a:gd name="connsiteX1" fmla="*/ 112643 w 351183"/>
                  <a:gd name="connsiteY1" fmla="*/ 152400 h 165652"/>
                  <a:gd name="connsiteX2" fmla="*/ 351183 w 351183"/>
                  <a:gd name="connsiteY2" fmla="*/ 165652 h 165652"/>
                  <a:gd name="connsiteX3" fmla="*/ 331304 w 351183"/>
                  <a:gd name="connsiteY3" fmla="*/ 53008 h 165652"/>
                  <a:gd name="connsiteX4" fmla="*/ 212035 w 351183"/>
                  <a:gd name="connsiteY4" fmla="*/ 19878 h 165652"/>
                  <a:gd name="connsiteX5" fmla="*/ 0 w 351183"/>
                  <a:gd name="connsiteY5" fmla="*/ 0 h 16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183" h="165652">
                    <a:moveTo>
                      <a:pt x="0" y="0"/>
                    </a:moveTo>
                    <a:lnTo>
                      <a:pt x="112643" y="152400"/>
                    </a:lnTo>
                    <a:lnTo>
                      <a:pt x="351183" y="165652"/>
                    </a:lnTo>
                    <a:lnTo>
                      <a:pt x="331304" y="53008"/>
                    </a:lnTo>
                    <a:lnTo>
                      <a:pt x="212035" y="198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590798" y="4222173"/>
                <a:ext cx="865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b="1" dirty="0"/>
                  <a:t>1 – 10 nm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762195" y="3430830"/>
                <a:ext cx="17337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De-channeling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4768290" y="4270858"/>
                <a:ext cx="17337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channeling</a:t>
                </a:r>
              </a:p>
            </p:txBody>
          </p:sp>
        </p:grp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6200000">
              <a:off x="5268259" y="4450986"/>
              <a:ext cx="1527306" cy="2343061"/>
            </a:xfrm>
            <a:prstGeom prst="rect">
              <a:avLst/>
            </a:prstGeom>
          </p:spPr>
        </p:pic>
      </p:grpSp>
      <p:cxnSp>
        <p:nvCxnSpPr>
          <p:cNvPr id="113" name="Straight Arrow Connector 112"/>
          <p:cNvCxnSpPr/>
          <p:nvPr/>
        </p:nvCxnSpPr>
        <p:spPr>
          <a:xfrm>
            <a:off x="292608" y="6459322"/>
            <a:ext cx="402336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285293" y="6078931"/>
            <a:ext cx="6096" cy="357226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82879" y="6356909"/>
            <a:ext cx="204826" cy="20482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240181" y="6414211"/>
            <a:ext cx="96318" cy="9631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559908" y="6222185"/>
            <a:ext cx="36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z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36820" y="5950303"/>
            <a:ext cx="36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x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20971" y="6534300"/>
            <a:ext cx="36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y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4044086" y="6450788"/>
            <a:ext cx="402336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 flipV="1">
            <a:off x="4036771" y="6070397"/>
            <a:ext cx="6096" cy="357226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3934357" y="6348375"/>
            <a:ext cx="204826" cy="20482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991659" y="6405677"/>
            <a:ext cx="96318" cy="9631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4311386" y="6213651"/>
            <a:ext cx="36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y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988298" y="5941769"/>
            <a:ext cx="36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x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789569" y="6525765"/>
            <a:ext cx="36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z</a:t>
            </a: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1481" y="3304807"/>
            <a:ext cx="1660332" cy="206488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3583" y="3561557"/>
            <a:ext cx="963929" cy="198456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2318" y="3766603"/>
            <a:ext cx="1424709" cy="826193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4842204" y="1283857"/>
            <a:ext cx="38010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/>
              <a:t>1] Channel size </a:t>
            </a:r>
            <a:r>
              <a:rPr lang="en-US" sz="1000" b="1" dirty="0">
                <a:sym typeface="Symbol" panose="05050102010706020507" pitchFamily="18" charset="2"/>
              </a:rPr>
              <a:t> </a:t>
            </a:r>
            <a:r>
              <a:rPr lang="en-US" sz="1000" b="1" dirty="0">
                <a:sym typeface="Wingdings" panose="05000000000000000000" pitchFamily="2" charset="2"/>
              </a:rPr>
              <a:t> Screening potential </a:t>
            </a:r>
            <a:r>
              <a:rPr lang="en-US" sz="1000" b="1" dirty="0">
                <a:sym typeface="Symbol" panose="05050102010706020507" pitchFamily="18" charset="2"/>
              </a:rPr>
              <a:t></a:t>
            </a:r>
            <a:r>
              <a:rPr lang="en-US" sz="1000" b="1" dirty="0"/>
              <a:t> (</a:t>
            </a:r>
            <a:r>
              <a:rPr lang="en-US" sz="1000" b="1" dirty="0">
                <a:sym typeface="Symbol" panose="05050102010706020507" pitchFamily="18" charset="2"/>
              </a:rPr>
              <a:t> </a:t>
            </a:r>
            <a:r>
              <a:rPr lang="en-US" sz="1000" b="1" dirty="0" err="1">
                <a:sym typeface="Symbol" panose="05050102010706020507" pitchFamily="18" charset="2"/>
              </a:rPr>
              <a:t>exp</a:t>
            </a:r>
            <a:r>
              <a:rPr lang="en-US" sz="1000" b="1" dirty="0">
                <a:sym typeface="Symbol" panose="05050102010706020507" pitchFamily="18" charset="2"/>
              </a:rPr>
              <a:t>(- channel size)</a:t>
            </a:r>
            <a:r>
              <a:rPr lang="en-US" sz="1000" b="1" dirty="0"/>
              <a:t>) </a:t>
            </a:r>
            <a:r>
              <a:rPr lang="en-US" sz="1000" b="1" dirty="0">
                <a:sym typeface="Wingdings" panose="05000000000000000000" pitchFamily="2" charset="2"/>
              </a:rPr>
              <a:t> Beam Coupling </a:t>
            </a:r>
            <a:r>
              <a:rPr lang="en-US" sz="1000" b="1" dirty="0">
                <a:sym typeface="Symbol" panose="05050102010706020507" pitchFamily="18" charset="2"/>
              </a:rPr>
              <a:t></a:t>
            </a:r>
          </a:p>
          <a:p>
            <a:pPr algn="just"/>
            <a:endParaRPr lang="en-US" sz="1000" b="1" dirty="0">
              <a:sym typeface="Symbol" panose="05050102010706020507" pitchFamily="18" charset="2"/>
            </a:endParaRPr>
          </a:p>
          <a:p>
            <a:pPr algn="just"/>
            <a:r>
              <a:rPr lang="en-US" sz="1000" b="1" dirty="0">
                <a:sym typeface="Symbol" panose="05050102010706020507" pitchFamily="18" charset="2"/>
              </a:rPr>
              <a:t>2] Critical angle ~ 2 </a:t>
            </a:r>
            <a:r>
              <a:rPr lang="en-US" sz="1000" b="1" dirty="0" err="1">
                <a:sym typeface="Symbol" panose="05050102010706020507" pitchFamily="18" charset="2"/>
              </a:rPr>
              <a:t>mrad</a:t>
            </a:r>
            <a:r>
              <a:rPr lang="en-US" sz="1000" b="1" dirty="0">
                <a:sym typeface="Symbol" panose="05050102010706020507" pitchFamily="18" charset="2"/>
              </a:rPr>
              <a:t> </a:t>
            </a:r>
            <a:r>
              <a:rPr lang="en-US" sz="1000" b="1" dirty="0">
                <a:sym typeface="Wingdings" panose="05000000000000000000" pitchFamily="2" charset="2"/>
              </a:rPr>
              <a:t> 100 nm in diameter/ 100 micron in length  10 nm in diameter/10 micron in length  </a:t>
            </a:r>
            <a:endParaRPr lang="en-US" sz="1000" b="1" dirty="0"/>
          </a:p>
        </p:txBody>
      </p:sp>
      <p:sp>
        <p:nvSpPr>
          <p:cNvPr id="144" name="Rectangle 143"/>
          <p:cNvSpPr/>
          <p:nvPr/>
        </p:nvSpPr>
        <p:spPr>
          <a:xfrm>
            <a:off x="6506818" y="2423994"/>
            <a:ext cx="26371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The angular distribution of particles downstream of the bent nanotube, in the direction of bending (IHEP, INFN, 2002)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 flipH="1">
            <a:off x="6838122" y="2975113"/>
            <a:ext cx="357808" cy="954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185530" y="4552122"/>
            <a:ext cx="748748" cy="31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0" y="4320208"/>
            <a:ext cx="143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ym typeface="Symbol" panose="05050102010706020507" pitchFamily="18" charset="2"/>
              </a:rPr>
              <a:t></a:t>
            </a:r>
            <a:r>
              <a:rPr lang="en-US" sz="800" b="1" baseline="-25000" dirty="0">
                <a:sym typeface="Symbol" panose="05050102010706020507" pitchFamily="18" charset="2"/>
              </a:rPr>
              <a:t>x</a:t>
            </a:r>
            <a:r>
              <a:rPr lang="en-US" sz="800" b="1" dirty="0">
                <a:sym typeface="Symbol" panose="05050102010706020507" pitchFamily="18" charset="2"/>
              </a:rPr>
              <a:t> = 100 m</a:t>
            </a:r>
          </a:p>
          <a:p>
            <a:r>
              <a:rPr lang="en-US" sz="800" b="1" dirty="0">
                <a:sym typeface="Symbol" panose="05050102010706020507" pitchFamily="18" charset="2"/>
              </a:rPr>
              <a:t></a:t>
            </a:r>
            <a:r>
              <a:rPr lang="en-US" sz="800" b="1" baseline="-25000" dirty="0">
                <a:sym typeface="Symbol" panose="05050102010706020507" pitchFamily="18" charset="2"/>
              </a:rPr>
              <a:t>x</a:t>
            </a:r>
            <a:r>
              <a:rPr lang="en-US" sz="800" b="1" dirty="0">
                <a:sym typeface="Symbol" panose="05050102010706020507" pitchFamily="18" charset="2"/>
              </a:rPr>
              <a:t> = 5 </a:t>
            </a:r>
            <a:r>
              <a:rPr lang="en-US" sz="800" b="1" dirty="0" err="1">
                <a:sym typeface="Symbol" panose="05050102010706020507" pitchFamily="18" charset="2"/>
              </a:rPr>
              <a:t>mrad</a:t>
            </a:r>
            <a:endParaRPr lang="en-US" sz="800" b="1" dirty="0">
              <a:sym typeface="Symbol" panose="05050102010706020507" pitchFamily="18" charset="2"/>
            </a:endParaRPr>
          </a:p>
          <a:p>
            <a:r>
              <a:rPr lang="en-US" sz="800" b="1" dirty="0">
                <a:sym typeface="Symbol" panose="05050102010706020507" pitchFamily="18" charset="2"/>
              </a:rPr>
              <a:t></a:t>
            </a:r>
            <a:r>
              <a:rPr lang="en-US" sz="800" b="1" baseline="-25000" dirty="0">
                <a:sym typeface="Symbol" panose="05050102010706020507" pitchFamily="18" charset="2"/>
              </a:rPr>
              <a:t>x</a:t>
            </a:r>
            <a:r>
              <a:rPr lang="en-US" sz="800" b="1" dirty="0">
                <a:sym typeface="Symbol" panose="05050102010706020507" pitchFamily="18" charset="2"/>
              </a:rPr>
              <a:t>  0.5 mm-</a:t>
            </a:r>
            <a:r>
              <a:rPr lang="en-US" sz="800" b="1" dirty="0" err="1">
                <a:sym typeface="Symbol" panose="05050102010706020507" pitchFamily="18" charset="2"/>
              </a:rPr>
              <a:t>mrad</a:t>
            </a:r>
            <a:endParaRPr lang="en-US" sz="800" b="1" dirty="0">
              <a:sym typeface="Symbol" panose="05050102010706020507" pitchFamily="18" charset="2"/>
            </a:endParaRPr>
          </a:p>
          <a:p>
            <a:r>
              <a:rPr lang="en-US" sz="800" b="1" dirty="0" err="1">
                <a:sym typeface="Symbol" panose="05050102010706020507" pitchFamily="18" charset="2"/>
              </a:rPr>
              <a:t>Qb</a:t>
            </a:r>
            <a:r>
              <a:rPr lang="en-US" sz="800" b="1" dirty="0">
                <a:sym typeface="Symbol" panose="05050102010706020507" pitchFamily="18" charset="2"/>
              </a:rPr>
              <a:t>  1 </a:t>
            </a:r>
            <a:r>
              <a:rPr lang="en-US" sz="800" b="1" dirty="0" err="1">
                <a:sym typeface="Symbol" panose="05050102010706020507" pitchFamily="18" charset="2"/>
              </a:rPr>
              <a:t>pC</a:t>
            </a:r>
            <a:endParaRPr lang="en-US" sz="800" b="1" dirty="0"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4974" y="6533322"/>
            <a:ext cx="2246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Joseph F. et.al, Nano-letters, 2004</a:t>
            </a:r>
          </a:p>
        </p:txBody>
      </p:sp>
    </p:spTree>
    <p:extLst>
      <p:ext uri="{BB962C8B-B14F-4D97-AF65-F5344CB8AC3E}">
        <p14:creationId xmlns:p14="http://schemas.microsoft.com/office/powerpoint/2010/main" val="23710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3" grpId="0"/>
      <p:bldP spid="87" grpId="0" animBg="1"/>
      <p:bldP spid="117" grpId="0" animBg="1"/>
      <p:bldP spid="118" grpId="0" animBg="1"/>
      <p:bldP spid="119" grpId="0"/>
      <p:bldP spid="120" grpId="0"/>
      <p:bldP spid="121" grpId="0"/>
      <p:bldP spid="135" grpId="0" animBg="1"/>
      <p:bldP spid="136" grpId="0" animBg="1"/>
      <p:bldP spid="137" grpId="0"/>
      <p:bldP spid="138" grpId="0"/>
      <p:bldP spid="139" grpId="0"/>
      <p:bldP spid="144" grpId="0"/>
      <p:bldP spid="147" grpId="0" animBg="1"/>
      <p:bldP spid="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975350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FAST Retreat – Y.M. Shin| 08-18-2016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74" y="649839"/>
            <a:ext cx="4563018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rgbClr val="004C97"/>
                </a:solidFill>
              </a:rPr>
              <a:t>3.   Simulations (Elegant + Shower)</a:t>
            </a:r>
          </a:p>
        </p:txBody>
      </p:sp>
      <p:sp>
        <p:nvSpPr>
          <p:cNvPr id="6" name="Text Box 251"/>
          <p:cNvSpPr txBox="1">
            <a:spLocks noChangeArrowheads="1"/>
          </p:cNvSpPr>
          <p:nvPr/>
        </p:nvSpPr>
        <p:spPr bwMode="auto">
          <a:xfrm>
            <a:off x="-112643" y="171823"/>
            <a:ext cx="9144000" cy="49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3E4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4201" tIns="62101" rIns="124201" bIns="62101">
            <a:spAutoFit/>
          </a:bodyPr>
          <a:lstStyle>
            <a:lvl1pPr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ea typeface="Gulim" panose="020B0600000101010101" pitchFamily="34" charset="-127"/>
              </a:rPr>
              <a:t>Slit-Mask Beam-Modulation Test</a:t>
            </a:r>
            <a:endParaRPr lang="en-AU" altLang="en-US" sz="2400" b="1" i="1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0453" y="1046079"/>
            <a:ext cx="456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212121"/>
                </a:solidFill>
                <a:latin typeface="+mj-lt"/>
                <a:cs typeface="Arial"/>
              </a:rPr>
              <a:t>This work was </a:t>
            </a:r>
          </a:p>
          <a:p>
            <a:pPr marL="285750" indent="-285750" algn="just">
              <a:buFontTx/>
              <a:buChar char="-"/>
            </a:pPr>
            <a:r>
              <a:rPr lang="en-US" sz="1200" b="1" dirty="0">
                <a:solidFill>
                  <a:srgbClr val="212121"/>
                </a:solidFill>
                <a:latin typeface="+mj-lt"/>
                <a:cs typeface="Arial"/>
              </a:rPr>
              <a:t>For beam modulation study using a masked chicane</a:t>
            </a:r>
          </a:p>
          <a:p>
            <a:pPr marL="285750" indent="-285750" algn="just">
              <a:buFontTx/>
              <a:buChar char="-"/>
            </a:pPr>
            <a:r>
              <a:rPr lang="en-US" sz="1200" b="1" dirty="0">
                <a:solidFill>
                  <a:srgbClr val="212121"/>
                </a:solidFill>
                <a:latin typeface="+mj-lt"/>
                <a:cs typeface="Arial"/>
              </a:rPr>
              <a:t>To demonstrate beam-shaping control of FAST </a:t>
            </a:r>
            <a:r>
              <a:rPr lang="en-US" sz="1200" b="1" dirty="0" err="1">
                <a:solidFill>
                  <a:srgbClr val="212121"/>
                </a:solidFill>
                <a:latin typeface="+mj-lt"/>
                <a:cs typeface="Arial"/>
              </a:rPr>
              <a:t>linac</a:t>
            </a:r>
            <a:endParaRPr lang="en-US" sz="1200" b="1" dirty="0">
              <a:solidFill>
                <a:srgbClr val="212121"/>
              </a:solidFill>
              <a:latin typeface="+mj-lt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16012" y="1788078"/>
            <a:ext cx="5497551" cy="4307922"/>
            <a:chOff x="563681" y="1788078"/>
            <a:chExt cx="4099933" cy="321273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4" r="12572" b="7648"/>
            <a:stretch/>
          </p:blipFill>
          <p:spPr>
            <a:xfrm>
              <a:off x="563681" y="1788078"/>
              <a:ext cx="4099933" cy="3212738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573" y="2005933"/>
              <a:ext cx="1951425" cy="1638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294146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Bridge 1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2_neo_fluid_ani_s">
      <a:majorFont>
        <a:latin typeface="Verdana"/>
        <a:ea typeface="HY견고딕"/>
        <a:cs typeface="Arial"/>
      </a:majorFont>
      <a:minorFont>
        <a:latin typeface="Verdana"/>
        <a:ea typeface="HY견고딕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2_neo_fluid_ani_s 1">
        <a:dk1>
          <a:srgbClr val="FFFFFF"/>
        </a:dk1>
        <a:lt1>
          <a:srgbClr val="FFFFFF"/>
        </a:lt1>
        <a:dk2>
          <a:srgbClr val="339966"/>
        </a:dk2>
        <a:lt2>
          <a:srgbClr val="969696"/>
        </a:lt2>
        <a:accent1>
          <a:srgbClr val="B2B2B2"/>
        </a:accent1>
        <a:accent2>
          <a:srgbClr val="FF9900"/>
        </a:accent2>
        <a:accent3>
          <a:srgbClr val="FFFFFF"/>
        </a:accent3>
        <a:accent4>
          <a:srgbClr val="DADADA"/>
        </a:accent4>
        <a:accent5>
          <a:srgbClr val="D5D5D5"/>
        </a:accent5>
        <a:accent6>
          <a:srgbClr val="E78A00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neo_fluid_ani_s 2">
        <a:dk1>
          <a:srgbClr val="FFFFFF"/>
        </a:dk1>
        <a:lt1>
          <a:srgbClr val="FFFFFF"/>
        </a:lt1>
        <a:dk2>
          <a:srgbClr val="339966"/>
        </a:dk2>
        <a:lt2>
          <a:srgbClr val="969696"/>
        </a:lt2>
        <a:accent1>
          <a:srgbClr val="B2B2B2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D5D5D5"/>
        </a:accent5>
        <a:accent6>
          <a:srgbClr val="008AE7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neo_fluid_ani_s 3">
        <a:dk1>
          <a:srgbClr val="FFFFFF"/>
        </a:dk1>
        <a:lt1>
          <a:srgbClr val="FFFFFF"/>
        </a:lt1>
        <a:dk2>
          <a:srgbClr val="339966"/>
        </a:dk2>
        <a:lt2>
          <a:srgbClr val="969696"/>
        </a:lt2>
        <a:accent1>
          <a:srgbClr val="B2B2B2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D5D5D5"/>
        </a:accent5>
        <a:accent6>
          <a:srgbClr val="8AB900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neo_fluid_ani_s 4">
        <a:dk1>
          <a:srgbClr val="FFFFFF"/>
        </a:dk1>
        <a:lt1>
          <a:srgbClr val="FFFFFF"/>
        </a:lt1>
        <a:dk2>
          <a:srgbClr val="339966"/>
        </a:dk2>
        <a:lt2>
          <a:srgbClr val="969696"/>
        </a:lt2>
        <a:accent1>
          <a:srgbClr val="B2B2B2"/>
        </a:accent1>
        <a:accent2>
          <a:srgbClr val="AE59E3"/>
        </a:accent2>
        <a:accent3>
          <a:srgbClr val="FFFFFF"/>
        </a:accent3>
        <a:accent4>
          <a:srgbClr val="DADADA"/>
        </a:accent4>
        <a:accent5>
          <a:srgbClr val="D5D5D5"/>
        </a:accent5>
        <a:accent6>
          <a:srgbClr val="9D50CE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ridge 12" id="{742B0DF7-DBD5-41E0-85DD-FEBD2A5ADA70}" vid="{E2490AF3-F826-4072-81E1-3B9776B31DB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74861</TotalTime>
  <Words>2302</Words>
  <Application>Microsoft Office PowerPoint</Application>
  <PresentationFormat>On-screen Show (4:3)</PresentationFormat>
  <Paragraphs>240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Geneva</vt:lpstr>
      <vt:lpstr>HY견고딕</vt:lpstr>
      <vt:lpstr>MS PGothic</vt:lpstr>
      <vt:lpstr>MS PGothic</vt:lpstr>
      <vt:lpstr>Gulim</vt:lpstr>
      <vt:lpstr>맑은 고딕</vt:lpstr>
      <vt:lpstr>Arial</vt:lpstr>
      <vt:lpstr>Calibri</vt:lpstr>
      <vt:lpstr>Helvetica</vt:lpstr>
      <vt:lpstr>Symbol</vt:lpstr>
      <vt:lpstr>Times</vt:lpstr>
      <vt:lpstr>Times New Roman</vt:lpstr>
      <vt:lpstr>Verdana</vt:lpstr>
      <vt:lpstr>Wingdings</vt:lpstr>
      <vt:lpstr>FNAL_TemplateMac_060514</vt:lpstr>
      <vt:lpstr>Bridge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 ETH0 -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Young-Min</dc:creator>
  <cp:lastModifiedBy>youngmin shin</cp:lastModifiedBy>
  <cp:revision>1137</cp:revision>
  <cp:lastPrinted>2016-02-27T14:34:51Z</cp:lastPrinted>
  <dcterms:created xsi:type="dcterms:W3CDTF">2015-02-05T00:20:47Z</dcterms:created>
  <dcterms:modified xsi:type="dcterms:W3CDTF">2016-08-18T18:09:22Z</dcterms:modified>
</cp:coreProperties>
</file>