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1" autoAdjust="0"/>
    <p:restoredTop sz="94701" autoAdjust="0"/>
  </p:normalViewPr>
  <p:slideViewPr>
    <p:cSldViewPr>
      <p:cViewPr>
        <p:scale>
          <a:sx n="75" d="100"/>
          <a:sy n="75" d="100"/>
        </p:scale>
        <p:origin x="-102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24/08/2016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24/08/2016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24/08/2016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24/08/2016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24/08/2016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24/08/2016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24/08/2016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24/08/2016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24/08/2016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24/08/2016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24/08/2016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24/08/2016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366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Technical </a:t>
            </a:r>
            <a:r>
              <a:rPr lang="en-US" b="1" dirty="0"/>
              <a:t>B</a:t>
            </a:r>
            <a:r>
              <a:rPr lang="en-US" b="1" dirty="0" smtClean="0"/>
              <a:t>oard Meeting, 24/8/2016</a:t>
            </a:r>
          </a:p>
          <a:p>
            <a:endParaRPr lang="en-US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-36512" y="4887158"/>
            <a:ext cx="8820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Meeting mainly devoted to the finalization of the field cage and cathode design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Additional presentation by Thorsten on impurities effects</a:t>
            </a:r>
          </a:p>
          <a:p>
            <a:endParaRPr lang="en-US" dirty="0" smtClean="0"/>
          </a:p>
          <a:p>
            <a:pPr marL="285750" indent="-285750">
              <a:buFont typeface="Wingdings"/>
              <a:buChar char="à"/>
            </a:pPr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1930"/>
            <a:ext cx="81724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323529" y="404664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 lot of work was done by </a:t>
            </a:r>
            <a:r>
              <a:rPr lang="en-US" dirty="0" err="1" smtClean="0"/>
              <a:t>Adamo</a:t>
            </a:r>
            <a:r>
              <a:rPr lang="en-US" dirty="0" smtClean="0"/>
              <a:t> on the finalization of the field cage and cathode design with the goal of meeting the deadline of completing  the design by the end of this month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We are going to meet this deadline</a:t>
            </a:r>
          </a:p>
          <a:p>
            <a:pPr marL="285750" indent="-285750">
              <a:buFont typeface="Wingdings" pitchFamily="2" charset="2"/>
              <a:buChar char="à"/>
            </a:pP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At the next TB Christian will present some additional information on the organization of the production and coating of the PMMA plates. Dimensions have been fixed and affected the design by </a:t>
            </a:r>
            <a:r>
              <a:rPr lang="en-US" dirty="0" err="1" smtClean="0">
                <a:sym typeface="Wingdings" panose="05000000000000000000" pitchFamily="2" charset="2"/>
              </a:rPr>
              <a:t>Adamo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We will have to discuss some points of the design such as slightly increasing the height of the field cage in the cryostat: it has some consequences on the beam alignment, background, CRP </a:t>
            </a:r>
            <a:r>
              <a:rPr lang="en-US" dirty="0" err="1" smtClean="0">
                <a:sym typeface="Wingdings" panose="05000000000000000000" pitchFamily="2" charset="2"/>
              </a:rPr>
              <a:t>etc</a:t>
            </a:r>
            <a:r>
              <a:rPr lang="en-US" dirty="0" smtClean="0">
                <a:sym typeface="Wingdings" panose="05000000000000000000" pitchFamily="2" charset="2"/>
              </a:rPr>
              <a:t> …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Still pending the optimization of the PMTs layout with respect to the new cathode layout, another point of discussion. Some considerations will be shown today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The organization of the mounting (CRP, FC, cathode) is in terms of elements/boxes of similar 3 m size  there is a conceptual layout  for the dimensions of the clean room buffer, to be finalized in an executive drawing with </a:t>
            </a:r>
            <a:r>
              <a:rPr lang="en-US" dirty="0" err="1" smtClean="0">
                <a:sym typeface="Wingdings" panose="05000000000000000000" pitchFamily="2" charset="2"/>
              </a:rPr>
              <a:t>Marzio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dirty="0" err="1" smtClean="0">
                <a:sym typeface="Wingdings" panose="05000000000000000000" pitchFamily="2" charset="2"/>
              </a:rPr>
              <a:t>Adamo</a:t>
            </a:r>
            <a:r>
              <a:rPr lang="en-US" dirty="0" smtClean="0">
                <a:sym typeface="Wingdings" panose="05000000000000000000" pitchFamily="2" charset="2"/>
              </a:rPr>
              <a:t> has now the access to the drawings of the EHN1 hall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15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228</Words>
  <Application>Microsoft Office PowerPoint</Application>
  <PresentationFormat>Affichage à l'écran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175</cp:revision>
  <dcterms:created xsi:type="dcterms:W3CDTF">2015-04-08T06:38:53Z</dcterms:created>
  <dcterms:modified xsi:type="dcterms:W3CDTF">2016-08-24T11:55:07Z</dcterms:modified>
</cp:coreProperties>
</file>