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D9FC-91DD-4006-A7B2-B6F93B286CD8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119E-4105-4A32-8073-58E8D878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Few Remarks on Impact of Impurities in WA105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Thorsten Lux</a:t>
            </a:r>
            <a:endParaRPr lang="en-US" dirty="0"/>
          </a:p>
        </p:txBody>
      </p:sp>
      <p:pic>
        <p:nvPicPr>
          <p:cNvPr id="1026" name="Picture 2" descr="C:\Users\tlux\Google Drive\IFAE_logos\IFAE\with BIST and SO\IFAE_top_BIST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653136"/>
            <a:ext cx="1835696" cy="569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Motivation:</a:t>
            </a:r>
            <a:r>
              <a:rPr lang="en-US" dirty="0" smtClean="0"/>
              <a:t> The discussion about the impurities focused a short attenuation length for primary scintillation light but in fact the impurities might have  impact on the detector performance beyond S1 attenuation.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 important questions to be answered: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What is the nature of the impurities? Which type of elements/molecules? Which quantity of each type of impurity?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 What is the effect on the charge readout? (To my knowledge </a:t>
            </a:r>
            <a:r>
              <a:rPr lang="en-US" dirty="0" err="1" smtClean="0"/>
              <a:t>ArDM</a:t>
            </a:r>
            <a:r>
              <a:rPr lang="en-US" dirty="0" smtClean="0"/>
              <a:t> Run I does not run with charge readout)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Gas Gain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9925" t="14000" r="15345" b="12501"/>
          <a:stretch>
            <a:fillRect/>
          </a:stretch>
        </p:blipFill>
        <p:spPr bwMode="auto">
          <a:xfrm>
            <a:off x="6300192" y="1484784"/>
            <a:ext cx="25737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4805" y="3645024"/>
            <a:ext cx="2959195" cy="277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17032"/>
            <a:ext cx="2773231" cy="266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1484784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fraction of the impurities will end up in gas phase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Russian group presented DP results with impurities at MPGD 2015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other groups reported even higher gains with THGEMs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significant increase of gas gain seem to be possible 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But this means also more ions drifting back from LEM!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9331" y="4365104"/>
            <a:ext cx="2952328" cy="792088"/>
          </a:xfrm>
          <a:prstGeom prst="rect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87824" y="4365104"/>
            <a:ext cx="30243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59832" y="5157192"/>
            <a:ext cx="2952328" cy="5400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59832" y="4797152"/>
            <a:ext cx="2952328" cy="0"/>
          </a:xfrm>
          <a:prstGeom prst="line">
            <a:avLst/>
          </a:prstGeom>
          <a:ln w="88900" cmpd="sng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59832" y="5373216"/>
            <a:ext cx="2952328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64088" y="4365104"/>
            <a:ext cx="110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GAr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5301208"/>
            <a:ext cx="1107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LAr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3995936" y="4437112"/>
            <a:ext cx="72008" cy="36004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067944" y="4365104"/>
            <a:ext cx="72008" cy="36004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211960" y="4365104"/>
            <a:ext cx="0" cy="36004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211960" y="4365104"/>
            <a:ext cx="72008" cy="43204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995936" y="4797152"/>
            <a:ext cx="72008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39952" y="4797152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211960" y="4797152"/>
            <a:ext cx="72008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83968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39952" y="494116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S2 Signal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51125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studied also impact on S2 signal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much higher S2 yield as expected from literature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higher charge gain goes with higher S2 gain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real problem: impurity might </a:t>
            </a:r>
            <a:r>
              <a:rPr lang="en-US" dirty="0" smtClean="0"/>
              <a:t>change wavelength e.g</a:t>
            </a:r>
            <a:r>
              <a:rPr lang="en-US" dirty="0" smtClean="0"/>
              <a:t>. N2 </a:t>
            </a:r>
            <a:r>
              <a:rPr lang="en-US" dirty="0" smtClean="0"/>
              <a:t>impurity shifts </a:t>
            </a:r>
            <a:r>
              <a:rPr lang="en-US" dirty="0" smtClean="0"/>
              <a:t>light to 300 – 450 nm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shifted wavelength depends on type of impurity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highly transparent above 160 nm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=&gt; S1/S2 separation might in fact get worse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83568" y="3876456"/>
            <a:ext cx="3985535" cy="2981544"/>
            <a:chOff x="2123728" y="3212976"/>
            <a:chExt cx="4633607" cy="3485600"/>
          </a:xfrm>
        </p:grpSpPr>
        <p:pic>
          <p:nvPicPr>
            <p:cNvPr id="5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3212976"/>
              <a:ext cx="4258182" cy="348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5"/>
            <p:cNvSpPr/>
            <p:nvPr/>
          </p:nvSpPr>
          <p:spPr>
            <a:xfrm rot="1529267">
              <a:off x="3345697" y="3360885"/>
              <a:ext cx="785007" cy="28637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3110986">
              <a:off x="4390434" y="2982902"/>
              <a:ext cx="785007" cy="3948794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3400003" cy="19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580112" y="1340768"/>
            <a:ext cx="3384376" cy="307777"/>
          </a:xfrm>
          <a:prstGeom prst="rect">
            <a:avLst/>
          </a:prstGeom>
          <a:solidFill>
            <a:srgbClr val="FFFFCD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ru-RU" sz="1400" b="1" dirty="0">
                <a:solidFill>
                  <a:srgbClr val="000099"/>
                </a:solidFill>
                <a:sym typeface="System"/>
              </a:rPr>
              <a:t>T. Takahashi et al., NIM 205 (1983) 591: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80112" y="2636912"/>
            <a:ext cx="345638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861048"/>
            <a:ext cx="4084288" cy="223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6093296"/>
            <a:ext cx="4171648" cy="59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Attachment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statement in Technical Board Meeting a month ago was:</a:t>
            </a:r>
          </a:p>
          <a:p>
            <a:r>
              <a:rPr lang="en-US" dirty="0" smtClean="0"/>
              <a:t>The purification system removes efficiently electronegative impurities so that this will not be a problem!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The problem is that rate of attachment does not depend only on amount of electronegative impurities but also on the gas composition as a whole!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E.g. attachment process to O2:</a:t>
            </a: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79712" y="3933056"/>
            <a:ext cx="46799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dirty="0"/>
              <a:t>e + O2 -&gt; O2</a:t>
            </a:r>
            <a:r>
              <a:rPr lang="en-GB" b="0" baseline="30000" dirty="0"/>
              <a:t>-</a:t>
            </a:r>
            <a:r>
              <a:rPr lang="en-GB" b="0" dirty="0"/>
              <a:t> </a:t>
            </a:r>
            <a:r>
              <a:rPr lang="en-GB" b="0" baseline="30000" dirty="0"/>
              <a:t>*</a:t>
            </a:r>
            <a:r>
              <a:rPr lang="en-GB" b="0" dirty="0"/>
              <a:t>  (instable exited ion)</a:t>
            </a:r>
          </a:p>
          <a:p>
            <a:pPr>
              <a:spcBef>
                <a:spcPct val="50000"/>
              </a:spcBef>
            </a:pPr>
            <a:r>
              <a:rPr lang="en-GB" b="0" dirty="0"/>
              <a:t>O2</a:t>
            </a:r>
            <a:r>
              <a:rPr lang="en-GB" b="0" baseline="30000" dirty="0"/>
              <a:t>-*</a:t>
            </a:r>
            <a:r>
              <a:rPr lang="en-GB" b="0" dirty="0"/>
              <a:t> + </a:t>
            </a:r>
            <a:r>
              <a:rPr lang="en-GB" b="0" dirty="0" smtClean="0"/>
              <a:t>X </a:t>
            </a:r>
            <a:r>
              <a:rPr lang="en-GB" b="0" dirty="0"/>
              <a:t>-&gt; O2- + </a:t>
            </a:r>
            <a:r>
              <a:rPr lang="en-GB" b="0" dirty="0" smtClean="0"/>
              <a:t>X  </a:t>
            </a:r>
            <a:r>
              <a:rPr lang="en-GB" b="0" dirty="0"/>
              <a:t>(stable ion)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86916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X: atom/molecule in the gas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Attachment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504" y="1268760"/>
            <a:ext cx="8893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dirty="0"/>
              <a:t>The rate </a:t>
            </a:r>
            <a:r>
              <a:rPr lang="en-GB" b="0" i="1" dirty="0"/>
              <a:t>A</a:t>
            </a:r>
            <a:r>
              <a:rPr lang="en-GB" b="0" dirty="0"/>
              <a:t> of this process can be described by a simple factorization:</a:t>
            </a:r>
          </a:p>
          <a:p>
            <a:pPr>
              <a:spcBef>
                <a:spcPct val="50000"/>
              </a:spcBef>
            </a:pPr>
            <a:endParaRPr lang="en-GB" b="0" dirty="0"/>
          </a:p>
          <a:p>
            <a:pPr>
              <a:spcBef>
                <a:spcPct val="50000"/>
              </a:spcBef>
            </a:pPr>
            <a:endParaRPr lang="en-GB" b="0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ph idx="1"/>
          </p:nvPr>
        </p:nvGraphicFramePr>
        <p:xfrm>
          <a:off x="1677988" y="1844675"/>
          <a:ext cx="4816475" cy="617538"/>
        </p:xfrm>
        <a:graphic>
          <a:graphicData uri="http://schemas.openxmlformats.org/presentationml/2006/ole">
            <p:oleObj spid="_x0000_s3074" name="Equation" r:id="rId3" imgW="1981080" imgH="253800" progId="Equation.3">
              <p:embed/>
            </p:oleObj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7488" y="2637185"/>
            <a:ext cx="76327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0" dirty="0" smtClean="0"/>
              <a:t>P(X),</a:t>
            </a:r>
            <a:r>
              <a:rPr lang="en-GB" sz="1600" b="0" dirty="0"/>
              <a:t>P(O2): partial pressures of the different gas components </a:t>
            </a:r>
          </a:p>
          <a:p>
            <a:pPr>
              <a:spcBef>
                <a:spcPct val="50000"/>
              </a:spcBef>
            </a:pPr>
            <a:r>
              <a:rPr lang="en-GB" sz="1600" b="0" dirty="0" smtClean="0"/>
              <a:t>C(X,O2</a:t>
            </a:r>
            <a:r>
              <a:rPr lang="en-GB" sz="1600" b="0" dirty="0"/>
              <a:t>): attachment coefficient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573016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C(X,O2) depends strongly on the type of element/molecule e.g. C(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Xe</a:t>
            </a:r>
            <a:r>
              <a:rPr lang="en-US" dirty="0" smtClean="0"/>
              <a:t>, O2) = 0 but large for CO2, iC4H10, H20, … </a:t>
            </a:r>
          </a:p>
          <a:p>
            <a:r>
              <a:rPr lang="en-US" dirty="0" smtClean="0"/>
              <a:t>Thumb rule: The more complex it is/the more vibration and rotation energy levels it has, the higher is its attachment coefficient!</a:t>
            </a:r>
          </a:p>
          <a:p>
            <a:endParaRPr lang="en-US" dirty="0"/>
          </a:p>
          <a:p>
            <a:pPr>
              <a:buFont typeface="Symbol" pitchFamily="18" charset="2"/>
              <a:buChar char="Þ"/>
            </a:pPr>
            <a:r>
              <a:rPr lang="en-US" b="1" dirty="0" smtClean="0">
                <a:solidFill>
                  <a:srgbClr val="FF0000"/>
                </a:solidFill>
              </a:rPr>
              <a:t>Depending on the type of impurity, the attachment rate is different even for the same amount of electronegative gases as O2!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Symbol" pitchFamily="18" charset="2"/>
              <a:buChar char="Þ"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Having a large S1 attenuation should worry us also in respect of charge attachment!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/>
              <a:t>The short light attenuation length observed in </a:t>
            </a:r>
            <a:r>
              <a:rPr lang="en-US" dirty="0" err="1" smtClean="0"/>
              <a:t>ArDM</a:t>
            </a:r>
            <a:r>
              <a:rPr lang="en-US" dirty="0" smtClean="0"/>
              <a:t> Run I might indicate impact on the WA105 performance going beyond the light attenuation:</a:t>
            </a:r>
            <a:endParaRPr lang="en-US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significant increase of </a:t>
            </a:r>
            <a:r>
              <a:rPr lang="en-US" b="1" dirty="0" smtClean="0">
                <a:solidFill>
                  <a:srgbClr val="00B050"/>
                </a:solidFill>
              </a:rPr>
              <a:t>maximal gas </a:t>
            </a:r>
            <a:r>
              <a:rPr lang="en-US" b="1" dirty="0" smtClean="0">
                <a:solidFill>
                  <a:srgbClr val="00B050"/>
                </a:solidFill>
              </a:rPr>
              <a:t>gain seem to be possible!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But this means also more ions drifting back from LEM!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S1/S2 separation might in fact get worse due to S2 wavelength shifting!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Depending on the type of impurity, the attachment rate is different even for the same amount of electronegative gases as O2!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 smtClean="0"/>
              <a:t>The answers to the following questions might help us: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What is the nature of the impurities? Which type of elements/molecules? Which quantity of each type of impurity?</a:t>
            </a:r>
          </a:p>
          <a:p>
            <a:pPr marL="342900" indent="-342900">
              <a:buAutoNum type="arabicParenR"/>
            </a:pPr>
            <a:r>
              <a:rPr lang="en-US" dirty="0" smtClean="0"/>
              <a:t> What is the effect on the charge readout? (To my knowledge </a:t>
            </a:r>
            <a:r>
              <a:rPr lang="en-US" dirty="0" err="1" smtClean="0"/>
              <a:t>ArDM</a:t>
            </a:r>
            <a:r>
              <a:rPr lang="en-US" dirty="0" smtClean="0"/>
              <a:t> Run I does not run with charge readout)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Thinking that we could solve the light attenuation problem simply by increasing the photo detection efficiency might be too </a:t>
            </a:r>
            <a:r>
              <a:rPr lang="en-US" b="1" dirty="0" smtClean="0">
                <a:solidFill>
                  <a:srgbClr val="FF0000"/>
                </a:solidFill>
              </a:rPr>
              <a:t>simplistic! 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611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Few Remarks on Impact of Impurities in WA105</vt:lpstr>
      <vt:lpstr>Introduction</vt:lpstr>
      <vt:lpstr>Impact on Gas Gain</vt:lpstr>
      <vt:lpstr>Impact on S2 Signal</vt:lpstr>
      <vt:lpstr>Impact on Attachment</vt:lpstr>
      <vt:lpstr>Impact on Attachment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Few Remarks on Impact of Impurities in WA105</dc:title>
  <dc:creator>tlux</dc:creator>
  <cp:lastModifiedBy>tlux</cp:lastModifiedBy>
  <cp:revision>23</cp:revision>
  <dcterms:created xsi:type="dcterms:W3CDTF">2016-08-01T10:10:14Z</dcterms:created>
  <dcterms:modified xsi:type="dcterms:W3CDTF">2016-08-24T11:57:52Z</dcterms:modified>
</cp:coreProperties>
</file>