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1" r:id="rId3"/>
    <p:sldId id="264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1" autoAdjust="0"/>
    <p:restoredTop sz="94701" autoAdjust="0"/>
  </p:normalViewPr>
  <p:slideViewPr>
    <p:cSldViewPr>
      <p:cViewPr>
        <p:scale>
          <a:sx n="75" d="100"/>
          <a:sy n="75" d="100"/>
        </p:scale>
        <p:origin x="-102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17FC5-5A14-45B4-A930-623D6CA502FF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1297F-CFE2-405B-ABA3-0F1DE85DC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3C66-38A5-4EDF-A1F0-9518A59843CE}" type="datetime1">
              <a:rPr lang="fr-FR" smtClean="0"/>
              <a:t>07/09/2016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9BD7-6C6A-43D2-9961-2D231F5119BC}" type="datetime1">
              <a:rPr lang="fr-FR" smtClean="0"/>
              <a:t>07/09/2016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EE59-D582-476B-A672-7FE0F0836F6C}" type="datetime1">
              <a:rPr lang="fr-FR" smtClean="0"/>
              <a:t>07/09/2016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7113-0B08-4CA8-AD79-89C9386E079B}" type="datetime1">
              <a:rPr lang="fr-FR" smtClean="0"/>
              <a:t>07/09/2016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298A-4493-4555-AF60-0E5C3D9A0B65}" type="datetime1">
              <a:rPr lang="fr-FR" smtClean="0"/>
              <a:t>07/09/2016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F6B-6850-4DAC-9C32-E8409B1C1C4B}" type="datetime1">
              <a:rPr lang="fr-FR" smtClean="0"/>
              <a:t>07/09/2016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0354-C442-46A8-A26E-F98EECBE3381}" type="datetime1">
              <a:rPr lang="fr-FR" smtClean="0"/>
              <a:t>07/09/2016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0496-4837-4C7C-9E9F-9C1230407DA6}" type="datetime1">
              <a:rPr lang="fr-FR" smtClean="0"/>
              <a:t>07/09/2016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AAAF-E699-4FE5-A4C5-3F6A9E197CF8}" type="datetime1">
              <a:rPr lang="fr-FR" smtClean="0"/>
              <a:t>07/09/2016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EEC7-6118-44A3-9ABB-0B4E679181C0}" type="datetime1">
              <a:rPr lang="fr-FR" smtClean="0"/>
              <a:t>07/09/2016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54-434B-4B0C-8A16-8800E668DBE8}" type="datetime1">
              <a:rPr lang="fr-FR" smtClean="0"/>
              <a:t>07/09/2016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A4E5-9C72-43A5-9DB3-223269071940}" type="datetime1">
              <a:rPr lang="fr-FR" smtClean="0"/>
              <a:t>07/09/2016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476676"/>
            <a:ext cx="3549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Technical </a:t>
            </a:r>
            <a:r>
              <a:rPr lang="en-US" b="1" dirty="0"/>
              <a:t>B</a:t>
            </a:r>
            <a:r>
              <a:rPr lang="en-US" b="1" dirty="0" smtClean="0"/>
              <a:t>oard Meeting, </a:t>
            </a:r>
            <a:r>
              <a:rPr lang="en-US" b="1" dirty="0" smtClean="0"/>
              <a:t>7</a:t>
            </a:r>
            <a:r>
              <a:rPr lang="en-US" b="1" dirty="0" smtClean="0"/>
              <a:t>/9/2016</a:t>
            </a:r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72008" y="4437112"/>
            <a:ext cx="8820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F</a:t>
            </a:r>
            <a:r>
              <a:rPr lang="en-US" dirty="0" smtClean="0"/>
              <a:t>inalization </a:t>
            </a:r>
            <a:r>
              <a:rPr lang="en-US" dirty="0" smtClean="0"/>
              <a:t>of the </a:t>
            </a:r>
            <a:r>
              <a:rPr lang="en-US" dirty="0" smtClean="0"/>
              <a:t>6x6x6 design: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CRP design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F</a:t>
            </a:r>
            <a:r>
              <a:rPr lang="en-US" dirty="0" smtClean="0"/>
              <a:t>ield </a:t>
            </a:r>
            <a:r>
              <a:rPr lang="en-US" dirty="0" smtClean="0"/>
              <a:t>cage and cathode </a:t>
            </a:r>
            <a:r>
              <a:rPr lang="en-US" dirty="0" smtClean="0"/>
              <a:t>design + CRB conceptual design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Wingdings"/>
              <a:buChar char="à"/>
            </a:pPr>
            <a:endParaRPr lang="en-US" dirty="0" smtClean="0">
              <a:sym typeface="Wingdings" panose="05000000000000000000" pitchFamily="2" charset="2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721995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81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323529" y="404664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err="1" smtClean="0">
                <a:sym typeface="Wingdings" panose="05000000000000000000" pitchFamily="2" charset="2"/>
              </a:rPr>
              <a:t>Milestone</a:t>
            </a:r>
            <a:r>
              <a:rPr lang="fr-FR" dirty="0" smtClean="0">
                <a:sym typeface="Wingdings" panose="05000000000000000000" pitchFamily="2" charset="2"/>
              </a:rPr>
              <a:t> to </a:t>
            </a:r>
            <a:r>
              <a:rPr lang="fr-FR" dirty="0" err="1" smtClean="0">
                <a:sym typeface="Wingdings" panose="05000000000000000000" pitchFamily="2" charset="2"/>
              </a:rPr>
              <a:t>finalize</a:t>
            </a:r>
            <a:r>
              <a:rPr lang="fr-FR" dirty="0" smtClean="0">
                <a:sym typeface="Wingdings" panose="05000000000000000000" pitchFamily="2" charset="2"/>
              </a:rPr>
              <a:t> the 6x6x6 design by the end of </a:t>
            </a:r>
            <a:r>
              <a:rPr lang="fr-FR" dirty="0" err="1" smtClean="0">
                <a:sym typeface="Wingdings" panose="05000000000000000000" pitchFamily="2" charset="2"/>
              </a:rPr>
              <a:t>November</a:t>
            </a:r>
            <a:endParaRPr lang="fr-FR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err="1" smtClean="0">
                <a:sym typeface="Wingdings" panose="05000000000000000000" pitchFamily="2" charset="2"/>
              </a:rPr>
              <a:t>Status</a:t>
            </a:r>
            <a:r>
              <a:rPr lang="fr-FR" dirty="0" smtClean="0">
                <a:sym typeface="Wingdings" panose="05000000000000000000" pitchFamily="2" charset="2"/>
              </a:rPr>
              <a:t> of CRP design + report on a meeting on CRP </a:t>
            </a:r>
            <a:r>
              <a:rPr lang="fr-FR" dirty="0" err="1" smtClean="0">
                <a:sym typeface="Wingdings" panose="05000000000000000000" pitchFamily="2" charset="2"/>
              </a:rPr>
              <a:t>assembly</a:t>
            </a:r>
            <a:r>
              <a:rPr lang="fr-FR" dirty="0" smtClean="0">
                <a:sym typeface="Wingdings" panose="05000000000000000000" pitchFamily="2" charset="2"/>
              </a:rPr>
              <a:t>/</a:t>
            </a:r>
            <a:r>
              <a:rPr lang="fr-FR" dirty="0" err="1" smtClean="0">
                <a:sym typeface="Wingdings" panose="05000000000000000000" pitchFamily="2" charset="2"/>
              </a:rPr>
              <a:t>cabling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done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yesterday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Progress of cathode + field cage design (open point </a:t>
            </a:r>
            <a:r>
              <a:rPr lang="en-US" dirty="0" smtClean="0">
                <a:sym typeface="Wingdings" panose="05000000000000000000" pitchFamily="2" charset="2"/>
              </a:rPr>
              <a:t>on the agreement of the reduction of the space on the top of the cryostat raised at the last meeting)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Conceptual design of CRB dimension after the standardization of the assembly pieces (CRP</a:t>
            </a:r>
            <a:r>
              <a:rPr lang="en-US" dirty="0" smtClean="0">
                <a:sym typeface="Wingdings" panose="05000000000000000000" pitchFamily="2" charset="2"/>
              </a:rPr>
              <a:t>, FC, cathode) is in terms of elements/boxes of similar 3 m </a:t>
            </a:r>
            <a:r>
              <a:rPr lang="en-US" dirty="0" smtClean="0">
                <a:sym typeface="Wingdings" panose="05000000000000000000" pitchFamily="2" charset="2"/>
              </a:rPr>
              <a:t>size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 CRB   </a:t>
            </a:r>
            <a:r>
              <a:rPr lang="en-US" dirty="0" smtClean="0">
                <a:sym typeface="Wingdings" panose="05000000000000000000" pitchFamily="2" charset="2"/>
              </a:rPr>
              <a:t>executive </a:t>
            </a:r>
            <a:r>
              <a:rPr lang="en-US" dirty="0" smtClean="0">
                <a:sym typeface="Wingdings" panose="05000000000000000000" pitchFamily="2" charset="2"/>
              </a:rPr>
              <a:t>design then to be finalized </a:t>
            </a:r>
            <a:r>
              <a:rPr lang="en-US" dirty="0" smtClean="0">
                <a:sym typeface="Wingdings" panose="05000000000000000000" pitchFamily="2" charset="2"/>
              </a:rPr>
              <a:t>with </a:t>
            </a:r>
            <a:r>
              <a:rPr lang="en-US" dirty="0" err="1" smtClean="0">
                <a:sym typeface="Wingdings" panose="05000000000000000000" pitchFamily="2" charset="2"/>
              </a:rPr>
              <a:t>Marzio</a:t>
            </a:r>
            <a:r>
              <a:rPr lang="en-US" dirty="0" smtClean="0">
                <a:sym typeface="Wingdings" panose="05000000000000000000" pitchFamily="2" charset="2"/>
              </a:rPr>
              <a:t> team.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304156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</TotalTime>
  <Words>123</Words>
  <Application>Microsoft Office PowerPoint</Application>
  <PresentationFormat>Affichage à l'écran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Dario Autiero</cp:lastModifiedBy>
  <cp:revision>180</cp:revision>
  <dcterms:created xsi:type="dcterms:W3CDTF">2015-04-08T06:38:53Z</dcterms:created>
  <dcterms:modified xsi:type="dcterms:W3CDTF">2016-09-07T10:24:41Z</dcterms:modified>
</cp:coreProperties>
</file>