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338" r:id="rId3"/>
    <p:sldId id="342" r:id="rId4"/>
    <p:sldId id="340" r:id="rId5"/>
    <p:sldId id="326" r:id="rId6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FB8B18"/>
    <a:srgbClr val="A25E20"/>
    <a:srgbClr val="C7C7C7"/>
    <a:srgbClr val="A7A8AA"/>
    <a:srgbClr val="5050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 snapToObjects="1" showGuides="1">
      <p:cViewPr varScale="1">
        <p:scale>
          <a:sx n="74" d="100"/>
          <a:sy n="74" d="100"/>
        </p:scale>
        <p:origin x="822" y="6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fld id="{E2EF4938-6162-EE4E-9ED3-73016E21644A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6/2/16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4779887" cy="237285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C. Gattuso| AD Shutdown Manager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CC33-88AD-4F5E-9761-6204A2A9F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3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390219"/>
          </a:xfrm>
        </p:spPr>
        <p:txBody>
          <a:bodyPr/>
          <a:lstStyle/>
          <a:p>
            <a:r>
              <a:rPr lang="en-US" dirty="0" smtClean="0"/>
              <a:t>Cons Gattuso</a:t>
            </a: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8138" y="3665275"/>
            <a:ext cx="8499232" cy="1802506"/>
          </a:xfrm>
        </p:spPr>
        <p:txBody>
          <a:bodyPr>
            <a:noAutofit/>
          </a:bodyPr>
          <a:lstStyle/>
          <a:p>
            <a:r>
              <a:rPr lang="en-US" dirty="0" smtClean="0"/>
              <a:t>All Experimenters Meeting </a:t>
            </a:r>
          </a:p>
          <a:p>
            <a:r>
              <a:rPr lang="en-US" dirty="0" smtClean="0"/>
              <a:t>Summer Shutdown</a:t>
            </a:r>
          </a:p>
          <a:p>
            <a:r>
              <a:rPr lang="en-US" dirty="0" smtClean="0"/>
              <a:t>9/12/16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eekend </a:t>
            </a:r>
            <a:r>
              <a:rPr lang="en-US" dirty="0"/>
              <a:t>P</a:t>
            </a:r>
            <a:r>
              <a:rPr lang="en-US" dirty="0" smtClean="0"/>
              <a:t>ower </a:t>
            </a:r>
            <a:r>
              <a:rPr lang="en-US" dirty="0"/>
              <a:t>O</a:t>
            </a:r>
            <a:r>
              <a:rPr lang="en-US" dirty="0" smtClean="0"/>
              <a:t>utages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745403"/>
            <a:ext cx="8672513" cy="6010997"/>
          </a:xfrm>
        </p:spPr>
        <p:txBody>
          <a:bodyPr/>
          <a:lstStyle/>
          <a:p>
            <a:pPr lvl="1"/>
            <a:endParaRPr lang="en-US" sz="1200" dirty="0" smtClean="0"/>
          </a:p>
          <a:p>
            <a:r>
              <a:rPr lang="en-US" sz="2000" dirty="0" smtClean="0"/>
              <a:t>CUB Power Outage from 5 pm Friday until Sunday afternoon 5 pm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XGC-108 computer room (across from the Main Control Room) will be without cooling due to CUB Maintenance Friday afternoon through Sunday afternoon</a:t>
            </a:r>
            <a:r>
              <a:rPr lang="en-US" dirty="0"/>
              <a:t>.</a:t>
            </a:r>
          </a:p>
          <a:p>
            <a:pPr lvl="2"/>
            <a:r>
              <a:rPr lang="en-US" dirty="0" smtClean="0"/>
              <a:t>All </a:t>
            </a:r>
            <a:r>
              <a:rPr lang="en-US" dirty="0"/>
              <a:t>devices in this room need to be powered down </a:t>
            </a:r>
            <a:r>
              <a:rPr lang="en-US" dirty="0" smtClean="0"/>
              <a:t>			 starting </a:t>
            </a:r>
            <a:r>
              <a:rPr lang="en-US" dirty="0"/>
              <a:t>at 4pm 9/16 and completed no later than 5pm.</a:t>
            </a:r>
          </a:p>
          <a:p>
            <a:pPr lvl="2"/>
            <a:r>
              <a:rPr lang="en-US" dirty="0" smtClean="0"/>
              <a:t>During the outage NO controls system, clock system, desk top networking in AD and AD file serves ( no access to remote drive)</a:t>
            </a:r>
          </a:p>
          <a:p>
            <a:pPr lvl="2"/>
            <a:r>
              <a:rPr lang="en-US" dirty="0" smtClean="0"/>
              <a:t>When </a:t>
            </a:r>
            <a:r>
              <a:rPr lang="en-US" dirty="0"/>
              <a:t>cooling is restored (scheduled </a:t>
            </a:r>
            <a:r>
              <a:rPr lang="en-US" dirty="0" smtClean="0"/>
              <a:t>5-6 pm </a:t>
            </a:r>
            <a:r>
              <a:rPr lang="en-US" dirty="0"/>
              <a:t>Sunday 9/18) systems will be restored starting with networking.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6/2/16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C. Gattuso| AD Shutdown Manager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22750" y="5153769"/>
            <a:ext cx="359265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200" dirty="0"/>
              <a:t>The official page can be found  using this link</a:t>
            </a:r>
          </a:p>
          <a:p>
            <a:pPr lvl="2"/>
            <a:r>
              <a:rPr lang="en-US" sz="1100" dirty="0">
                <a:hlinkClick r:id="rId2"/>
              </a:rPr>
              <a:t>http://www-ad.fnal.gov/ops/schedule.html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2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to BNB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56818"/>
            <a:ext cx="8915400" cy="5468136"/>
          </a:xfrm>
        </p:spPr>
        <p:txBody>
          <a:bodyPr/>
          <a:lstStyle/>
          <a:p>
            <a:r>
              <a:rPr lang="en-US" dirty="0" smtClean="0"/>
              <a:t>On schedule for the end week 10 (~October 10</a:t>
            </a:r>
            <a:r>
              <a:rPr lang="en-US" baseline="30000" dirty="0" smtClean="0"/>
              <a:t>th</a:t>
            </a:r>
            <a:r>
              <a:rPr lang="en-US" dirty="0" smtClean="0"/>
              <a:t> )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what's left to do…</a:t>
            </a:r>
          </a:p>
          <a:p>
            <a:pPr lvl="2"/>
            <a:r>
              <a:rPr lang="en-US" dirty="0" smtClean="0"/>
              <a:t>Booster RF buss installation from BRF21/22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Complete repairs on the MI-8 emergency exit door</a:t>
            </a:r>
          </a:p>
          <a:p>
            <a:pPr lvl="2"/>
            <a:r>
              <a:rPr lang="en-US" dirty="0" smtClean="0"/>
              <a:t>Safety system testing </a:t>
            </a:r>
          </a:p>
          <a:p>
            <a:pPr lvl="3"/>
            <a:r>
              <a:rPr lang="en-US" dirty="0" smtClean="0"/>
              <a:t>Linac/Booster/ 8- Gev line/ MI-12A/B/ Muon campus Transport</a:t>
            </a:r>
          </a:p>
          <a:p>
            <a:pPr lvl="2"/>
            <a:r>
              <a:rPr lang="en-US" dirty="0" smtClean="0"/>
              <a:t>Muon campus transport enclosure</a:t>
            </a:r>
          </a:p>
          <a:p>
            <a:pPr lvl="3"/>
            <a:r>
              <a:rPr lang="en-US" dirty="0" smtClean="0"/>
              <a:t>Safety system gate boxes and cables pulls need to be done</a:t>
            </a:r>
          </a:p>
          <a:p>
            <a:pPr lvl="3"/>
            <a:r>
              <a:rPr lang="en-US" dirty="0" smtClean="0"/>
              <a:t>Re-route power to a chipmunk</a:t>
            </a:r>
          </a:p>
          <a:p>
            <a:pPr lvl="2"/>
            <a:r>
              <a:rPr lang="en-US" dirty="0" smtClean="0"/>
              <a:t>Linac</a:t>
            </a:r>
          </a:p>
          <a:p>
            <a:pPr lvl="3"/>
            <a:r>
              <a:rPr lang="en-US" dirty="0" smtClean="0"/>
              <a:t>Plate heat exchangers need to be reinstalled and system fired up</a:t>
            </a:r>
          </a:p>
          <a:p>
            <a:pPr lvl="2"/>
            <a:r>
              <a:rPr lang="en-US" dirty="0" smtClean="0"/>
              <a:t>MI-10 enclosure</a:t>
            </a:r>
          </a:p>
          <a:p>
            <a:pPr lvl="3"/>
            <a:r>
              <a:rPr lang="en-US" dirty="0" smtClean="0"/>
              <a:t>Interlock tested</a:t>
            </a:r>
          </a:p>
          <a:p>
            <a:pPr lvl="3"/>
            <a:r>
              <a:rPr lang="en-US" dirty="0" smtClean="0"/>
              <a:t>LOTO reconfiguration needs to be complete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6/2/16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Gattuso| AD Shutdown Manager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6/2/16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C. Gattuso| AD Shutdown Manager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798116" y="2414954"/>
            <a:ext cx="6244858" cy="140677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5260" y="2560444"/>
            <a:ext cx="6244858" cy="140677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5403"/>
            <a:ext cx="8672513" cy="5514720"/>
          </a:xfrm>
        </p:spPr>
      </p:pic>
    </p:spTree>
    <p:extLst>
      <p:ext uri="{BB962C8B-B14F-4D97-AF65-F5344CB8AC3E}">
        <p14:creationId xmlns:p14="http://schemas.microsoft.com/office/powerpoint/2010/main" val="26263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2222061"/>
            <a:ext cx="8672513" cy="69650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11/4/14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Gattuso| AD Shutdown Manager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1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3958</TotalTime>
  <Words>200</Words>
  <Application>Microsoft Office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Weekend Power Outages</vt:lpstr>
      <vt:lpstr>Beam to BNB</vt:lpstr>
      <vt:lpstr>Schedule</vt:lpstr>
      <vt:lpstr>PowerPoint Presentation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Daniel A. Johnson x2074 05157N</cp:lastModifiedBy>
  <cp:revision>90</cp:revision>
  <cp:lastPrinted>2016-04-05T12:58:00Z</cp:lastPrinted>
  <dcterms:created xsi:type="dcterms:W3CDTF">2016-03-03T19:44:14Z</dcterms:created>
  <dcterms:modified xsi:type="dcterms:W3CDTF">2016-09-12T20:16:59Z</dcterms:modified>
</cp:coreProperties>
</file>