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4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29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6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4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1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5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3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23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44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2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3A11C-1A54-B542-9660-558CD00C055E}" type="datetimeFigureOut">
              <a:rPr lang="en-US" smtClean="0"/>
              <a:t>8/26/16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0C51D-51F0-B841-90D9-9FE9C97D7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7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CRADA is (almost?) ready</a:t>
            </a:r>
          </a:p>
          <a:p>
            <a:pPr lvl="1"/>
            <a:r>
              <a:rPr lang="en-US" dirty="0" smtClean="0"/>
              <a:t>HR was drastically changed</a:t>
            </a:r>
          </a:p>
          <a:p>
            <a:pPr lvl="2"/>
            <a:r>
              <a:rPr lang="en-US" dirty="0" smtClean="0"/>
              <a:t>More difficult to hire PD by Fermilab</a:t>
            </a:r>
          </a:p>
          <a:p>
            <a:pPr lvl="2"/>
            <a:r>
              <a:rPr lang="en-US" dirty="0" smtClean="0"/>
              <a:t>Not many Fermilab folks are not involved</a:t>
            </a:r>
          </a:p>
          <a:p>
            <a:r>
              <a:rPr lang="en-US" dirty="0" smtClean="0"/>
              <a:t>Searching FTBF for demonstration test</a:t>
            </a:r>
          </a:p>
          <a:p>
            <a:pPr lvl="1"/>
            <a:r>
              <a:rPr lang="en-US" dirty="0" smtClean="0"/>
              <a:t>MS1/M01 seems to be good</a:t>
            </a:r>
          </a:p>
          <a:p>
            <a:r>
              <a:rPr lang="en-US" dirty="0" smtClean="0"/>
              <a:t>Consider re-entrant cavity</a:t>
            </a:r>
          </a:p>
        </p:txBody>
      </p:sp>
    </p:spTree>
    <p:extLst>
      <p:ext uri="{BB962C8B-B14F-4D97-AF65-F5344CB8AC3E}">
        <p14:creationId xmlns:p14="http://schemas.microsoft.com/office/powerpoint/2010/main" val="51375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note for re-entrant cavity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16720" y="2173680"/>
            <a:ext cx="1908855" cy="78688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504985" y="2173680"/>
            <a:ext cx="1908855" cy="78688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86248" y="2602183"/>
            <a:ext cx="545388" cy="233729"/>
          </a:xfrm>
          <a:prstGeom prst="ellipse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86249" y="2719048"/>
            <a:ext cx="545387" cy="24152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78457" y="2298335"/>
            <a:ext cx="545388" cy="233729"/>
          </a:xfrm>
          <a:prstGeom prst="ellipse">
            <a:avLst/>
          </a:prstGeom>
          <a:noFill/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78458" y="2173680"/>
            <a:ext cx="545387" cy="241520"/>
          </a:xfrm>
          <a:prstGeom prst="rect">
            <a:avLst/>
          </a:prstGeom>
          <a:solidFill>
            <a:srgbClr val="FFFFFF"/>
          </a:solidFill>
          <a:ln w="38100" cmpd="sng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66115" y="3295580"/>
            <a:ext cx="30251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Wide electric field distribution</a:t>
            </a:r>
          </a:p>
          <a:p>
            <a:r>
              <a:rPr lang="en-US" dirty="0" smtClean="0"/>
              <a:t>We look at almost all plasma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59599" y="3315533"/>
            <a:ext cx="3237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Narrow electric field distribution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057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64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News</vt:lpstr>
      <vt:lpstr>Short note for re-entrant cavity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</dc:title>
  <dc:creator>Accelerator Division</dc:creator>
  <cp:lastModifiedBy>Accelerator Division</cp:lastModifiedBy>
  <cp:revision>4</cp:revision>
  <dcterms:created xsi:type="dcterms:W3CDTF">2016-08-26T17:20:15Z</dcterms:created>
  <dcterms:modified xsi:type="dcterms:W3CDTF">2016-08-26T18:03:59Z</dcterms:modified>
</cp:coreProperties>
</file>