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9/16/2016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9/16/2016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55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Hadron Monitor   Comments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Avt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9-16-2016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AutoNum type="arabicPeriod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We need to fix a model toy cavity.</a:t>
            </a:r>
          </a:p>
          <a:p>
            <a:pPr marL="457200" indent="-457200" eaLnBrk="1" hangingPunct="1">
              <a:buAutoNum type="arabicPeriod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We don’t need new measurements to do this.</a:t>
            </a:r>
          </a:p>
          <a:p>
            <a:pPr marL="457200" indent="-457200" eaLnBrk="1" hangingPunct="1">
              <a:buAutoNum type="arabicPeriod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 voltage level we work at influences the read out, the power source, the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rf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feed, the cavity pressure, the gas.  Everything! </a:t>
            </a:r>
          </a:p>
          <a:p>
            <a:pPr marL="457200" indent="-457200" eaLnBrk="1" hangingPunct="1">
              <a:buAutoNum type="arabicPeriod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 frequency also has profound effect.  For instance cavity size fixes the special resolution.</a:t>
            </a:r>
          </a:p>
          <a:p>
            <a:pPr marL="457200" indent="-457200" eaLnBrk="1" hangingPunct="1">
              <a:buAutoNum type="arabicPeriod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Next slide shows a comparison of nitrogen and hydrogen with a cavity pressure of 1 atm.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2" y="547458"/>
            <a:ext cx="4572000" cy="29288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68" y="582211"/>
            <a:ext cx="4572000" cy="2987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8" y="3476281"/>
            <a:ext cx="4572000" cy="2840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05" y="3331889"/>
            <a:ext cx="4572000" cy="3015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275" y="135082"/>
            <a:ext cx="7823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HYDROGEN     </a:t>
            </a:r>
            <a:r>
              <a:rPr lang="en-US" dirty="0" err="1" smtClean="0"/>
              <a:t>Qcav</a:t>
            </a:r>
            <a:r>
              <a:rPr lang="en-US" dirty="0" smtClean="0"/>
              <a:t> = 10^4                               NITROGEN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468856"/>
            <a:ext cx="4572000" cy="346009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0811"/>
            <a:ext cx="4572000" cy="3460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282" y="-10391"/>
            <a:ext cx="84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HYDROGEN							NITROGEN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636" y="3782288"/>
            <a:ext cx="8624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line:  </a:t>
            </a:r>
            <a:r>
              <a:rPr lang="en-US" dirty="0" err="1" smtClean="0"/>
              <a:t>frf</a:t>
            </a:r>
            <a:r>
              <a:rPr lang="en-US" dirty="0" smtClean="0"/>
              <a:t> = 2800 MHz  gives 7.5 cm cell  We assume it is 3 x 805</a:t>
            </a:r>
          </a:p>
          <a:p>
            <a:r>
              <a:rPr lang="en-US" dirty="0" smtClean="0"/>
              <a:t>There are 500 beam pulses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5636" y="5091540"/>
            <a:ext cx="7969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5636" y="4748640"/>
            <a:ext cx="0" cy="3532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340437" y="4734785"/>
            <a:ext cx="0" cy="3532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35282" y="4634340"/>
            <a:ext cx="681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20 805 MHz cycles       60 readout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7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5" y="1815348"/>
            <a:ext cx="8771070" cy="1273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2" y="454147"/>
            <a:ext cx="8764160" cy="1253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4791" y="10390"/>
            <a:ext cx="702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of numbers for Nitrogen with </a:t>
            </a:r>
            <a:r>
              <a:rPr lang="en-US" dirty="0" err="1" smtClean="0"/>
              <a:t>Vcav</a:t>
            </a:r>
            <a:r>
              <a:rPr lang="en-US" dirty="0" smtClean="0"/>
              <a:t>= 100 &amp; 5000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92" y="3662255"/>
            <a:ext cx="8577815" cy="1237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73" y="5081522"/>
            <a:ext cx="8419306" cy="1225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6275" y="3210790"/>
            <a:ext cx="7750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of numbers for </a:t>
            </a:r>
            <a:r>
              <a:rPr lang="en-US" dirty="0" smtClean="0"/>
              <a:t>Hydrogen </a:t>
            </a:r>
            <a:r>
              <a:rPr lang="en-US" dirty="0"/>
              <a:t>with </a:t>
            </a:r>
            <a:r>
              <a:rPr lang="en-US" dirty="0" err="1"/>
              <a:t>Vcav</a:t>
            </a:r>
            <a:r>
              <a:rPr lang="en-US" dirty="0"/>
              <a:t>= 100 &amp; 5000</a:t>
            </a:r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3210790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99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 Can we fix a model now?</a:t>
            </a:r>
          </a:p>
          <a:p>
            <a:r>
              <a:rPr lang="en-US" dirty="0" smtClean="0"/>
              <a:t>2.  Must get energy into the cavity during pulse.</a:t>
            </a:r>
          </a:p>
          <a:p>
            <a:r>
              <a:rPr lang="en-US" dirty="0" smtClean="0"/>
              <a:t>3.  The loading of different cells will be different by factors of      	    100.</a:t>
            </a:r>
          </a:p>
          <a:p>
            <a:r>
              <a:rPr lang="en-US" dirty="0" smtClean="0"/>
              <a:t>4.  Does looking at reflected wave make sense?</a:t>
            </a:r>
          </a:p>
          <a:p>
            <a:r>
              <a:rPr lang="en-US" dirty="0" smtClean="0"/>
              <a:t>5.  Need Readout line for each cavity.</a:t>
            </a:r>
          </a:p>
          <a:p>
            <a:r>
              <a:rPr lang="en-US" dirty="0" smtClean="0"/>
              <a:t>6.  The readout must cope with variations in beam intensity.</a:t>
            </a:r>
          </a:p>
          <a:p>
            <a:r>
              <a:rPr lang="en-US" dirty="0" smtClean="0"/>
              <a:t>7.  There will be a varying background signal in the cavity that 	    will limit the smallest signal that can be seen.  </a:t>
            </a:r>
          </a:p>
          <a:p>
            <a:r>
              <a:rPr lang="en-US" dirty="0" smtClean="0"/>
              <a:t>8  Need a model of the readout!</a:t>
            </a:r>
          </a:p>
          <a:p>
            <a:r>
              <a:rPr lang="en-US" dirty="0" smtClean="0"/>
              <a:t>9.  Above questions will determine the goals of the </a:t>
            </a:r>
            <a:r>
              <a:rPr lang="en-US" smtClean="0"/>
              <a:t>beam test.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 smtClean="0"/>
              <a:t>9/16/2016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65448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</TotalTime>
  <Words>188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Hadron Monitor  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 Monitor   Comments</dc:title>
  <dc:creator>Alvin V. Tollestrup x4331 02734N</dc:creator>
  <cp:lastModifiedBy>Alvin V. Tollestrup x4331 02734N</cp:lastModifiedBy>
  <cp:revision>10</cp:revision>
  <cp:lastPrinted>2014-01-20T19:40:21Z</cp:lastPrinted>
  <dcterms:created xsi:type="dcterms:W3CDTF">2016-09-16T17:50:35Z</dcterms:created>
  <dcterms:modified xsi:type="dcterms:W3CDTF">2016-09-16T19:24:44Z</dcterms:modified>
</cp:coreProperties>
</file>