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9" r:id="rId5"/>
  </p:sldMasterIdLst>
  <p:notesMasterIdLst>
    <p:notesMasterId r:id="rId37"/>
  </p:notesMasterIdLst>
  <p:handoutMasterIdLst>
    <p:handoutMasterId r:id="rId38"/>
  </p:handoutMasterIdLst>
  <p:sldIdLst>
    <p:sldId id="263" r:id="rId6"/>
    <p:sldId id="306" r:id="rId7"/>
    <p:sldId id="276" r:id="rId8"/>
    <p:sldId id="323" r:id="rId9"/>
    <p:sldId id="336" r:id="rId10"/>
    <p:sldId id="338" r:id="rId11"/>
    <p:sldId id="351" r:id="rId12"/>
    <p:sldId id="359" r:id="rId13"/>
    <p:sldId id="362" r:id="rId14"/>
    <p:sldId id="352" r:id="rId15"/>
    <p:sldId id="358" r:id="rId16"/>
    <p:sldId id="360" r:id="rId17"/>
    <p:sldId id="355" r:id="rId18"/>
    <p:sldId id="356" r:id="rId19"/>
    <p:sldId id="357" r:id="rId20"/>
    <p:sldId id="361" r:id="rId21"/>
    <p:sldId id="319" r:id="rId22"/>
    <p:sldId id="342" r:id="rId23"/>
    <p:sldId id="343" r:id="rId24"/>
    <p:sldId id="344" r:id="rId25"/>
    <p:sldId id="345" r:id="rId26"/>
    <p:sldId id="346" r:id="rId27"/>
    <p:sldId id="325" r:id="rId28"/>
    <p:sldId id="279" r:id="rId29"/>
    <p:sldId id="283" r:id="rId30"/>
    <p:sldId id="353" r:id="rId31"/>
    <p:sldId id="326" r:id="rId32"/>
    <p:sldId id="331" r:id="rId33"/>
    <p:sldId id="335" r:id="rId34"/>
    <p:sldId id="340" r:id="rId35"/>
    <p:sldId id="354" r:id="rId3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9900"/>
    <a:srgbClr val="B4C6E7"/>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87"/>
    <p:restoredTop sz="96292" autoAdjust="0"/>
  </p:normalViewPr>
  <p:slideViewPr>
    <p:cSldViewPr snapToObjects="1" showGuides="1">
      <p:cViewPr varScale="1">
        <p:scale>
          <a:sx n="111" d="100"/>
          <a:sy n="111" d="100"/>
        </p:scale>
        <p:origin x="1032" y="96"/>
      </p:cViewPr>
      <p:guideLst>
        <p:guide orient="horz" pos="4080"/>
        <p:guide pos="240"/>
      </p:guideLst>
    </p:cSldViewPr>
  </p:slideViewPr>
  <p:notesTextViewPr>
    <p:cViewPr>
      <p:scale>
        <a:sx n="3" d="2"/>
        <a:sy n="3" d="2"/>
      </p:scale>
      <p:origin x="0" y="0"/>
    </p:cViewPr>
  </p:notesTextViewPr>
  <p:sorterViewPr>
    <p:cViewPr>
      <p:scale>
        <a:sx n="100" d="100"/>
        <a:sy n="100" d="100"/>
      </p:scale>
      <p:origin x="0" y="-32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002405949256338E-2"/>
          <c:y val="2.8252405949256341E-2"/>
          <c:w val="0.8682061034743539"/>
          <c:h val="0.8114218339895013"/>
        </c:manualLayout>
      </c:layout>
      <c:lineChart>
        <c:grouping val="standard"/>
        <c:varyColors val="0"/>
        <c:ser>
          <c:idx val="0"/>
          <c:order val="0"/>
          <c:tx>
            <c:strRef>
              <c:f>'09-16-1135'!$AE$2</c:f>
              <c:strCache>
                <c:ptCount val="1"/>
                <c:pt idx="0">
                  <c:v>LE Mag Temp</c:v>
                </c:pt>
              </c:strCache>
            </c:strRef>
          </c:tx>
          <c:marker>
            <c:symbol val="none"/>
          </c:marker>
          <c:val>
            <c:numRef>
              <c:f>'09-16-1135'!$AE$18000:$AE$23000</c:f>
              <c:numCache>
                <c:formatCode>General</c:formatCode>
                <c:ptCount val="5001"/>
                <c:pt idx="0">
                  <c:v>1.8879999999999999</c:v>
                </c:pt>
                <c:pt idx="1">
                  <c:v>1.8879999999999999</c:v>
                </c:pt>
                <c:pt idx="2">
                  <c:v>1.8879999999999999</c:v>
                </c:pt>
                <c:pt idx="3">
                  <c:v>1.8879999999999999</c:v>
                </c:pt>
                <c:pt idx="4">
                  <c:v>1.8879999999999999</c:v>
                </c:pt>
                <c:pt idx="5">
                  <c:v>1.8879999999999999</c:v>
                </c:pt>
                <c:pt idx="6">
                  <c:v>1.8879999999999999</c:v>
                </c:pt>
                <c:pt idx="7">
                  <c:v>1.8879999999999999</c:v>
                </c:pt>
                <c:pt idx="8">
                  <c:v>1.8879999999999999</c:v>
                </c:pt>
                <c:pt idx="9">
                  <c:v>1.8879999999999999</c:v>
                </c:pt>
                <c:pt idx="10">
                  <c:v>1.8879999999999999</c:v>
                </c:pt>
                <c:pt idx="11">
                  <c:v>1.8879999999999999</c:v>
                </c:pt>
                <c:pt idx="12">
                  <c:v>1.8879999999999999</c:v>
                </c:pt>
                <c:pt idx="13">
                  <c:v>1.8879999999999999</c:v>
                </c:pt>
                <c:pt idx="14">
                  <c:v>1.8879999999999999</c:v>
                </c:pt>
                <c:pt idx="15">
                  <c:v>1.8879999999999999</c:v>
                </c:pt>
                <c:pt idx="16">
                  <c:v>1.8879999999999999</c:v>
                </c:pt>
                <c:pt idx="17">
                  <c:v>1.8879999999999999</c:v>
                </c:pt>
                <c:pt idx="18">
                  <c:v>1.8879999999999999</c:v>
                </c:pt>
                <c:pt idx="19">
                  <c:v>1.8879999999999999</c:v>
                </c:pt>
                <c:pt idx="20">
                  <c:v>1.8879999999999999</c:v>
                </c:pt>
                <c:pt idx="21">
                  <c:v>1.8879999999999999</c:v>
                </c:pt>
                <c:pt idx="22">
                  <c:v>1.8879999999999999</c:v>
                </c:pt>
                <c:pt idx="23">
                  <c:v>1.8879999999999999</c:v>
                </c:pt>
                <c:pt idx="24">
                  <c:v>1.8879999999999999</c:v>
                </c:pt>
                <c:pt idx="25">
                  <c:v>1.8879999999999999</c:v>
                </c:pt>
                <c:pt idx="26">
                  <c:v>1.8879999999999999</c:v>
                </c:pt>
                <c:pt idx="27">
                  <c:v>1.8879999999999999</c:v>
                </c:pt>
                <c:pt idx="28">
                  <c:v>1.8879999999999999</c:v>
                </c:pt>
                <c:pt idx="29">
                  <c:v>1.8879999999999999</c:v>
                </c:pt>
                <c:pt idx="30">
                  <c:v>1.8879999999999999</c:v>
                </c:pt>
                <c:pt idx="31">
                  <c:v>1.8879999999999999</c:v>
                </c:pt>
                <c:pt idx="32">
                  <c:v>1.8879999999999999</c:v>
                </c:pt>
                <c:pt idx="33">
                  <c:v>1.8879999999999999</c:v>
                </c:pt>
                <c:pt idx="34">
                  <c:v>1.8879999999999999</c:v>
                </c:pt>
                <c:pt idx="35">
                  <c:v>1.8879999999999999</c:v>
                </c:pt>
                <c:pt idx="36">
                  <c:v>1.8879999999999999</c:v>
                </c:pt>
                <c:pt idx="37">
                  <c:v>1.8879999999999999</c:v>
                </c:pt>
                <c:pt idx="38">
                  <c:v>1.8879999999999999</c:v>
                </c:pt>
                <c:pt idx="39">
                  <c:v>1.8879999999999999</c:v>
                </c:pt>
                <c:pt idx="40">
                  <c:v>1.8879999999999999</c:v>
                </c:pt>
                <c:pt idx="41">
                  <c:v>1.8879999999999999</c:v>
                </c:pt>
                <c:pt idx="42">
                  <c:v>1.8879999999999999</c:v>
                </c:pt>
                <c:pt idx="43">
                  <c:v>1.8879999999999999</c:v>
                </c:pt>
                <c:pt idx="44">
                  <c:v>1.8879999999999999</c:v>
                </c:pt>
                <c:pt idx="45">
                  <c:v>1.8879999999999999</c:v>
                </c:pt>
                <c:pt idx="46">
                  <c:v>1.8879999999999999</c:v>
                </c:pt>
                <c:pt idx="47">
                  <c:v>1.8879999999999999</c:v>
                </c:pt>
                <c:pt idx="48">
                  <c:v>1.8879999999999999</c:v>
                </c:pt>
                <c:pt idx="49">
                  <c:v>1.8879999999999999</c:v>
                </c:pt>
                <c:pt idx="50">
                  <c:v>1.8879999999999999</c:v>
                </c:pt>
                <c:pt idx="51">
                  <c:v>1.8879999999999999</c:v>
                </c:pt>
                <c:pt idx="52">
                  <c:v>1.8879999999999999</c:v>
                </c:pt>
                <c:pt idx="53">
                  <c:v>1.8879999999999999</c:v>
                </c:pt>
                <c:pt idx="54">
                  <c:v>1.8879999999999999</c:v>
                </c:pt>
                <c:pt idx="55">
                  <c:v>1.8879999999999999</c:v>
                </c:pt>
                <c:pt idx="56">
                  <c:v>1.8879999999999999</c:v>
                </c:pt>
                <c:pt idx="57">
                  <c:v>1.8879999999999999</c:v>
                </c:pt>
                <c:pt idx="58">
                  <c:v>1.889</c:v>
                </c:pt>
                <c:pt idx="59">
                  <c:v>1.889</c:v>
                </c:pt>
                <c:pt idx="60">
                  <c:v>1.889</c:v>
                </c:pt>
                <c:pt idx="61">
                  <c:v>1.889</c:v>
                </c:pt>
                <c:pt idx="62">
                  <c:v>1.889</c:v>
                </c:pt>
                <c:pt idx="63">
                  <c:v>1.889</c:v>
                </c:pt>
                <c:pt idx="64">
                  <c:v>1.889</c:v>
                </c:pt>
                <c:pt idx="65">
                  <c:v>1.889</c:v>
                </c:pt>
                <c:pt idx="66">
                  <c:v>1.889</c:v>
                </c:pt>
                <c:pt idx="67">
                  <c:v>1.889</c:v>
                </c:pt>
                <c:pt idx="68">
                  <c:v>1.889</c:v>
                </c:pt>
                <c:pt idx="69">
                  <c:v>1.889</c:v>
                </c:pt>
                <c:pt idx="70">
                  <c:v>1.889</c:v>
                </c:pt>
                <c:pt idx="71">
                  <c:v>1.889</c:v>
                </c:pt>
                <c:pt idx="72">
                  <c:v>1.889</c:v>
                </c:pt>
                <c:pt idx="73">
                  <c:v>1.889</c:v>
                </c:pt>
                <c:pt idx="74">
                  <c:v>1.889</c:v>
                </c:pt>
                <c:pt idx="75">
                  <c:v>1.889</c:v>
                </c:pt>
                <c:pt idx="76">
                  <c:v>1.889</c:v>
                </c:pt>
                <c:pt idx="77">
                  <c:v>1.889</c:v>
                </c:pt>
                <c:pt idx="78">
                  <c:v>1.889</c:v>
                </c:pt>
                <c:pt idx="79">
                  <c:v>1.889</c:v>
                </c:pt>
                <c:pt idx="80">
                  <c:v>1.889</c:v>
                </c:pt>
                <c:pt idx="81">
                  <c:v>1.889</c:v>
                </c:pt>
                <c:pt idx="82">
                  <c:v>1.889</c:v>
                </c:pt>
                <c:pt idx="83">
                  <c:v>1.889</c:v>
                </c:pt>
                <c:pt idx="84">
                  <c:v>1.889</c:v>
                </c:pt>
                <c:pt idx="85">
                  <c:v>1.889</c:v>
                </c:pt>
                <c:pt idx="86">
                  <c:v>1.889</c:v>
                </c:pt>
                <c:pt idx="87">
                  <c:v>1.89</c:v>
                </c:pt>
                <c:pt idx="88">
                  <c:v>1.89</c:v>
                </c:pt>
                <c:pt idx="89">
                  <c:v>1.89</c:v>
                </c:pt>
                <c:pt idx="90">
                  <c:v>1.89</c:v>
                </c:pt>
                <c:pt idx="91">
                  <c:v>1.89</c:v>
                </c:pt>
                <c:pt idx="92">
                  <c:v>1.89</c:v>
                </c:pt>
                <c:pt idx="93">
                  <c:v>1.89</c:v>
                </c:pt>
                <c:pt idx="94">
                  <c:v>1.89</c:v>
                </c:pt>
                <c:pt idx="95">
                  <c:v>1.89</c:v>
                </c:pt>
                <c:pt idx="96">
                  <c:v>1.89</c:v>
                </c:pt>
                <c:pt idx="97">
                  <c:v>1.89</c:v>
                </c:pt>
                <c:pt idx="98">
                  <c:v>1.89</c:v>
                </c:pt>
                <c:pt idx="99">
                  <c:v>1.89</c:v>
                </c:pt>
                <c:pt idx="100">
                  <c:v>1.89</c:v>
                </c:pt>
                <c:pt idx="101">
                  <c:v>1.89</c:v>
                </c:pt>
                <c:pt idx="102">
                  <c:v>1.89</c:v>
                </c:pt>
                <c:pt idx="103">
                  <c:v>1.89</c:v>
                </c:pt>
                <c:pt idx="104">
                  <c:v>1.89</c:v>
                </c:pt>
                <c:pt idx="105">
                  <c:v>1.89</c:v>
                </c:pt>
                <c:pt idx="106">
                  <c:v>1.89</c:v>
                </c:pt>
                <c:pt idx="107">
                  <c:v>1.89</c:v>
                </c:pt>
                <c:pt idx="108">
                  <c:v>1.89</c:v>
                </c:pt>
                <c:pt idx="109">
                  <c:v>1.89</c:v>
                </c:pt>
                <c:pt idx="110">
                  <c:v>1.89</c:v>
                </c:pt>
                <c:pt idx="111">
                  <c:v>1.89</c:v>
                </c:pt>
                <c:pt idx="112">
                  <c:v>1.89</c:v>
                </c:pt>
                <c:pt idx="113">
                  <c:v>1.89</c:v>
                </c:pt>
                <c:pt idx="114">
                  <c:v>1.89</c:v>
                </c:pt>
                <c:pt idx="115">
                  <c:v>1.89</c:v>
                </c:pt>
                <c:pt idx="116">
                  <c:v>1.889</c:v>
                </c:pt>
                <c:pt idx="117">
                  <c:v>1.889</c:v>
                </c:pt>
                <c:pt idx="118">
                  <c:v>1.889</c:v>
                </c:pt>
                <c:pt idx="119">
                  <c:v>1.889</c:v>
                </c:pt>
                <c:pt idx="120">
                  <c:v>1.889</c:v>
                </c:pt>
                <c:pt idx="121">
                  <c:v>1.889</c:v>
                </c:pt>
                <c:pt idx="122">
                  <c:v>1.889</c:v>
                </c:pt>
                <c:pt idx="123">
                  <c:v>1.889</c:v>
                </c:pt>
                <c:pt idx="124">
                  <c:v>1.889</c:v>
                </c:pt>
                <c:pt idx="125">
                  <c:v>1.889</c:v>
                </c:pt>
                <c:pt idx="126">
                  <c:v>1.889</c:v>
                </c:pt>
                <c:pt idx="127">
                  <c:v>1.889</c:v>
                </c:pt>
                <c:pt idx="128">
                  <c:v>1.889</c:v>
                </c:pt>
                <c:pt idx="129">
                  <c:v>1.889</c:v>
                </c:pt>
                <c:pt idx="130">
                  <c:v>1.889</c:v>
                </c:pt>
                <c:pt idx="131">
                  <c:v>1.889</c:v>
                </c:pt>
                <c:pt idx="132">
                  <c:v>1.889</c:v>
                </c:pt>
                <c:pt idx="133">
                  <c:v>1.889</c:v>
                </c:pt>
                <c:pt idx="134">
                  <c:v>1.889</c:v>
                </c:pt>
                <c:pt idx="135">
                  <c:v>1.889</c:v>
                </c:pt>
                <c:pt idx="136">
                  <c:v>1.889</c:v>
                </c:pt>
                <c:pt idx="137">
                  <c:v>1.889</c:v>
                </c:pt>
                <c:pt idx="138">
                  <c:v>1.889</c:v>
                </c:pt>
                <c:pt idx="139">
                  <c:v>1.889</c:v>
                </c:pt>
                <c:pt idx="140">
                  <c:v>1.889</c:v>
                </c:pt>
                <c:pt idx="141">
                  <c:v>1.889</c:v>
                </c:pt>
                <c:pt idx="142">
                  <c:v>1.889</c:v>
                </c:pt>
                <c:pt idx="143">
                  <c:v>1.889</c:v>
                </c:pt>
                <c:pt idx="144">
                  <c:v>1.889</c:v>
                </c:pt>
                <c:pt idx="145">
                  <c:v>1.889</c:v>
                </c:pt>
                <c:pt idx="146">
                  <c:v>1.889</c:v>
                </c:pt>
                <c:pt idx="147">
                  <c:v>1.889</c:v>
                </c:pt>
                <c:pt idx="148">
                  <c:v>1.889</c:v>
                </c:pt>
                <c:pt idx="149">
                  <c:v>1.889</c:v>
                </c:pt>
                <c:pt idx="150">
                  <c:v>1.889</c:v>
                </c:pt>
                <c:pt idx="151">
                  <c:v>1.889</c:v>
                </c:pt>
                <c:pt idx="152">
                  <c:v>1.889</c:v>
                </c:pt>
                <c:pt idx="153">
                  <c:v>1.889</c:v>
                </c:pt>
                <c:pt idx="154">
                  <c:v>1.889</c:v>
                </c:pt>
                <c:pt idx="155">
                  <c:v>1.889</c:v>
                </c:pt>
                <c:pt idx="156">
                  <c:v>1.889</c:v>
                </c:pt>
                <c:pt idx="157">
                  <c:v>1.889</c:v>
                </c:pt>
                <c:pt idx="158">
                  <c:v>1.889</c:v>
                </c:pt>
                <c:pt idx="159">
                  <c:v>1.889</c:v>
                </c:pt>
                <c:pt idx="160">
                  <c:v>1.889</c:v>
                </c:pt>
                <c:pt idx="161">
                  <c:v>1.889</c:v>
                </c:pt>
                <c:pt idx="162">
                  <c:v>1.889</c:v>
                </c:pt>
                <c:pt idx="163">
                  <c:v>1.889</c:v>
                </c:pt>
                <c:pt idx="164">
                  <c:v>1.889</c:v>
                </c:pt>
                <c:pt idx="165">
                  <c:v>1.889</c:v>
                </c:pt>
                <c:pt idx="166">
                  <c:v>1.889</c:v>
                </c:pt>
                <c:pt idx="167">
                  <c:v>1.889</c:v>
                </c:pt>
                <c:pt idx="168">
                  <c:v>1.889</c:v>
                </c:pt>
                <c:pt idx="169">
                  <c:v>1.889</c:v>
                </c:pt>
                <c:pt idx="170">
                  <c:v>1.889</c:v>
                </c:pt>
                <c:pt idx="171">
                  <c:v>1.889</c:v>
                </c:pt>
                <c:pt idx="172">
                  <c:v>1.889</c:v>
                </c:pt>
                <c:pt idx="173">
                  <c:v>1.889</c:v>
                </c:pt>
                <c:pt idx="174">
                  <c:v>1.889</c:v>
                </c:pt>
                <c:pt idx="175">
                  <c:v>1.889</c:v>
                </c:pt>
                <c:pt idx="176">
                  <c:v>1.889</c:v>
                </c:pt>
                <c:pt idx="177">
                  <c:v>1.889</c:v>
                </c:pt>
                <c:pt idx="178">
                  <c:v>1.889</c:v>
                </c:pt>
                <c:pt idx="179">
                  <c:v>1.889</c:v>
                </c:pt>
                <c:pt idx="180">
                  <c:v>1.889</c:v>
                </c:pt>
                <c:pt idx="181">
                  <c:v>1.889</c:v>
                </c:pt>
                <c:pt idx="182">
                  <c:v>1.889</c:v>
                </c:pt>
                <c:pt idx="183">
                  <c:v>1.889</c:v>
                </c:pt>
                <c:pt idx="184">
                  <c:v>1.889</c:v>
                </c:pt>
                <c:pt idx="185">
                  <c:v>1.889</c:v>
                </c:pt>
                <c:pt idx="186">
                  <c:v>1.889</c:v>
                </c:pt>
                <c:pt idx="187">
                  <c:v>1.889</c:v>
                </c:pt>
                <c:pt idx="188">
                  <c:v>1.889</c:v>
                </c:pt>
                <c:pt idx="189">
                  <c:v>1.891</c:v>
                </c:pt>
                <c:pt idx="190">
                  <c:v>1.891</c:v>
                </c:pt>
                <c:pt idx="191">
                  <c:v>1.891</c:v>
                </c:pt>
                <c:pt idx="192">
                  <c:v>1.891</c:v>
                </c:pt>
                <c:pt idx="193">
                  <c:v>1.891</c:v>
                </c:pt>
                <c:pt idx="194">
                  <c:v>1.891</c:v>
                </c:pt>
                <c:pt idx="195">
                  <c:v>1.891</c:v>
                </c:pt>
                <c:pt idx="196">
                  <c:v>1.891</c:v>
                </c:pt>
                <c:pt idx="197">
                  <c:v>1.891</c:v>
                </c:pt>
                <c:pt idx="198">
                  <c:v>1.891</c:v>
                </c:pt>
                <c:pt idx="199">
                  <c:v>1.891</c:v>
                </c:pt>
                <c:pt idx="200">
                  <c:v>1.891</c:v>
                </c:pt>
                <c:pt idx="201">
                  <c:v>1.891</c:v>
                </c:pt>
                <c:pt idx="202">
                  <c:v>1.891</c:v>
                </c:pt>
                <c:pt idx="203">
                  <c:v>1.89</c:v>
                </c:pt>
                <c:pt idx="204">
                  <c:v>1.89</c:v>
                </c:pt>
                <c:pt idx="205">
                  <c:v>1.89</c:v>
                </c:pt>
                <c:pt idx="206">
                  <c:v>1.89</c:v>
                </c:pt>
                <c:pt idx="207">
                  <c:v>1.89</c:v>
                </c:pt>
                <c:pt idx="208">
                  <c:v>1.89</c:v>
                </c:pt>
                <c:pt idx="209">
                  <c:v>1.89</c:v>
                </c:pt>
                <c:pt idx="210">
                  <c:v>1.89</c:v>
                </c:pt>
                <c:pt idx="211">
                  <c:v>1.89</c:v>
                </c:pt>
                <c:pt idx="212">
                  <c:v>1.89</c:v>
                </c:pt>
                <c:pt idx="213">
                  <c:v>1.89</c:v>
                </c:pt>
                <c:pt idx="214">
                  <c:v>1.89</c:v>
                </c:pt>
                <c:pt idx="215">
                  <c:v>1.89</c:v>
                </c:pt>
                <c:pt idx="216">
                  <c:v>1.89</c:v>
                </c:pt>
                <c:pt idx="217">
                  <c:v>1.89</c:v>
                </c:pt>
                <c:pt idx="218">
                  <c:v>1.89</c:v>
                </c:pt>
                <c:pt idx="219">
                  <c:v>1.89</c:v>
                </c:pt>
                <c:pt idx="220">
                  <c:v>1.89</c:v>
                </c:pt>
                <c:pt idx="221">
                  <c:v>1.89</c:v>
                </c:pt>
                <c:pt idx="222">
                  <c:v>1.89</c:v>
                </c:pt>
                <c:pt idx="223">
                  <c:v>1.89</c:v>
                </c:pt>
                <c:pt idx="224">
                  <c:v>1.89</c:v>
                </c:pt>
                <c:pt idx="225">
                  <c:v>1.89</c:v>
                </c:pt>
                <c:pt idx="226">
                  <c:v>1.89</c:v>
                </c:pt>
                <c:pt idx="227">
                  <c:v>1.89</c:v>
                </c:pt>
                <c:pt idx="228">
                  <c:v>1.89</c:v>
                </c:pt>
                <c:pt idx="229">
                  <c:v>1.89</c:v>
                </c:pt>
                <c:pt idx="230">
                  <c:v>1.89</c:v>
                </c:pt>
                <c:pt idx="231">
                  <c:v>1.89</c:v>
                </c:pt>
                <c:pt idx="232">
                  <c:v>1.89</c:v>
                </c:pt>
                <c:pt idx="233">
                  <c:v>1.89</c:v>
                </c:pt>
                <c:pt idx="234">
                  <c:v>1.89</c:v>
                </c:pt>
                <c:pt idx="235">
                  <c:v>1.89</c:v>
                </c:pt>
                <c:pt idx="236">
                  <c:v>1.89</c:v>
                </c:pt>
                <c:pt idx="237">
                  <c:v>1.89</c:v>
                </c:pt>
                <c:pt idx="238">
                  <c:v>1.89</c:v>
                </c:pt>
                <c:pt idx="239">
                  <c:v>1.89</c:v>
                </c:pt>
                <c:pt idx="240">
                  <c:v>1.89</c:v>
                </c:pt>
                <c:pt idx="241">
                  <c:v>1.89</c:v>
                </c:pt>
                <c:pt idx="242">
                  <c:v>1.89</c:v>
                </c:pt>
                <c:pt idx="243">
                  <c:v>1.89</c:v>
                </c:pt>
                <c:pt idx="244">
                  <c:v>1.89</c:v>
                </c:pt>
                <c:pt idx="245">
                  <c:v>1.89</c:v>
                </c:pt>
                <c:pt idx="246">
                  <c:v>1.89</c:v>
                </c:pt>
                <c:pt idx="247">
                  <c:v>1.889</c:v>
                </c:pt>
                <c:pt idx="248">
                  <c:v>1.889</c:v>
                </c:pt>
                <c:pt idx="249">
                  <c:v>1.889</c:v>
                </c:pt>
                <c:pt idx="250">
                  <c:v>1.889</c:v>
                </c:pt>
                <c:pt idx="251">
                  <c:v>1.889</c:v>
                </c:pt>
                <c:pt idx="252">
                  <c:v>1.889</c:v>
                </c:pt>
                <c:pt idx="253">
                  <c:v>1.889</c:v>
                </c:pt>
                <c:pt idx="254">
                  <c:v>1.889</c:v>
                </c:pt>
                <c:pt idx="255">
                  <c:v>1.889</c:v>
                </c:pt>
                <c:pt idx="256">
                  <c:v>1.889</c:v>
                </c:pt>
                <c:pt idx="257">
                  <c:v>1.889</c:v>
                </c:pt>
                <c:pt idx="258">
                  <c:v>1.889</c:v>
                </c:pt>
                <c:pt idx="259">
                  <c:v>1.889</c:v>
                </c:pt>
                <c:pt idx="260">
                  <c:v>1.889</c:v>
                </c:pt>
                <c:pt idx="261">
                  <c:v>1.889</c:v>
                </c:pt>
                <c:pt idx="262">
                  <c:v>1.889</c:v>
                </c:pt>
                <c:pt idx="263">
                  <c:v>1.889</c:v>
                </c:pt>
                <c:pt idx="264">
                  <c:v>1.889</c:v>
                </c:pt>
                <c:pt idx="265">
                  <c:v>1.889</c:v>
                </c:pt>
                <c:pt idx="266">
                  <c:v>1.889</c:v>
                </c:pt>
                <c:pt idx="267">
                  <c:v>1.889</c:v>
                </c:pt>
                <c:pt idx="268">
                  <c:v>1.889</c:v>
                </c:pt>
                <c:pt idx="269">
                  <c:v>1.889</c:v>
                </c:pt>
                <c:pt idx="270">
                  <c:v>1.889</c:v>
                </c:pt>
                <c:pt idx="271">
                  <c:v>1.889</c:v>
                </c:pt>
                <c:pt idx="272">
                  <c:v>1.889</c:v>
                </c:pt>
                <c:pt idx="273">
                  <c:v>1.889</c:v>
                </c:pt>
                <c:pt idx="274">
                  <c:v>1.889</c:v>
                </c:pt>
                <c:pt idx="275">
                  <c:v>1.889</c:v>
                </c:pt>
                <c:pt idx="276">
                  <c:v>1.889</c:v>
                </c:pt>
                <c:pt idx="277">
                  <c:v>1.889</c:v>
                </c:pt>
                <c:pt idx="278">
                  <c:v>1.889</c:v>
                </c:pt>
                <c:pt idx="279">
                  <c:v>1.889</c:v>
                </c:pt>
                <c:pt idx="280">
                  <c:v>1.889</c:v>
                </c:pt>
                <c:pt idx="281">
                  <c:v>1.889</c:v>
                </c:pt>
                <c:pt idx="282">
                  <c:v>1.889</c:v>
                </c:pt>
                <c:pt idx="283">
                  <c:v>1.889</c:v>
                </c:pt>
                <c:pt idx="284">
                  <c:v>1.889</c:v>
                </c:pt>
                <c:pt idx="285">
                  <c:v>1.889</c:v>
                </c:pt>
                <c:pt idx="286">
                  <c:v>1.889</c:v>
                </c:pt>
                <c:pt idx="287">
                  <c:v>1.889</c:v>
                </c:pt>
                <c:pt idx="288">
                  <c:v>1.889</c:v>
                </c:pt>
                <c:pt idx="289">
                  <c:v>1.889</c:v>
                </c:pt>
                <c:pt idx="290">
                  <c:v>1.889</c:v>
                </c:pt>
                <c:pt idx="291">
                  <c:v>1.8879999999999999</c:v>
                </c:pt>
                <c:pt idx="292">
                  <c:v>1.8879999999999999</c:v>
                </c:pt>
                <c:pt idx="293">
                  <c:v>1.8879999999999999</c:v>
                </c:pt>
                <c:pt idx="294">
                  <c:v>1.8879999999999999</c:v>
                </c:pt>
                <c:pt idx="295">
                  <c:v>1.8879999999999999</c:v>
                </c:pt>
                <c:pt idx="296">
                  <c:v>1.8879999999999999</c:v>
                </c:pt>
                <c:pt idx="297">
                  <c:v>1.8879999999999999</c:v>
                </c:pt>
                <c:pt idx="298">
                  <c:v>1.8879999999999999</c:v>
                </c:pt>
                <c:pt idx="299">
                  <c:v>1.8879999999999999</c:v>
                </c:pt>
                <c:pt idx="300">
                  <c:v>1.8879999999999999</c:v>
                </c:pt>
                <c:pt idx="301">
                  <c:v>1.8879999999999999</c:v>
                </c:pt>
                <c:pt idx="302">
                  <c:v>1.8879999999999999</c:v>
                </c:pt>
                <c:pt idx="303">
                  <c:v>1.8879999999999999</c:v>
                </c:pt>
                <c:pt idx="304">
                  <c:v>1.8879999999999999</c:v>
                </c:pt>
                <c:pt idx="305">
                  <c:v>1.8879999999999999</c:v>
                </c:pt>
                <c:pt idx="306">
                  <c:v>1.8879999999999999</c:v>
                </c:pt>
                <c:pt idx="307">
                  <c:v>1.8879999999999999</c:v>
                </c:pt>
                <c:pt idx="308">
                  <c:v>1.8879999999999999</c:v>
                </c:pt>
                <c:pt idx="309">
                  <c:v>1.8879999999999999</c:v>
                </c:pt>
                <c:pt idx="310">
                  <c:v>1.8879999999999999</c:v>
                </c:pt>
                <c:pt idx="311">
                  <c:v>1.8879999999999999</c:v>
                </c:pt>
                <c:pt idx="312">
                  <c:v>1.8879999999999999</c:v>
                </c:pt>
                <c:pt idx="313">
                  <c:v>1.8879999999999999</c:v>
                </c:pt>
                <c:pt idx="314">
                  <c:v>1.8879999999999999</c:v>
                </c:pt>
                <c:pt idx="315">
                  <c:v>1.8879999999999999</c:v>
                </c:pt>
                <c:pt idx="316">
                  <c:v>1.8879999999999999</c:v>
                </c:pt>
                <c:pt idx="317">
                  <c:v>1.8879999999999999</c:v>
                </c:pt>
                <c:pt idx="318">
                  <c:v>1.8879999999999999</c:v>
                </c:pt>
                <c:pt idx="319">
                  <c:v>1.8879999999999999</c:v>
                </c:pt>
                <c:pt idx="320">
                  <c:v>1.887</c:v>
                </c:pt>
                <c:pt idx="321">
                  <c:v>1.887</c:v>
                </c:pt>
                <c:pt idx="322">
                  <c:v>1.887</c:v>
                </c:pt>
                <c:pt idx="323">
                  <c:v>1.887</c:v>
                </c:pt>
                <c:pt idx="324">
                  <c:v>1.887</c:v>
                </c:pt>
                <c:pt idx="325">
                  <c:v>1.887</c:v>
                </c:pt>
                <c:pt idx="326">
                  <c:v>1.887</c:v>
                </c:pt>
                <c:pt idx="327">
                  <c:v>1.887</c:v>
                </c:pt>
                <c:pt idx="328">
                  <c:v>1.887</c:v>
                </c:pt>
                <c:pt idx="329">
                  <c:v>1.887</c:v>
                </c:pt>
                <c:pt idx="330">
                  <c:v>1.887</c:v>
                </c:pt>
                <c:pt idx="331">
                  <c:v>1.887</c:v>
                </c:pt>
                <c:pt idx="332">
                  <c:v>1.887</c:v>
                </c:pt>
                <c:pt idx="333">
                  <c:v>1.887</c:v>
                </c:pt>
                <c:pt idx="334">
                  <c:v>1.887</c:v>
                </c:pt>
                <c:pt idx="335">
                  <c:v>1.887</c:v>
                </c:pt>
                <c:pt idx="336">
                  <c:v>1.887</c:v>
                </c:pt>
                <c:pt idx="337">
                  <c:v>1.887</c:v>
                </c:pt>
                <c:pt idx="338">
                  <c:v>1.887</c:v>
                </c:pt>
                <c:pt idx="339">
                  <c:v>1.887</c:v>
                </c:pt>
                <c:pt idx="340">
                  <c:v>1.887</c:v>
                </c:pt>
                <c:pt idx="341">
                  <c:v>1.887</c:v>
                </c:pt>
                <c:pt idx="342">
                  <c:v>1.887</c:v>
                </c:pt>
                <c:pt idx="343">
                  <c:v>1.887</c:v>
                </c:pt>
                <c:pt idx="344">
                  <c:v>1.887</c:v>
                </c:pt>
                <c:pt idx="345">
                  <c:v>1.887</c:v>
                </c:pt>
                <c:pt idx="346">
                  <c:v>1.887</c:v>
                </c:pt>
                <c:pt idx="347">
                  <c:v>1.887</c:v>
                </c:pt>
                <c:pt idx="348">
                  <c:v>1.887</c:v>
                </c:pt>
                <c:pt idx="349">
                  <c:v>1.8859999999999999</c:v>
                </c:pt>
                <c:pt idx="350">
                  <c:v>1.8859999999999999</c:v>
                </c:pt>
                <c:pt idx="351">
                  <c:v>1.8859999999999999</c:v>
                </c:pt>
                <c:pt idx="352">
                  <c:v>1.8859999999999999</c:v>
                </c:pt>
                <c:pt idx="353">
                  <c:v>1.8859999999999999</c:v>
                </c:pt>
                <c:pt idx="354">
                  <c:v>1.8859999999999999</c:v>
                </c:pt>
                <c:pt idx="355">
                  <c:v>1.8859999999999999</c:v>
                </c:pt>
                <c:pt idx="356">
                  <c:v>1.8859999999999999</c:v>
                </c:pt>
                <c:pt idx="357">
                  <c:v>1.8859999999999999</c:v>
                </c:pt>
                <c:pt idx="358">
                  <c:v>1.8859999999999999</c:v>
                </c:pt>
                <c:pt idx="359">
                  <c:v>1.8859999999999999</c:v>
                </c:pt>
                <c:pt idx="360">
                  <c:v>1.8859999999999999</c:v>
                </c:pt>
                <c:pt idx="361">
                  <c:v>1.8859999999999999</c:v>
                </c:pt>
                <c:pt idx="362">
                  <c:v>1.8859999999999999</c:v>
                </c:pt>
                <c:pt idx="363">
                  <c:v>1.8859999999999999</c:v>
                </c:pt>
                <c:pt idx="364">
                  <c:v>1.8859999999999999</c:v>
                </c:pt>
                <c:pt idx="365">
                  <c:v>1.8859999999999999</c:v>
                </c:pt>
                <c:pt idx="366">
                  <c:v>1.8859999999999999</c:v>
                </c:pt>
                <c:pt idx="367">
                  <c:v>1.8859999999999999</c:v>
                </c:pt>
                <c:pt idx="368">
                  <c:v>1.8859999999999999</c:v>
                </c:pt>
                <c:pt idx="369">
                  <c:v>1.8859999999999999</c:v>
                </c:pt>
                <c:pt idx="370">
                  <c:v>1.8859999999999999</c:v>
                </c:pt>
                <c:pt idx="371">
                  <c:v>1.8859999999999999</c:v>
                </c:pt>
                <c:pt idx="372">
                  <c:v>1.8859999999999999</c:v>
                </c:pt>
                <c:pt idx="373">
                  <c:v>1.8859999999999999</c:v>
                </c:pt>
                <c:pt idx="374">
                  <c:v>1.8859999999999999</c:v>
                </c:pt>
                <c:pt idx="375">
                  <c:v>1.8859999999999999</c:v>
                </c:pt>
                <c:pt idx="376">
                  <c:v>1.8859999999999999</c:v>
                </c:pt>
                <c:pt idx="377">
                  <c:v>1.8859999999999999</c:v>
                </c:pt>
                <c:pt idx="378">
                  <c:v>1.8859999999999999</c:v>
                </c:pt>
                <c:pt idx="379">
                  <c:v>1.8859999999999999</c:v>
                </c:pt>
                <c:pt idx="380">
                  <c:v>1.8859999999999999</c:v>
                </c:pt>
                <c:pt idx="381">
                  <c:v>1.8859999999999999</c:v>
                </c:pt>
                <c:pt idx="382">
                  <c:v>1.8859999999999999</c:v>
                </c:pt>
                <c:pt idx="383">
                  <c:v>1.8859999999999999</c:v>
                </c:pt>
                <c:pt idx="384">
                  <c:v>1.8859999999999999</c:v>
                </c:pt>
                <c:pt idx="385">
                  <c:v>1.8859999999999999</c:v>
                </c:pt>
                <c:pt idx="386">
                  <c:v>1.8859999999999999</c:v>
                </c:pt>
                <c:pt idx="387">
                  <c:v>1.8859999999999999</c:v>
                </c:pt>
                <c:pt idx="388">
                  <c:v>1.8859999999999999</c:v>
                </c:pt>
                <c:pt idx="389">
                  <c:v>1.8859999999999999</c:v>
                </c:pt>
                <c:pt idx="390">
                  <c:v>1.8859999999999999</c:v>
                </c:pt>
                <c:pt idx="391">
                  <c:v>1.8859999999999999</c:v>
                </c:pt>
                <c:pt idx="392">
                  <c:v>1.885</c:v>
                </c:pt>
                <c:pt idx="393">
                  <c:v>1.885</c:v>
                </c:pt>
                <c:pt idx="394">
                  <c:v>1.885</c:v>
                </c:pt>
                <c:pt idx="395">
                  <c:v>1.885</c:v>
                </c:pt>
                <c:pt idx="396">
                  <c:v>1.885</c:v>
                </c:pt>
                <c:pt idx="397">
                  <c:v>1.885</c:v>
                </c:pt>
                <c:pt idx="398">
                  <c:v>1.885</c:v>
                </c:pt>
                <c:pt idx="399">
                  <c:v>1.885</c:v>
                </c:pt>
                <c:pt idx="400">
                  <c:v>1.885</c:v>
                </c:pt>
                <c:pt idx="401">
                  <c:v>1.885</c:v>
                </c:pt>
                <c:pt idx="402">
                  <c:v>1.885</c:v>
                </c:pt>
                <c:pt idx="403">
                  <c:v>1.885</c:v>
                </c:pt>
                <c:pt idx="404">
                  <c:v>1.885</c:v>
                </c:pt>
                <c:pt idx="405">
                  <c:v>1.885</c:v>
                </c:pt>
                <c:pt idx="406">
                  <c:v>1.885</c:v>
                </c:pt>
                <c:pt idx="407">
                  <c:v>1.885</c:v>
                </c:pt>
                <c:pt idx="408">
                  <c:v>1.885</c:v>
                </c:pt>
                <c:pt idx="409">
                  <c:v>1.885</c:v>
                </c:pt>
                <c:pt idx="410">
                  <c:v>1.885</c:v>
                </c:pt>
                <c:pt idx="411">
                  <c:v>1.885</c:v>
                </c:pt>
                <c:pt idx="412">
                  <c:v>1.885</c:v>
                </c:pt>
                <c:pt idx="413">
                  <c:v>1.885</c:v>
                </c:pt>
                <c:pt idx="414">
                  <c:v>1.885</c:v>
                </c:pt>
                <c:pt idx="415">
                  <c:v>1.885</c:v>
                </c:pt>
                <c:pt idx="416">
                  <c:v>1.885</c:v>
                </c:pt>
                <c:pt idx="417">
                  <c:v>1.885</c:v>
                </c:pt>
                <c:pt idx="418">
                  <c:v>1.885</c:v>
                </c:pt>
                <c:pt idx="419">
                  <c:v>1.885</c:v>
                </c:pt>
                <c:pt idx="420">
                  <c:v>1.885</c:v>
                </c:pt>
                <c:pt idx="421">
                  <c:v>1.885</c:v>
                </c:pt>
                <c:pt idx="422">
                  <c:v>1.885</c:v>
                </c:pt>
                <c:pt idx="423">
                  <c:v>1.885</c:v>
                </c:pt>
                <c:pt idx="424">
                  <c:v>1.885</c:v>
                </c:pt>
                <c:pt idx="425">
                  <c:v>1.885</c:v>
                </c:pt>
                <c:pt idx="426">
                  <c:v>1.885</c:v>
                </c:pt>
                <c:pt idx="427">
                  <c:v>1.885</c:v>
                </c:pt>
                <c:pt idx="428">
                  <c:v>1.885</c:v>
                </c:pt>
                <c:pt idx="429">
                  <c:v>1.885</c:v>
                </c:pt>
                <c:pt idx="430">
                  <c:v>1.885</c:v>
                </c:pt>
                <c:pt idx="431">
                  <c:v>1.885</c:v>
                </c:pt>
                <c:pt idx="432">
                  <c:v>1.885</c:v>
                </c:pt>
                <c:pt idx="433">
                  <c:v>1.885</c:v>
                </c:pt>
                <c:pt idx="434">
                  <c:v>1.885</c:v>
                </c:pt>
                <c:pt idx="435">
                  <c:v>1.885</c:v>
                </c:pt>
                <c:pt idx="436">
                  <c:v>1.8839999999999999</c:v>
                </c:pt>
                <c:pt idx="437">
                  <c:v>1.8839999999999999</c:v>
                </c:pt>
                <c:pt idx="438">
                  <c:v>1.8839999999999999</c:v>
                </c:pt>
                <c:pt idx="439">
                  <c:v>1.8839999999999999</c:v>
                </c:pt>
                <c:pt idx="440">
                  <c:v>1.8839999999999999</c:v>
                </c:pt>
                <c:pt idx="441">
                  <c:v>1.8839999999999999</c:v>
                </c:pt>
                <c:pt idx="442">
                  <c:v>1.8839999999999999</c:v>
                </c:pt>
                <c:pt idx="443">
                  <c:v>1.8839999999999999</c:v>
                </c:pt>
                <c:pt idx="444">
                  <c:v>1.8839999999999999</c:v>
                </c:pt>
                <c:pt idx="445">
                  <c:v>1.8839999999999999</c:v>
                </c:pt>
                <c:pt idx="446">
                  <c:v>1.8839999999999999</c:v>
                </c:pt>
                <c:pt idx="447">
                  <c:v>1.8839999999999999</c:v>
                </c:pt>
                <c:pt idx="448">
                  <c:v>1.8839999999999999</c:v>
                </c:pt>
                <c:pt idx="449">
                  <c:v>1.8839999999999999</c:v>
                </c:pt>
                <c:pt idx="450">
                  <c:v>1.8839999999999999</c:v>
                </c:pt>
                <c:pt idx="451">
                  <c:v>1.885</c:v>
                </c:pt>
                <c:pt idx="452">
                  <c:v>1.885</c:v>
                </c:pt>
                <c:pt idx="453">
                  <c:v>1.885</c:v>
                </c:pt>
                <c:pt idx="454">
                  <c:v>1.885</c:v>
                </c:pt>
                <c:pt idx="455">
                  <c:v>1.885</c:v>
                </c:pt>
                <c:pt idx="456">
                  <c:v>1.885</c:v>
                </c:pt>
                <c:pt idx="457">
                  <c:v>1.885</c:v>
                </c:pt>
                <c:pt idx="458">
                  <c:v>1.885</c:v>
                </c:pt>
                <c:pt idx="459">
                  <c:v>1.885</c:v>
                </c:pt>
                <c:pt idx="460">
                  <c:v>1.885</c:v>
                </c:pt>
                <c:pt idx="461">
                  <c:v>1.885</c:v>
                </c:pt>
                <c:pt idx="462">
                  <c:v>1.885</c:v>
                </c:pt>
                <c:pt idx="463">
                  <c:v>1.885</c:v>
                </c:pt>
                <c:pt idx="464">
                  <c:v>1.885</c:v>
                </c:pt>
                <c:pt idx="465">
                  <c:v>1.8839999999999999</c:v>
                </c:pt>
                <c:pt idx="466">
                  <c:v>1.8839999999999999</c:v>
                </c:pt>
                <c:pt idx="467">
                  <c:v>1.8839999999999999</c:v>
                </c:pt>
                <c:pt idx="468">
                  <c:v>1.8839999999999999</c:v>
                </c:pt>
                <c:pt idx="469">
                  <c:v>1.8839999999999999</c:v>
                </c:pt>
                <c:pt idx="470">
                  <c:v>1.8839999999999999</c:v>
                </c:pt>
                <c:pt idx="471">
                  <c:v>1.8839999999999999</c:v>
                </c:pt>
                <c:pt idx="472">
                  <c:v>1.8839999999999999</c:v>
                </c:pt>
                <c:pt idx="473">
                  <c:v>1.8839999999999999</c:v>
                </c:pt>
                <c:pt idx="474">
                  <c:v>1.8839999999999999</c:v>
                </c:pt>
                <c:pt idx="475">
                  <c:v>1.8839999999999999</c:v>
                </c:pt>
                <c:pt idx="476">
                  <c:v>1.8839999999999999</c:v>
                </c:pt>
                <c:pt idx="477">
                  <c:v>1.8839999999999999</c:v>
                </c:pt>
                <c:pt idx="478">
                  <c:v>1.8839999999999999</c:v>
                </c:pt>
                <c:pt idx="479">
                  <c:v>1.8839999999999999</c:v>
                </c:pt>
                <c:pt idx="480">
                  <c:v>1.883</c:v>
                </c:pt>
                <c:pt idx="481">
                  <c:v>1.883</c:v>
                </c:pt>
                <c:pt idx="482">
                  <c:v>1.883</c:v>
                </c:pt>
                <c:pt idx="483">
                  <c:v>1.883</c:v>
                </c:pt>
                <c:pt idx="484">
                  <c:v>1.883</c:v>
                </c:pt>
                <c:pt idx="485">
                  <c:v>1.883</c:v>
                </c:pt>
                <c:pt idx="486">
                  <c:v>1.883</c:v>
                </c:pt>
                <c:pt idx="487">
                  <c:v>1.883</c:v>
                </c:pt>
                <c:pt idx="488">
                  <c:v>1.883</c:v>
                </c:pt>
                <c:pt idx="489">
                  <c:v>1.883</c:v>
                </c:pt>
                <c:pt idx="490">
                  <c:v>1.883</c:v>
                </c:pt>
                <c:pt idx="491">
                  <c:v>1.883</c:v>
                </c:pt>
                <c:pt idx="492">
                  <c:v>1.883</c:v>
                </c:pt>
                <c:pt idx="493">
                  <c:v>1.883</c:v>
                </c:pt>
                <c:pt idx="494">
                  <c:v>1.883</c:v>
                </c:pt>
                <c:pt idx="495">
                  <c:v>1.883</c:v>
                </c:pt>
                <c:pt idx="496">
                  <c:v>1.883</c:v>
                </c:pt>
                <c:pt idx="497">
                  <c:v>1.883</c:v>
                </c:pt>
                <c:pt idx="498">
                  <c:v>1.883</c:v>
                </c:pt>
                <c:pt idx="499">
                  <c:v>1.883</c:v>
                </c:pt>
                <c:pt idx="500">
                  <c:v>1.883</c:v>
                </c:pt>
                <c:pt idx="501">
                  <c:v>1.883</c:v>
                </c:pt>
                <c:pt idx="502">
                  <c:v>1.883</c:v>
                </c:pt>
                <c:pt idx="503">
                  <c:v>1.883</c:v>
                </c:pt>
                <c:pt idx="504">
                  <c:v>1.883</c:v>
                </c:pt>
                <c:pt idx="505">
                  <c:v>1.883</c:v>
                </c:pt>
                <c:pt idx="506">
                  <c:v>1.883</c:v>
                </c:pt>
                <c:pt idx="507">
                  <c:v>1.883</c:v>
                </c:pt>
                <c:pt idx="508">
                  <c:v>1.883</c:v>
                </c:pt>
                <c:pt idx="509">
                  <c:v>1.883</c:v>
                </c:pt>
                <c:pt idx="510">
                  <c:v>1.883</c:v>
                </c:pt>
                <c:pt idx="511">
                  <c:v>1.883</c:v>
                </c:pt>
                <c:pt idx="512">
                  <c:v>1.883</c:v>
                </c:pt>
                <c:pt idx="513">
                  <c:v>1.883</c:v>
                </c:pt>
                <c:pt idx="514">
                  <c:v>1.883</c:v>
                </c:pt>
                <c:pt idx="515">
                  <c:v>1.883</c:v>
                </c:pt>
                <c:pt idx="516">
                  <c:v>1.883</c:v>
                </c:pt>
                <c:pt idx="517">
                  <c:v>1.883</c:v>
                </c:pt>
                <c:pt idx="518">
                  <c:v>1.883</c:v>
                </c:pt>
                <c:pt idx="519">
                  <c:v>1.883</c:v>
                </c:pt>
                <c:pt idx="520">
                  <c:v>1.883</c:v>
                </c:pt>
                <c:pt idx="521">
                  <c:v>1.883</c:v>
                </c:pt>
                <c:pt idx="522">
                  <c:v>1.883</c:v>
                </c:pt>
                <c:pt idx="523">
                  <c:v>1.8819999999999999</c:v>
                </c:pt>
                <c:pt idx="524">
                  <c:v>1.8819999999999999</c:v>
                </c:pt>
                <c:pt idx="525">
                  <c:v>1.8819999999999999</c:v>
                </c:pt>
                <c:pt idx="526">
                  <c:v>1.8819999999999999</c:v>
                </c:pt>
                <c:pt idx="527">
                  <c:v>1.8819999999999999</c:v>
                </c:pt>
                <c:pt idx="528">
                  <c:v>1.8819999999999999</c:v>
                </c:pt>
                <c:pt idx="529">
                  <c:v>1.8819999999999999</c:v>
                </c:pt>
                <c:pt idx="530">
                  <c:v>1.8819999999999999</c:v>
                </c:pt>
                <c:pt idx="531">
                  <c:v>1.8819999999999999</c:v>
                </c:pt>
                <c:pt idx="532">
                  <c:v>1.8819999999999999</c:v>
                </c:pt>
                <c:pt idx="533">
                  <c:v>1.8819999999999999</c:v>
                </c:pt>
                <c:pt idx="534">
                  <c:v>1.8819999999999999</c:v>
                </c:pt>
                <c:pt idx="535">
                  <c:v>1.8819999999999999</c:v>
                </c:pt>
                <c:pt idx="536">
                  <c:v>1.8819999999999999</c:v>
                </c:pt>
                <c:pt idx="537">
                  <c:v>1.8819999999999999</c:v>
                </c:pt>
                <c:pt idx="538">
                  <c:v>1.883</c:v>
                </c:pt>
                <c:pt idx="539">
                  <c:v>1.883</c:v>
                </c:pt>
                <c:pt idx="540">
                  <c:v>1.883</c:v>
                </c:pt>
                <c:pt idx="541">
                  <c:v>1.883</c:v>
                </c:pt>
                <c:pt idx="542">
                  <c:v>1.883</c:v>
                </c:pt>
                <c:pt idx="543">
                  <c:v>1.883</c:v>
                </c:pt>
                <c:pt idx="544">
                  <c:v>1.883</c:v>
                </c:pt>
                <c:pt idx="545">
                  <c:v>1.883</c:v>
                </c:pt>
                <c:pt idx="546">
                  <c:v>1.883</c:v>
                </c:pt>
                <c:pt idx="547">
                  <c:v>1.883</c:v>
                </c:pt>
                <c:pt idx="548">
                  <c:v>1.883</c:v>
                </c:pt>
                <c:pt idx="549">
                  <c:v>1.883</c:v>
                </c:pt>
                <c:pt idx="550">
                  <c:v>1.883</c:v>
                </c:pt>
                <c:pt idx="551">
                  <c:v>1.883</c:v>
                </c:pt>
                <c:pt idx="552">
                  <c:v>1.8819999999999999</c:v>
                </c:pt>
                <c:pt idx="553">
                  <c:v>1.8819999999999999</c:v>
                </c:pt>
                <c:pt idx="554">
                  <c:v>1.8819999999999999</c:v>
                </c:pt>
                <c:pt idx="555">
                  <c:v>1.8819999999999999</c:v>
                </c:pt>
                <c:pt idx="556">
                  <c:v>1.8819999999999999</c:v>
                </c:pt>
                <c:pt idx="557">
                  <c:v>1.8819999999999999</c:v>
                </c:pt>
                <c:pt idx="558">
                  <c:v>1.8819999999999999</c:v>
                </c:pt>
                <c:pt idx="559">
                  <c:v>1.8819999999999999</c:v>
                </c:pt>
                <c:pt idx="560">
                  <c:v>1.8819999999999999</c:v>
                </c:pt>
                <c:pt idx="561">
                  <c:v>1.8819999999999999</c:v>
                </c:pt>
                <c:pt idx="562">
                  <c:v>1.8819999999999999</c:v>
                </c:pt>
                <c:pt idx="563">
                  <c:v>1.8819999999999999</c:v>
                </c:pt>
                <c:pt idx="564">
                  <c:v>1.8819999999999999</c:v>
                </c:pt>
                <c:pt idx="565">
                  <c:v>1.8819999999999999</c:v>
                </c:pt>
                <c:pt idx="566">
                  <c:v>1.8819999999999999</c:v>
                </c:pt>
                <c:pt idx="567">
                  <c:v>1.8819999999999999</c:v>
                </c:pt>
                <c:pt idx="568">
                  <c:v>1.8819999999999999</c:v>
                </c:pt>
                <c:pt idx="569">
                  <c:v>1.8819999999999999</c:v>
                </c:pt>
                <c:pt idx="570">
                  <c:v>1.8819999999999999</c:v>
                </c:pt>
                <c:pt idx="571">
                  <c:v>1.8819999999999999</c:v>
                </c:pt>
                <c:pt idx="572">
                  <c:v>1.8819999999999999</c:v>
                </c:pt>
                <c:pt idx="573">
                  <c:v>1.8819999999999999</c:v>
                </c:pt>
                <c:pt idx="574">
                  <c:v>1.8819999999999999</c:v>
                </c:pt>
                <c:pt idx="575">
                  <c:v>1.8819999999999999</c:v>
                </c:pt>
                <c:pt idx="576">
                  <c:v>1.8819999999999999</c:v>
                </c:pt>
                <c:pt idx="577">
                  <c:v>1.8819999999999999</c:v>
                </c:pt>
                <c:pt idx="578">
                  <c:v>1.8819999999999999</c:v>
                </c:pt>
                <c:pt idx="579">
                  <c:v>1.8819999999999999</c:v>
                </c:pt>
                <c:pt idx="580">
                  <c:v>1.8819999999999999</c:v>
                </c:pt>
                <c:pt idx="581">
                  <c:v>1.8819999999999999</c:v>
                </c:pt>
                <c:pt idx="582">
                  <c:v>1.8819999999999999</c:v>
                </c:pt>
                <c:pt idx="583">
                  <c:v>1.8819999999999999</c:v>
                </c:pt>
                <c:pt idx="584">
                  <c:v>1.8819999999999999</c:v>
                </c:pt>
                <c:pt idx="585">
                  <c:v>1.8819999999999999</c:v>
                </c:pt>
                <c:pt idx="586">
                  <c:v>1.8819999999999999</c:v>
                </c:pt>
                <c:pt idx="587">
                  <c:v>1.8819999999999999</c:v>
                </c:pt>
                <c:pt idx="588">
                  <c:v>1.8819999999999999</c:v>
                </c:pt>
                <c:pt idx="589">
                  <c:v>1.8819999999999999</c:v>
                </c:pt>
                <c:pt idx="590">
                  <c:v>1.8819999999999999</c:v>
                </c:pt>
                <c:pt idx="591">
                  <c:v>1.8819999999999999</c:v>
                </c:pt>
                <c:pt idx="592">
                  <c:v>1.8819999999999999</c:v>
                </c:pt>
                <c:pt idx="593">
                  <c:v>1.8819999999999999</c:v>
                </c:pt>
                <c:pt idx="594">
                  <c:v>1.8819999999999999</c:v>
                </c:pt>
                <c:pt idx="595">
                  <c:v>1.8819999999999999</c:v>
                </c:pt>
                <c:pt idx="596">
                  <c:v>1.8819999999999999</c:v>
                </c:pt>
                <c:pt idx="597">
                  <c:v>1.8819999999999999</c:v>
                </c:pt>
                <c:pt idx="598">
                  <c:v>1.8819999999999999</c:v>
                </c:pt>
                <c:pt idx="599">
                  <c:v>1.8819999999999999</c:v>
                </c:pt>
                <c:pt idx="600">
                  <c:v>1.8819999999999999</c:v>
                </c:pt>
                <c:pt idx="601">
                  <c:v>1.8819999999999999</c:v>
                </c:pt>
                <c:pt idx="602">
                  <c:v>1.8819999999999999</c:v>
                </c:pt>
                <c:pt idx="603">
                  <c:v>1.8819999999999999</c:v>
                </c:pt>
                <c:pt idx="604">
                  <c:v>1.8819999999999999</c:v>
                </c:pt>
                <c:pt idx="605">
                  <c:v>1.8819999999999999</c:v>
                </c:pt>
                <c:pt idx="606">
                  <c:v>1.8819999999999999</c:v>
                </c:pt>
                <c:pt idx="607">
                  <c:v>1.8819999999999999</c:v>
                </c:pt>
                <c:pt idx="608">
                  <c:v>1.8819999999999999</c:v>
                </c:pt>
                <c:pt idx="609">
                  <c:v>1.8819999999999999</c:v>
                </c:pt>
                <c:pt idx="610">
                  <c:v>1.8819999999999999</c:v>
                </c:pt>
                <c:pt idx="611">
                  <c:v>1.881</c:v>
                </c:pt>
                <c:pt idx="612">
                  <c:v>1.881</c:v>
                </c:pt>
                <c:pt idx="613">
                  <c:v>1.881</c:v>
                </c:pt>
                <c:pt idx="614">
                  <c:v>1.881</c:v>
                </c:pt>
                <c:pt idx="615">
                  <c:v>1.881</c:v>
                </c:pt>
                <c:pt idx="616">
                  <c:v>1.881</c:v>
                </c:pt>
                <c:pt idx="617">
                  <c:v>1.881</c:v>
                </c:pt>
                <c:pt idx="618">
                  <c:v>1.881</c:v>
                </c:pt>
                <c:pt idx="619">
                  <c:v>1.881</c:v>
                </c:pt>
                <c:pt idx="620">
                  <c:v>1.881</c:v>
                </c:pt>
                <c:pt idx="621">
                  <c:v>1.881</c:v>
                </c:pt>
                <c:pt idx="622">
                  <c:v>1.881</c:v>
                </c:pt>
                <c:pt idx="623">
                  <c:v>1.881</c:v>
                </c:pt>
                <c:pt idx="624">
                  <c:v>1.881</c:v>
                </c:pt>
                <c:pt idx="625">
                  <c:v>1.881</c:v>
                </c:pt>
                <c:pt idx="626">
                  <c:v>1.881</c:v>
                </c:pt>
                <c:pt idx="627">
                  <c:v>1.881</c:v>
                </c:pt>
                <c:pt idx="628">
                  <c:v>1.881</c:v>
                </c:pt>
                <c:pt idx="629">
                  <c:v>1.881</c:v>
                </c:pt>
                <c:pt idx="630">
                  <c:v>1.881</c:v>
                </c:pt>
                <c:pt idx="631">
                  <c:v>1.881</c:v>
                </c:pt>
                <c:pt idx="632">
                  <c:v>1.881</c:v>
                </c:pt>
                <c:pt idx="633">
                  <c:v>1.881</c:v>
                </c:pt>
                <c:pt idx="634">
                  <c:v>1.881</c:v>
                </c:pt>
                <c:pt idx="635">
                  <c:v>1.881</c:v>
                </c:pt>
                <c:pt idx="636">
                  <c:v>1.881</c:v>
                </c:pt>
                <c:pt idx="637">
                  <c:v>1.881</c:v>
                </c:pt>
                <c:pt idx="638">
                  <c:v>1.881</c:v>
                </c:pt>
                <c:pt idx="639">
                  <c:v>1.881</c:v>
                </c:pt>
                <c:pt idx="640">
                  <c:v>1.8819999999999999</c:v>
                </c:pt>
                <c:pt idx="641">
                  <c:v>1.8819999999999999</c:v>
                </c:pt>
                <c:pt idx="642">
                  <c:v>1.8819999999999999</c:v>
                </c:pt>
                <c:pt idx="643">
                  <c:v>1.8819999999999999</c:v>
                </c:pt>
                <c:pt idx="644">
                  <c:v>1.8819999999999999</c:v>
                </c:pt>
                <c:pt idx="645">
                  <c:v>1.8819999999999999</c:v>
                </c:pt>
                <c:pt idx="646">
                  <c:v>1.8819999999999999</c:v>
                </c:pt>
                <c:pt idx="647">
                  <c:v>1.8819999999999999</c:v>
                </c:pt>
                <c:pt idx="648">
                  <c:v>1.8819999999999999</c:v>
                </c:pt>
                <c:pt idx="649">
                  <c:v>1.8819999999999999</c:v>
                </c:pt>
                <c:pt idx="650">
                  <c:v>1.8819999999999999</c:v>
                </c:pt>
                <c:pt idx="651">
                  <c:v>1.8819999999999999</c:v>
                </c:pt>
                <c:pt idx="652">
                  <c:v>1.8819999999999999</c:v>
                </c:pt>
                <c:pt idx="653">
                  <c:v>1.8819999999999999</c:v>
                </c:pt>
                <c:pt idx="654">
                  <c:v>1.883</c:v>
                </c:pt>
                <c:pt idx="655">
                  <c:v>1.883</c:v>
                </c:pt>
                <c:pt idx="656">
                  <c:v>1.883</c:v>
                </c:pt>
                <c:pt idx="657">
                  <c:v>1.883</c:v>
                </c:pt>
                <c:pt idx="658">
                  <c:v>1.883</c:v>
                </c:pt>
                <c:pt idx="659">
                  <c:v>1.883</c:v>
                </c:pt>
                <c:pt idx="660">
                  <c:v>1.883</c:v>
                </c:pt>
                <c:pt idx="661">
                  <c:v>1.883</c:v>
                </c:pt>
                <c:pt idx="662">
                  <c:v>1.883</c:v>
                </c:pt>
                <c:pt idx="663">
                  <c:v>1.883</c:v>
                </c:pt>
                <c:pt idx="664">
                  <c:v>1.883</c:v>
                </c:pt>
                <c:pt idx="665">
                  <c:v>1.883</c:v>
                </c:pt>
                <c:pt idx="666">
                  <c:v>1.883</c:v>
                </c:pt>
                <c:pt idx="667">
                  <c:v>1.883</c:v>
                </c:pt>
                <c:pt idx="668">
                  <c:v>1.883</c:v>
                </c:pt>
                <c:pt idx="669">
                  <c:v>1.883</c:v>
                </c:pt>
                <c:pt idx="670">
                  <c:v>1.883</c:v>
                </c:pt>
                <c:pt idx="671">
                  <c:v>1.883</c:v>
                </c:pt>
                <c:pt idx="672">
                  <c:v>1.883</c:v>
                </c:pt>
                <c:pt idx="673">
                  <c:v>1.883</c:v>
                </c:pt>
                <c:pt idx="674">
                  <c:v>1.883</c:v>
                </c:pt>
                <c:pt idx="675">
                  <c:v>1.883</c:v>
                </c:pt>
                <c:pt idx="676">
                  <c:v>1.883</c:v>
                </c:pt>
                <c:pt idx="677">
                  <c:v>1.883</c:v>
                </c:pt>
                <c:pt idx="678">
                  <c:v>1.883</c:v>
                </c:pt>
                <c:pt idx="679">
                  <c:v>1.883</c:v>
                </c:pt>
                <c:pt idx="680">
                  <c:v>1.883</c:v>
                </c:pt>
                <c:pt idx="681">
                  <c:v>1.883</c:v>
                </c:pt>
                <c:pt idx="682">
                  <c:v>1.883</c:v>
                </c:pt>
                <c:pt idx="683">
                  <c:v>1.8819999999999999</c:v>
                </c:pt>
                <c:pt idx="684">
                  <c:v>1.8819999999999999</c:v>
                </c:pt>
                <c:pt idx="685">
                  <c:v>1.8819999999999999</c:v>
                </c:pt>
                <c:pt idx="686">
                  <c:v>1.8819999999999999</c:v>
                </c:pt>
                <c:pt idx="687">
                  <c:v>1.8819999999999999</c:v>
                </c:pt>
                <c:pt idx="688">
                  <c:v>1.8819999999999999</c:v>
                </c:pt>
                <c:pt idx="689">
                  <c:v>1.8819999999999999</c:v>
                </c:pt>
                <c:pt idx="690">
                  <c:v>1.8819999999999999</c:v>
                </c:pt>
                <c:pt idx="691">
                  <c:v>1.8819999999999999</c:v>
                </c:pt>
                <c:pt idx="692">
                  <c:v>1.8819999999999999</c:v>
                </c:pt>
                <c:pt idx="693">
                  <c:v>1.8819999999999999</c:v>
                </c:pt>
                <c:pt idx="694">
                  <c:v>1.8819999999999999</c:v>
                </c:pt>
                <c:pt idx="695">
                  <c:v>1.8819999999999999</c:v>
                </c:pt>
                <c:pt idx="696">
                  <c:v>1.8819999999999999</c:v>
                </c:pt>
                <c:pt idx="697">
                  <c:v>1.8819999999999999</c:v>
                </c:pt>
                <c:pt idx="698">
                  <c:v>1.883</c:v>
                </c:pt>
                <c:pt idx="699">
                  <c:v>1.883</c:v>
                </c:pt>
                <c:pt idx="700">
                  <c:v>1.883</c:v>
                </c:pt>
                <c:pt idx="701">
                  <c:v>1.883</c:v>
                </c:pt>
                <c:pt idx="702">
                  <c:v>1.883</c:v>
                </c:pt>
                <c:pt idx="703">
                  <c:v>1.883</c:v>
                </c:pt>
                <c:pt idx="704">
                  <c:v>1.883</c:v>
                </c:pt>
                <c:pt idx="705">
                  <c:v>1.883</c:v>
                </c:pt>
                <c:pt idx="706">
                  <c:v>1.883</c:v>
                </c:pt>
                <c:pt idx="707">
                  <c:v>1.883</c:v>
                </c:pt>
                <c:pt idx="708">
                  <c:v>1.883</c:v>
                </c:pt>
                <c:pt idx="709">
                  <c:v>1.883</c:v>
                </c:pt>
                <c:pt idx="710">
                  <c:v>1.883</c:v>
                </c:pt>
                <c:pt idx="711">
                  <c:v>1.883</c:v>
                </c:pt>
                <c:pt idx="712">
                  <c:v>1.883</c:v>
                </c:pt>
                <c:pt idx="713">
                  <c:v>1.883</c:v>
                </c:pt>
                <c:pt idx="714">
                  <c:v>1.883</c:v>
                </c:pt>
                <c:pt idx="715">
                  <c:v>1.883</c:v>
                </c:pt>
                <c:pt idx="716">
                  <c:v>1.883</c:v>
                </c:pt>
                <c:pt idx="717">
                  <c:v>1.883</c:v>
                </c:pt>
                <c:pt idx="718">
                  <c:v>1.883</c:v>
                </c:pt>
                <c:pt idx="719">
                  <c:v>1.883</c:v>
                </c:pt>
                <c:pt idx="720">
                  <c:v>1.883</c:v>
                </c:pt>
                <c:pt idx="721">
                  <c:v>1.883</c:v>
                </c:pt>
                <c:pt idx="722">
                  <c:v>1.883</c:v>
                </c:pt>
                <c:pt idx="723">
                  <c:v>1.883</c:v>
                </c:pt>
                <c:pt idx="724">
                  <c:v>1.883</c:v>
                </c:pt>
                <c:pt idx="725">
                  <c:v>1.883</c:v>
                </c:pt>
                <c:pt idx="726">
                  <c:v>1.883</c:v>
                </c:pt>
                <c:pt idx="727">
                  <c:v>1.8819999999999999</c:v>
                </c:pt>
                <c:pt idx="728">
                  <c:v>1.8819999999999999</c:v>
                </c:pt>
                <c:pt idx="729">
                  <c:v>1.8819999999999999</c:v>
                </c:pt>
                <c:pt idx="730">
                  <c:v>1.8819999999999999</c:v>
                </c:pt>
                <c:pt idx="731">
                  <c:v>1.8819999999999999</c:v>
                </c:pt>
                <c:pt idx="732">
                  <c:v>1.8819999999999999</c:v>
                </c:pt>
                <c:pt idx="733">
                  <c:v>1.8819999999999999</c:v>
                </c:pt>
                <c:pt idx="734">
                  <c:v>1.8819999999999999</c:v>
                </c:pt>
                <c:pt idx="735">
                  <c:v>1.8819999999999999</c:v>
                </c:pt>
                <c:pt idx="736">
                  <c:v>1.8819999999999999</c:v>
                </c:pt>
                <c:pt idx="737">
                  <c:v>1.8819999999999999</c:v>
                </c:pt>
                <c:pt idx="738">
                  <c:v>1.8819999999999999</c:v>
                </c:pt>
                <c:pt idx="739">
                  <c:v>1.8819999999999999</c:v>
                </c:pt>
                <c:pt idx="740">
                  <c:v>1.8819999999999999</c:v>
                </c:pt>
                <c:pt idx="741">
                  <c:v>1.8819999999999999</c:v>
                </c:pt>
                <c:pt idx="742">
                  <c:v>1.8819999999999999</c:v>
                </c:pt>
                <c:pt idx="743">
                  <c:v>1.8819999999999999</c:v>
                </c:pt>
                <c:pt idx="744">
                  <c:v>1.8819999999999999</c:v>
                </c:pt>
                <c:pt idx="745">
                  <c:v>1.8819999999999999</c:v>
                </c:pt>
                <c:pt idx="746">
                  <c:v>1.8819999999999999</c:v>
                </c:pt>
                <c:pt idx="747">
                  <c:v>1.8819999999999999</c:v>
                </c:pt>
                <c:pt idx="748">
                  <c:v>1.8819999999999999</c:v>
                </c:pt>
                <c:pt idx="749">
                  <c:v>1.8819999999999999</c:v>
                </c:pt>
                <c:pt idx="750">
                  <c:v>1.8819999999999999</c:v>
                </c:pt>
                <c:pt idx="751">
                  <c:v>1.8819999999999999</c:v>
                </c:pt>
                <c:pt idx="752">
                  <c:v>1.8819999999999999</c:v>
                </c:pt>
                <c:pt idx="753">
                  <c:v>1.8819999999999999</c:v>
                </c:pt>
                <c:pt idx="754">
                  <c:v>1.8819999999999999</c:v>
                </c:pt>
                <c:pt idx="755">
                  <c:v>1.8819999999999999</c:v>
                </c:pt>
                <c:pt idx="756">
                  <c:v>1.8819999999999999</c:v>
                </c:pt>
                <c:pt idx="757">
                  <c:v>1.8819999999999999</c:v>
                </c:pt>
                <c:pt idx="758">
                  <c:v>1.8819999999999999</c:v>
                </c:pt>
                <c:pt idx="759">
                  <c:v>1.8819999999999999</c:v>
                </c:pt>
                <c:pt idx="760">
                  <c:v>1.8819999999999999</c:v>
                </c:pt>
                <c:pt idx="761">
                  <c:v>1.8819999999999999</c:v>
                </c:pt>
                <c:pt idx="762">
                  <c:v>1.8819999999999999</c:v>
                </c:pt>
                <c:pt idx="763">
                  <c:v>1.8819999999999999</c:v>
                </c:pt>
                <c:pt idx="764">
                  <c:v>1.8819999999999999</c:v>
                </c:pt>
                <c:pt idx="765">
                  <c:v>1.8819999999999999</c:v>
                </c:pt>
                <c:pt idx="766">
                  <c:v>1.8819999999999999</c:v>
                </c:pt>
                <c:pt idx="767">
                  <c:v>1.8819999999999999</c:v>
                </c:pt>
                <c:pt idx="768">
                  <c:v>1.8819999999999999</c:v>
                </c:pt>
                <c:pt idx="769">
                  <c:v>1.8819999999999999</c:v>
                </c:pt>
                <c:pt idx="770">
                  <c:v>1.8819999999999999</c:v>
                </c:pt>
                <c:pt idx="771">
                  <c:v>1.8819999999999999</c:v>
                </c:pt>
                <c:pt idx="772">
                  <c:v>1.8819999999999999</c:v>
                </c:pt>
                <c:pt idx="773">
                  <c:v>1.8819999999999999</c:v>
                </c:pt>
                <c:pt idx="774">
                  <c:v>1.8819999999999999</c:v>
                </c:pt>
                <c:pt idx="775">
                  <c:v>1.8819999999999999</c:v>
                </c:pt>
                <c:pt idx="776">
                  <c:v>1.8819999999999999</c:v>
                </c:pt>
                <c:pt idx="777">
                  <c:v>1.8819999999999999</c:v>
                </c:pt>
                <c:pt idx="778">
                  <c:v>1.8819999999999999</c:v>
                </c:pt>
                <c:pt idx="779">
                  <c:v>1.8819999999999999</c:v>
                </c:pt>
                <c:pt idx="780">
                  <c:v>1.8819999999999999</c:v>
                </c:pt>
                <c:pt idx="781">
                  <c:v>1.8819999999999999</c:v>
                </c:pt>
                <c:pt idx="782">
                  <c:v>1.8819999999999999</c:v>
                </c:pt>
                <c:pt idx="783">
                  <c:v>1.8819999999999999</c:v>
                </c:pt>
                <c:pt idx="784">
                  <c:v>1.8819999999999999</c:v>
                </c:pt>
                <c:pt idx="785">
                  <c:v>1.883</c:v>
                </c:pt>
                <c:pt idx="786">
                  <c:v>1.883</c:v>
                </c:pt>
                <c:pt idx="787">
                  <c:v>1.883</c:v>
                </c:pt>
                <c:pt idx="788">
                  <c:v>1.883</c:v>
                </c:pt>
                <c:pt idx="789">
                  <c:v>1.883</c:v>
                </c:pt>
                <c:pt idx="790">
                  <c:v>1.883</c:v>
                </c:pt>
                <c:pt idx="791">
                  <c:v>1.883</c:v>
                </c:pt>
                <c:pt idx="792">
                  <c:v>1.883</c:v>
                </c:pt>
                <c:pt idx="793">
                  <c:v>1.883</c:v>
                </c:pt>
                <c:pt idx="794">
                  <c:v>1.883</c:v>
                </c:pt>
                <c:pt idx="795">
                  <c:v>1.883</c:v>
                </c:pt>
                <c:pt idx="796">
                  <c:v>1.883</c:v>
                </c:pt>
                <c:pt idx="797">
                  <c:v>1.883</c:v>
                </c:pt>
                <c:pt idx="798">
                  <c:v>1.883</c:v>
                </c:pt>
                <c:pt idx="799">
                  <c:v>1.883</c:v>
                </c:pt>
                <c:pt idx="800">
                  <c:v>1.883</c:v>
                </c:pt>
                <c:pt idx="801">
                  <c:v>1.883</c:v>
                </c:pt>
                <c:pt idx="802">
                  <c:v>1.883</c:v>
                </c:pt>
                <c:pt idx="803">
                  <c:v>1.883</c:v>
                </c:pt>
                <c:pt idx="804">
                  <c:v>1.883</c:v>
                </c:pt>
                <c:pt idx="805">
                  <c:v>1.883</c:v>
                </c:pt>
                <c:pt idx="806">
                  <c:v>1.883</c:v>
                </c:pt>
                <c:pt idx="807">
                  <c:v>1.883</c:v>
                </c:pt>
                <c:pt idx="808">
                  <c:v>1.883</c:v>
                </c:pt>
                <c:pt idx="809">
                  <c:v>1.883</c:v>
                </c:pt>
                <c:pt idx="810">
                  <c:v>1.883</c:v>
                </c:pt>
                <c:pt idx="811">
                  <c:v>1.883</c:v>
                </c:pt>
                <c:pt idx="812">
                  <c:v>1.883</c:v>
                </c:pt>
                <c:pt idx="813">
                  <c:v>1.883</c:v>
                </c:pt>
                <c:pt idx="814">
                  <c:v>1.883</c:v>
                </c:pt>
                <c:pt idx="815">
                  <c:v>1.883</c:v>
                </c:pt>
                <c:pt idx="816">
                  <c:v>1.883</c:v>
                </c:pt>
                <c:pt idx="817">
                  <c:v>1.883</c:v>
                </c:pt>
                <c:pt idx="818">
                  <c:v>1.883</c:v>
                </c:pt>
                <c:pt idx="819">
                  <c:v>1.883</c:v>
                </c:pt>
                <c:pt idx="820">
                  <c:v>1.883</c:v>
                </c:pt>
                <c:pt idx="821">
                  <c:v>1.883</c:v>
                </c:pt>
                <c:pt idx="822">
                  <c:v>1.883</c:v>
                </c:pt>
                <c:pt idx="823">
                  <c:v>1.883</c:v>
                </c:pt>
                <c:pt idx="824">
                  <c:v>1.883</c:v>
                </c:pt>
                <c:pt idx="825">
                  <c:v>1.883</c:v>
                </c:pt>
                <c:pt idx="826">
                  <c:v>1.883</c:v>
                </c:pt>
                <c:pt idx="827">
                  <c:v>1.883</c:v>
                </c:pt>
                <c:pt idx="828">
                  <c:v>1.883</c:v>
                </c:pt>
                <c:pt idx="829">
                  <c:v>1.883</c:v>
                </c:pt>
                <c:pt idx="830">
                  <c:v>1.883</c:v>
                </c:pt>
                <c:pt idx="831">
                  <c:v>1.883</c:v>
                </c:pt>
                <c:pt idx="832">
                  <c:v>1.883</c:v>
                </c:pt>
                <c:pt idx="833">
                  <c:v>1.883</c:v>
                </c:pt>
                <c:pt idx="834">
                  <c:v>1.883</c:v>
                </c:pt>
                <c:pt idx="835">
                  <c:v>1.883</c:v>
                </c:pt>
                <c:pt idx="836">
                  <c:v>1.883</c:v>
                </c:pt>
                <c:pt idx="837">
                  <c:v>1.883</c:v>
                </c:pt>
                <c:pt idx="838">
                  <c:v>1.883</c:v>
                </c:pt>
                <c:pt idx="839">
                  <c:v>1.883</c:v>
                </c:pt>
                <c:pt idx="840">
                  <c:v>1.883</c:v>
                </c:pt>
                <c:pt idx="841">
                  <c:v>1.883</c:v>
                </c:pt>
                <c:pt idx="842">
                  <c:v>1.883</c:v>
                </c:pt>
                <c:pt idx="843">
                  <c:v>1.883</c:v>
                </c:pt>
                <c:pt idx="844">
                  <c:v>1.883</c:v>
                </c:pt>
                <c:pt idx="845">
                  <c:v>1.883</c:v>
                </c:pt>
                <c:pt idx="846">
                  <c:v>1.883</c:v>
                </c:pt>
                <c:pt idx="847">
                  <c:v>1.883</c:v>
                </c:pt>
                <c:pt idx="848">
                  <c:v>1.883</c:v>
                </c:pt>
                <c:pt idx="849">
                  <c:v>1.883</c:v>
                </c:pt>
                <c:pt idx="850">
                  <c:v>1.883</c:v>
                </c:pt>
                <c:pt idx="851">
                  <c:v>1.883</c:v>
                </c:pt>
                <c:pt idx="852">
                  <c:v>1.883</c:v>
                </c:pt>
                <c:pt idx="853">
                  <c:v>1.883</c:v>
                </c:pt>
                <c:pt idx="854">
                  <c:v>1.883</c:v>
                </c:pt>
                <c:pt idx="855">
                  <c:v>1.883</c:v>
                </c:pt>
                <c:pt idx="856">
                  <c:v>1.883</c:v>
                </c:pt>
                <c:pt idx="857">
                  <c:v>1.883</c:v>
                </c:pt>
                <c:pt idx="858">
                  <c:v>1.8839999999999999</c:v>
                </c:pt>
                <c:pt idx="859">
                  <c:v>1.8839999999999999</c:v>
                </c:pt>
                <c:pt idx="860">
                  <c:v>1.8839999999999999</c:v>
                </c:pt>
                <c:pt idx="861">
                  <c:v>1.8839999999999999</c:v>
                </c:pt>
                <c:pt idx="862">
                  <c:v>1.8839999999999999</c:v>
                </c:pt>
                <c:pt idx="863">
                  <c:v>1.8839999999999999</c:v>
                </c:pt>
                <c:pt idx="864">
                  <c:v>1.8839999999999999</c:v>
                </c:pt>
                <c:pt idx="865">
                  <c:v>1.8839999999999999</c:v>
                </c:pt>
                <c:pt idx="866">
                  <c:v>1.8839999999999999</c:v>
                </c:pt>
                <c:pt idx="867">
                  <c:v>1.8839999999999999</c:v>
                </c:pt>
                <c:pt idx="868">
                  <c:v>1.8839999999999999</c:v>
                </c:pt>
                <c:pt idx="869">
                  <c:v>1.8839999999999999</c:v>
                </c:pt>
                <c:pt idx="870">
                  <c:v>1.8839999999999999</c:v>
                </c:pt>
                <c:pt idx="871">
                  <c:v>1.8839999999999999</c:v>
                </c:pt>
                <c:pt idx="872">
                  <c:v>1.8839999999999999</c:v>
                </c:pt>
                <c:pt idx="873">
                  <c:v>1.8839999999999999</c:v>
                </c:pt>
                <c:pt idx="874">
                  <c:v>1.8839999999999999</c:v>
                </c:pt>
                <c:pt idx="875">
                  <c:v>1.8839999999999999</c:v>
                </c:pt>
                <c:pt idx="876">
                  <c:v>1.8839999999999999</c:v>
                </c:pt>
                <c:pt idx="877">
                  <c:v>1.8839999999999999</c:v>
                </c:pt>
                <c:pt idx="878">
                  <c:v>1.8839999999999999</c:v>
                </c:pt>
                <c:pt idx="879">
                  <c:v>1.8839999999999999</c:v>
                </c:pt>
                <c:pt idx="880">
                  <c:v>1.8839999999999999</c:v>
                </c:pt>
                <c:pt idx="881">
                  <c:v>1.8839999999999999</c:v>
                </c:pt>
                <c:pt idx="882">
                  <c:v>1.8839999999999999</c:v>
                </c:pt>
                <c:pt idx="883">
                  <c:v>1.8839999999999999</c:v>
                </c:pt>
                <c:pt idx="884">
                  <c:v>1.8839999999999999</c:v>
                </c:pt>
                <c:pt idx="885">
                  <c:v>1.8839999999999999</c:v>
                </c:pt>
                <c:pt idx="886">
                  <c:v>1.8839999999999999</c:v>
                </c:pt>
                <c:pt idx="887">
                  <c:v>1.8839999999999999</c:v>
                </c:pt>
                <c:pt idx="888">
                  <c:v>1.8839999999999999</c:v>
                </c:pt>
                <c:pt idx="889">
                  <c:v>1.8839999999999999</c:v>
                </c:pt>
                <c:pt idx="890">
                  <c:v>1.8839999999999999</c:v>
                </c:pt>
                <c:pt idx="891">
                  <c:v>1.8839999999999999</c:v>
                </c:pt>
                <c:pt idx="892">
                  <c:v>1.8839999999999999</c:v>
                </c:pt>
                <c:pt idx="893">
                  <c:v>1.8839999999999999</c:v>
                </c:pt>
                <c:pt idx="894">
                  <c:v>1.8839999999999999</c:v>
                </c:pt>
                <c:pt idx="895">
                  <c:v>1.8839999999999999</c:v>
                </c:pt>
                <c:pt idx="896">
                  <c:v>1.8839999999999999</c:v>
                </c:pt>
                <c:pt idx="897">
                  <c:v>1.8839999999999999</c:v>
                </c:pt>
                <c:pt idx="898">
                  <c:v>1.8839999999999999</c:v>
                </c:pt>
                <c:pt idx="899">
                  <c:v>1.8839999999999999</c:v>
                </c:pt>
                <c:pt idx="900">
                  <c:v>1.8839999999999999</c:v>
                </c:pt>
                <c:pt idx="901">
                  <c:v>1.8839999999999999</c:v>
                </c:pt>
                <c:pt idx="902">
                  <c:v>1.8839999999999999</c:v>
                </c:pt>
                <c:pt idx="903">
                  <c:v>1.8839999999999999</c:v>
                </c:pt>
                <c:pt idx="904">
                  <c:v>1.8839999999999999</c:v>
                </c:pt>
                <c:pt idx="905">
                  <c:v>1.8839999999999999</c:v>
                </c:pt>
                <c:pt idx="906">
                  <c:v>1.8839999999999999</c:v>
                </c:pt>
                <c:pt idx="907">
                  <c:v>1.8839999999999999</c:v>
                </c:pt>
                <c:pt idx="908">
                  <c:v>1.8839999999999999</c:v>
                </c:pt>
                <c:pt idx="909">
                  <c:v>1.8839999999999999</c:v>
                </c:pt>
                <c:pt idx="910">
                  <c:v>1.8839999999999999</c:v>
                </c:pt>
                <c:pt idx="911">
                  <c:v>1.8839999999999999</c:v>
                </c:pt>
                <c:pt idx="912">
                  <c:v>1.8839999999999999</c:v>
                </c:pt>
                <c:pt idx="913">
                  <c:v>1.8839999999999999</c:v>
                </c:pt>
                <c:pt idx="914">
                  <c:v>1.8839999999999999</c:v>
                </c:pt>
                <c:pt idx="915">
                  <c:v>1.8839999999999999</c:v>
                </c:pt>
                <c:pt idx="916">
                  <c:v>1.8839999999999999</c:v>
                </c:pt>
                <c:pt idx="917">
                  <c:v>1.8839999999999999</c:v>
                </c:pt>
                <c:pt idx="918">
                  <c:v>1.8839999999999999</c:v>
                </c:pt>
                <c:pt idx="919">
                  <c:v>1.8839999999999999</c:v>
                </c:pt>
                <c:pt idx="920">
                  <c:v>1.8839999999999999</c:v>
                </c:pt>
                <c:pt idx="921">
                  <c:v>1.8839999999999999</c:v>
                </c:pt>
                <c:pt idx="922">
                  <c:v>1.8839999999999999</c:v>
                </c:pt>
                <c:pt idx="923">
                  <c:v>1.8839999999999999</c:v>
                </c:pt>
                <c:pt idx="924">
                  <c:v>1.8839999999999999</c:v>
                </c:pt>
                <c:pt idx="925">
                  <c:v>1.8839999999999999</c:v>
                </c:pt>
                <c:pt idx="926">
                  <c:v>1.8839999999999999</c:v>
                </c:pt>
                <c:pt idx="927">
                  <c:v>1.8839999999999999</c:v>
                </c:pt>
                <c:pt idx="928">
                  <c:v>1.8839999999999999</c:v>
                </c:pt>
                <c:pt idx="929">
                  <c:v>1.8839999999999999</c:v>
                </c:pt>
                <c:pt idx="930">
                  <c:v>1.8839999999999999</c:v>
                </c:pt>
                <c:pt idx="931">
                  <c:v>1.8839999999999999</c:v>
                </c:pt>
                <c:pt idx="932">
                  <c:v>1.8839999999999999</c:v>
                </c:pt>
                <c:pt idx="933">
                  <c:v>1.8839999999999999</c:v>
                </c:pt>
                <c:pt idx="934">
                  <c:v>1.8839999999999999</c:v>
                </c:pt>
                <c:pt idx="935">
                  <c:v>1.8839999999999999</c:v>
                </c:pt>
                <c:pt idx="936">
                  <c:v>1.8839999999999999</c:v>
                </c:pt>
                <c:pt idx="937">
                  <c:v>1.8839999999999999</c:v>
                </c:pt>
                <c:pt idx="938">
                  <c:v>1.8839999999999999</c:v>
                </c:pt>
                <c:pt idx="939">
                  <c:v>1.8839999999999999</c:v>
                </c:pt>
                <c:pt idx="940">
                  <c:v>1.8839999999999999</c:v>
                </c:pt>
                <c:pt idx="941">
                  <c:v>1.8839999999999999</c:v>
                </c:pt>
                <c:pt idx="942">
                  <c:v>1.8839999999999999</c:v>
                </c:pt>
                <c:pt idx="943">
                  <c:v>1.8839999999999999</c:v>
                </c:pt>
                <c:pt idx="944">
                  <c:v>1.8839999999999999</c:v>
                </c:pt>
                <c:pt idx="945">
                  <c:v>1.8839999999999999</c:v>
                </c:pt>
                <c:pt idx="946">
                  <c:v>1.883</c:v>
                </c:pt>
                <c:pt idx="947">
                  <c:v>1.883</c:v>
                </c:pt>
                <c:pt idx="948">
                  <c:v>1.883</c:v>
                </c:pt>
                <c:pt idx="949">
                  <c:v>1.883</c:v>
                </c:pt>
                <c:pt idx="950">
                  <c:v>1.883</c:v>
                </c:pt>
                <c:pt idx="951">
                  <c:v>1.883</c:v>
                </c:pt>
                <c:pt idx="952">
                  <c:v>1.883</c:v>
                </c:pt>
                <c:pt idx="953">
                  <c:v>1.883</c:v>
                </c:pt>
                <c:pt idx="954">
                  <c:v>1.883</c:v>
                </c:pt>
                <c:pt idx="955">
                  <c:v>1.883</c:v>
                </c:pt>
                <c:pt idx="956">
                  <c:v>1.883</c:v>
                </c:pt>
                <c:pt idx="957">
                  <c:v>1.883</c:v>
                </c:pt>
                <c:pt idx="958">
                  <c:v>1.883</c:v>
                </c:pt>
                <c:pt idx="959">
                  <c:v>1.883</c:v>
                </c:pt>
                <c:pt idx="960">
                  <c:v>1.883</c:v>
                </c:pt>
                <c:pt idx="961">
                  <c:v>1.883</c:v>
                </c:pt>
                <c:pt idx="962">
                  <c:v>1.883</c:v>
                </c:pt>
                <c:pt idx="963">
                  <c:v>1.883</c:v>
                </c:pt>
                <c:pt idx="964">
                  <c:v>1.883</c:v>
                </c:pt>
                <c:pt idx="965">
                  <c:v>1.883</c:v>
                </c:pt>
                <c:pt idx="966">
                  <c:v>1.883</c:v>
                </c:pt>
                <c:pt idx="967">
                  <c:v>1.883</c:v>
                </c:pt>
                <c:pt idx="968">
                  <c:v>1.883</c:v>
                </c:pt>
                <c:pt idx="969">
                  <c:v>1.883</c:v>
                </c:pt>
                <c:pt idx="970">
                  <c:v>1.883</c:v>
                </c:pt>
                <c:pt idx="971">
                  <c:v>1.883</c:v>
                </c:pt>
                <c:pt idx="972">
                  <c:v>1.883</c:v>
                </c:pt>
                <c:pt idx="973">
                  <c:v>1.883</c:v>
                </c:pt>
                <c:pt idx="974">
                  <c:v>1.883</c:v>
                </c:pt>
                <c:pt idx="975">
                  <c:v>1.883</c:v>
                </c:pt>
                <c:pt idx="976">
                  <c:v>1.883</c:v>
                </c:pt>
                <c:pt idx="977">
                  <c:v>1.883</c:v>
                </c:pt>
                <c:pt idx="978">
                  <c:v>1.883</c:v>
                </c:pt>
                <c:pt idx="979">
                  <c:v>1.883</c:v>
                </c:pt>
                <c:pt idx="980">
                  <c:v>1.883</c:v>
                </c:pt>
                <c:pt idx="981">
                  <c:v>1.883</c:v>
                </c:pt>
                <c:pt idx="982">
                  <c:v>1.883</c:v>
                </c:pt>
                <c:pt idx="983">
                  <c:v>1.883</c:v>
                </c:pt>
                <c:pt idx="984">
                  <c:v>1.883</c:v>
                </c:pt>
                <c:pt idx="985">
                  <c:v>1.883</c:v>
                </c:pt>
                <c:pt idx="986">
                  <c:v>1.883</c:v>
                </c:pt>
                <c:pt idx="987">
                  <c:v>1.883</c:v>
                </c:pt>
                <c:pt idx="988">
                  <c:v>1.883</c:v>
                </c:pt>
                <c:pt idx="989">
                  <c:v>1.883</c:v>
                </c:pt>
                <c:pt idx="990">
                  <c:v>1.883</c:v>
                </c:pt>
                <c:pt idx="991">
                  <c:v>1.883</c:v>
                </c:pt>
                <c:pt idx="992">
                  <c:v>1.883</c:v>
                </c:pt>
                <c:pt idx="993">
                  <c:v>1.883</c:v>
                </c:pt>
                <c:pt idx="994">
                  <c:v>1.883</c:v>
                </c:pt>
                <c:pt idx="995">
                  <c:v>1.883</c:v>
                </c:pt>
                <c:pt idx="996">
                  <c:v>1.883</c:v>
                </c:pt>
                <c:pt idx="997">
                  <c:v>1.883</c:v>
                </c:pt>
                <c:pt idx="998">
                  <c:v>1.883</c:v>
                </c:pt>
                <c:pt idx="999">
                  <c:v>1.883</c:v>
                </c:pt>
                <c:pt idx="1000">
                  <c:v>1.883</c:v>
                </c:pt>
                <c:pt idx="1001">
                  <c:v>1.883</c:v>
                </c:pt>
                <c:pt idx="1002">
                  <c:v>1.883</c:v>
                </c:pt>
                <c:pt idx="1003">
                  <c:v>1.883</c:v>
                </c:pt>
                <c:pt idx="1004">
                  <c:v>1.883</c:v>
                </c:pt>
                <c:pt idx="1005">
                  <c:v>1.883</c:v>
                </c:pt>
                <c:pt idx="1006">
                  <c:v>1.883</c:v>
                </c:pt>
                <c:pt idx="1007">
                  <c:v>1.883</c:v>
                </c:pt>
                <c:pt idx="1008">
                  <c:v>1.883</c:v>
                </c:pt>
                <c:pt idx="1009">
                  <c:v>1.883</c:v>
                </c:pt>
                <c:pt idx="1010">
                  <c:v>1.883</c:v>
                </c:pt>
                <c:pt idx="1011">
                  <c:v>1.883</c:v>
                </c:pt>
                <c:pt idx="1012">
                  <c:v>1.883</c:v>
                </c:pt>
                <c:pt idx="1013">
                  <c:v>1.883</c:v>
                </c:pt>
                <c:pt idx="1014">
                  <c:v>1.883</c:v>
                </c:pt>
                <c:pt idx="1015">
                  <c:v>1.883</c:v>
                </c:pt>
                <c:pt idx="1016">
                  <c:v>1.883</c:v>
                </c:pt>
                <c:pt idx="1017">
                  <c:v>1.883</c:v>
                </c:pt>
                <c:pt idx="1018">
                  <c:v>1.8819999999999999</c:v>
                </c:pt>
                <c:pt idx="1019">
                  <c:v>1.8819999999999999</c:v>
                </c:pt>
                <c:pt idx="1020">
                  <c:v>1.8819999999999999</c:v>
                </c:pt>
                <c:pt idx="1021">
                  <c:v>1.8819999999999999</c:v>
                </c:pt>
                <c:pt idx="1022">
                  <c:v>1.8819999999999999</c:v>
                </c:pt>
                <c:pt idx="1023">
                  <c:v>1.8819999999999999</c:v>
                </c:pt>
                <c:pt idx="1024">
                  <c:v>1.8819999999999999</c:v>
                </c:pt>
                <c:pt idx="1025">
                  <c:v>1.8819999999999999</c:v>
                </c:pt>
                <c:pt idx="1026">
                  <c:v>1.8819999999999999</c:v>
                </c:pt>
                <c:pt idx="1027">
                  <c:v>1.8819999999999999</c:v>
                </c:pt>
                <c:pt idx="1028">
                  <c:v>1.8819999999999999</c:v>
                </c:pt>
                <c:pt idx="1029">
                  <c:v>1.8819999999999999</c:v>
                </c:pt>
                <c:pt idx="1030">
                  <c:v>1.8819999999999999</c:v>
                </c:pt>
                <c:pt idx="1031">
                  <c:v>1.8819999999999999</c:v>
                </c:pt>
                <c:pt idx="1032">
                  <c:v>1.8819999999999999</c:v>
                </c:pt>
                <c:pt idx="1033">
                  <c:v>1.8819999999999999</c:v>
                </c:pt>
                <c:pt idx="1034">
                  <c:v>1.8819999999999999</c:v>
                </c:pt>
                <c:pt idx="1035">
                  <c:v>1.8819999999999999</c:v>
                </c:pt>
                <c:pt idx="1036">
                  <c:v>1.8819999999999999</c:v>
                </c:pt>
                <c:pt idx="1037">
                  <c:v>1.8819999999999999</c:v>
                </c:pt>
                <c:pt idx="1038">
                  <c:v>1.8819999999999999</c:v>
                </c:pt>
                <c:pt idx="1039">
                  <c:v>1.8819999999999999</c:v>
                </c:pt>
                <c:pt idx="1040">
                  <c:v>1.8819999999999999</c:v>
                </c:pt>
                <c:pt idx="1041">
                  <c:v>1.8819999999999999</c:v>
                </c:pt>
                <c:pt idx="1042">
                  <c:v>1.8819999999999999</c:v>
                </c:pt>
                <c:pt idx="1043">
                  <c:v>1.8819999999999999</c:v>
                </c:pt>
                <c:pt idx="1044">
                  <c:v>1.8819999999999999</c:v>
                </c:pt>
                <c:pt idx="1045">
                  <c:v>1.8819999999999999</c:v>
                </c:pt>
                <c:pt idx="1046">
                  <c:v>1.8819999999999999</c:v>
                </c:pt>
                <c:pt idx="1047">
                  <c:v>1.8819999999999999</c:v>
                </c:pt>
                <c:pt idx="1048">
                  <c:v>1.883</c:v>
                </c:pt>
                <c:pt idx="1049">
                  <c:v>1.883</c:v>
                </c:pt>
                <c:pt idx="1050">
                  <c:v>1.883</c:v>
                </c:pt>
                <c:pt idx="1051">
                  <c:v>1.883</c:v>
                </c:pt>
                <c:pt idx="1052">
                  <c:v>1.883</c:v>
                </c:pt>
                <c:pt idx="1053">
                  <c:v>1.883</c:v>
                </c:pt>
                <c:pt idx="1054">
                  <c:v>1.883</c:v>
                </c:pt>
                <c:pt idx="1055">
                  <c:v>1.883</c:v>
                </c:pt>
                <c:pt idx="1056">
                  <c:v>1.883</c:v>
                </c:pt>
                <c:pt idx="1057">
                  <c:v>1.883</c:v>
                </c:pt>
                <c:pt idx="1058">
                  <c:v>1.883</c:v>
                </c:pt>
                <c:pt idx="1059">
                  <c:v>1.883</c:v>
                </c:pt>
                <c:pt idx="1060">
                  <c:v>1.883</c:v>
                </c:pt>
                <c:pt idx="1061">
                  <c:v>1.883</c:v>
                </c:pt>
                <c:pt idx="1062">
                  <c:v>1.8819999999999999</c:v>
                </c:pt>
                <c:pt idx="1063">
                  <c:v>1.8819999999999999</c:v>
                </c:pt>
                <c:pt idx="1064">
                  <c:v>1.8819999999999999</c:v>
                </c:pt>
                <c:pt idx="1065">
                  <c:v>1.8819999999999999</c:v>
                </c:pt>
                <c:pt idx="1066">
                  <c:v>1.8819999999999999</c:v>
                </c:pt>
                <c:pt idx="1067">
                  <c:v>1.8819999999999999</c:v>
                </c:pt>
                <c:pt idx="1068">
                  <c:v>1.8819999999999999</c:v>
                </c:pt>
                <c:pt idx="1069">
                  <c:v>1.8819999999999999</c:v>
                </c:pt>
                <c:pt idx="1070">
                  <c:v>1.8819999999999999</c:v>
                </c:pt>
                <c:pt idx="1071">
                  <c:v>1.8819999999999999</c:v>
                </c:pt>
                <c:pt idx="1072">
                  <c:v>1.8819999999999999</c:v>
                </c:pt>
                <c:pt idx="1073">
                  <c:v>1.8819999999999999</c:v>
                </c:pt>
                <c:pt idx="1074">
                  <c:v>1.8819999999999999</c:v>
                </c:pt>
                <c:pt idx="1075">
                  <c:v>1.8819999999999999</c:v>
                </c:pt>
                <c:pt idx="1076">
                  <c:v>1.8819999999999999</c:v>
                </c:pt>
                <c:pt idx="1077">
                  <c:v>1.8819999999999999</c:v>
                </c:pt>
                <c:pt idx="1078">
                  <c:v>1.8819999999999999</c:v>
                </c:pt>
                <c:pt idx="1079">
                  <c:v>1.8819999999999999</c:v>
                </c:pt>
                <c:pt idx="1080">
                  <c:v>1.8819999999999999</c:v>
                </c:pt>
                <c:pt idx="1081">
                  <c:v>1.8819999999999999</c:v>
                </c:pt>
                <c:pt idx="1082">
                  <c:v>1.8819999999999999</c:v>
                </c:pt>
                <c:pt idx="1083">
                  <c:v>1.8819999999999999</c:v>
                </c:pt>
                <c:pt idx="1084">
                  <c:v>1.8819999999999999</c:v>
                </c:pt>
                <c:pt idx="1085">
                  <c:v>1.8819999999999999</c:v>
                </c:pt>
                <c:pt idx="1086">
                  <c:v>1.8819999999999999</c:v>
                </c:pt>
                <c:pt idx="1087">
                  <c:v>1.8819999999999999</c:v>
                </c:pt>
                <c:pt idx="1088">
                  <c:v>1.8819999999999999</c:v>
                </c:pt>
                <c:pt idx="1089">
                  <c:v>1.8819999999999999</c:v>
                </c:pt>
                <c:pt idx="1090">
                  <c:v>1.8819999999999999</c:v>
                </c:pt>
                <c:pt idx="1091">
                  <c:v>1.8819999999999999</c:v>
                </c:pt>
                <c:pt idx="1092">
                  <c:v>1.8819999999999999</c:v>
                </c:pt>
                <c:pt idx="1093">
                  <c:v>1.8819999999999999</c:v>
                </c:pt>
                <c:pt idx="1094">
                  <c:v>1.8819999999999999</c:v>
                </c:pt>
                <c:pt idx="1095">
                  <c:v>1.8819999999999999</c:v>
                </c:pt>
                <c:pt idx="1096">
                  <c:v>1.8819999999999999</c:v>
                </c:pt>
                <c:pt idx="1097">
                  <c:v>1.8819999999999999</c:v>
                </c:pt>
                <c:pt idx="1098">
                  <c:v>1.8819999999999999</c:v>
                </c:pt>
                <c:pt idx="1099">
                  <c:v>1.8819999999999999</c:v>
                </c:pt>
                <c:pt idx="1100">
                  <c:v>1.8819999999999999</c:v>
                </c:pt>
                <c:pt idx="1101">
                  <c:v>1.8819999999999999</c:v>
                </c:pt>
                <c:pt idx="1102">
                  <c:v>1.8819999999999999</c:v>
                </c:pt>
                <c:pt idx="1103">
                  <c:v>1.8819999999999999</c:v>
                </c:pt>
                <c:pt idx="1104">
                  <c:v>1.8819999999999999</c:v>
                </c:pt>
                <c:pt idx="1105">
                  <c:v>1.8819999999999999</c:v>
                </c:pt>
                <c:pt idx="1106">
                  <c:v>1.883</c:v>
                </c:pt>
                <c:pt idx="1107">
                  <c:v>1.883</c:v>
                </c:pt>
                <c:pt idx="1108">
                  <c:v>1.883</c:v>
                </c:pt>
                <c:pt idx="1109">
                  <c:v>1.883</c:v>
                </c:pt>
                <c:pt idx="1110">
                  <c:v>1.883</c:v>
                </c:pt>
                <c:pt idx="1111">
                  <c:v>1.883</c:v>
                </c:pt>
                <c:pt idx="1112">
                  <c:v>1.883</c:v>
                </c:pt>
                <c:pt idx="1113">
                  <c:v>1.883</c:v>
                </c:pt>
                <c:pt idx="1114">
                  <c:v>1.883</c:v>
                </c:pt>
                <c:pt idx="1115">
                  <c:v>1.883</c:v>
                </c:pt>
                <c:pt idx="1116">
                  <c:v>1.883</c:v>
                </c:pt>
                <c:pt idx="1117">
                  <c:v>1.883</c:v>
                </c:pt>
                <c:pt idx="1118">
                  <c:v>1.883</c:v>
                </c:pt>
                <c:pt idx="1119">
                  <c:v>1.883</c:v>
                </c:pt>
                <c:pt idx="1120">
                  <c:v>1.883</c:v>
                </c:pt>
                <c:pt idx="1121">
                  <c:v>1.883</c:v>
                </c:pt>
                <c:pt idx="1122">
                  <c:v>1.883</c:v>
                </c:pt>
                <c:pt idx="1123">
                  <c:v>1.883</c:v>
                </c:pt>
                <c:pt idx="1124">
                  <c:v>1.883</c:v>
                </c:pt>
                <c:pt idx="1125">
                  <c:v>1.883</c:v>
                </c:pt>
                <c:pt idx="1126">
                  <c:v>1.883</c:v>
                </c:pt>
                <c:pt idx="1127">
                  <c:v>1.883</c:v>
                </c:pt>
                <c:pt idx="1128">
                  <c:v>1.883</c:v>
                </c:pt>
                <c:pt idx="1129">
                  <c:v>1.883</c:v>
                </c:pt>
                <c:pt idx="1130">
                  <c:v>1.883</c:v>
                </c:pt>
                <c:pt idx="1131">
                  <c:v>1.883</c:v>
                </c:pt>
                <c:pt idx="1132">
                  <c:v>1.883</c:v>
                </c:pt>
                <c:pt idx="1133">
                  <c:v>1.883</c:v>
                </c:pt>
                <c:pt idx="1134">
                  <c:v>1.883</c:v>
                </c:pt>
                <c:pt idx="1135">
                  <c:v>1.883</c:v>
                </c:pt>
                <c:pt idx="1136">
                  <c:v>1.883</c:v>
                </c:pt>
                <c:pt idx="1137">
                  <c:v>1.883</c:v>
                </c:pt>
                <c:pt idx="1138">
                  <c:v>1.883</c:v>
                </c:pt>
                <c:pt idx="1139">
                  <c:v>1.883</c:v>
                </c:pt>
                <c:pt idx="1140">
                  <c:v>1.883</c:v>
                </c:pt>
                <c:pt idx="1141">
                  <c:v>1.883</c:v>
                </c:pt>
                <c:pt idx="1142">
                  <c:v>1.883</c:v>
                </c:pt>
                <c:pt idx="1143">
                  <c:v>1.883</c:v>
                </c:pt>
                <c:pt idx="1144">
                  <c:v>1.883</c:v>
                </c:pt>
                <c:pt idx="1145">
                  <c:v>1.883</c:v>
                </c:pt>
                <c:pt idx="1146">
                  <c:v>1.883</c:v>
                </c:pt>
                <c:pt idx="1147">
                  <c:v>1.883</c:v>
                </c:pt>
                <c:pt idx="1148">
                  <c:v>1.883</c:v>
                </c:pt>
                <c:pt idx="1149">
                  <c:v>1.8819999999999999</c:v>
                </c:pt>
                <c:pt idx="1150">
                  <c:v>1.8819999999999999</c:v>
                </c:pt>
                <c:pt idx="1151">
                  <c:v>1.8819999999999999</c:v>
                </c:pt>
                <c:pt idx="1152">
                  <c:v>1.8819999999999999</c:v>
                </c:pt>
                <c:pt idx="1153">
                  <c:v>1.8819999999999999</c:v>
                </c:pt>
                <c:pt idx="1154">
                  <c:v>1.8819999999999999</c:v>
                </c:pt>
                <c:pt idx="1155">
                  <c:v>1.8819999999999999</c:v>
                </c:pt>
                <c:pt idx="1156">
                  <c:v>1.8819999999999999</c:v>
                </c:pt>
                <c:pt idx="1157">
                  <c:v>1.8819999999999999</c:v>
                </c:pt>
                <c:pt idx="1158">
                  <c:v>1.8819999999999999</c:v>
                </c:pt>
                <c:pt idx="1159">
                  <c:v>1.8819999999999999</c:v>
                </c:pt>
                <c:pt idx="1160">
                  <c:v>1.8819999999999999</c:v>
                </c:pt>
                <c:pt idx="1161">
                  <c:v>1.8819999999999999</c:v>
                </c:pt>
                <c:pt idx="1162">
                  <c:v>1.8819999999999999</c:v>
                </c:pt>
                <c:pt idx="1163">
                  <c:v>1.8819999999999999</c:v>
                </c:pt>
                <c:pt idx="1164">
                  <c:v>1.8819999999999999</c:v>
                </c:pt>
                <c:pt idx="1165">
                  <c:v>1.8819999999999999</c:v>
                </c:pt>
                <c:pt idx="1166">
                  <c:v>1.8819999999999999</c:v>
                </c:pt>
                <c:pt idx="1167">
                  <c:v>1.8819999999999999</c:v>
                </c:pt>
                <c:pt idx="1168">
                  <c:v>1.8819999999999999</c:v>
                </c:pt>
                <c:pt idx="1169">
                  <c:v>1.8819999999999999</c:v>
                </c:pt>
                <c:pt idx="1170">
                  <c:v>1.8819999999999999</c:v>
                </c:pt>
                <c:pt idx="1171">
                  <c:v>1.8819999999999999</c:v>
                </c:pt>
                <c:pt idx="1172">
                  <c:v>1.8819999999999999</c:v>
                </c:pt>
                <c:pt idx="1173">
                  <c:v>1.8819999999999999</c:v>
                </c:pt>
                <c:pt idx="1174">
                  <c:v>1.8819999999999999</c:v>
                </c:pt>
                <c:pt idx="1175">
                  <c:v>1.8819999999999999</c:v>
                </c:pt>
                <c:pt idx="1176">
                  <c:v>1.8819999999999999</c:v>
                </c:pt>
                <c:pt idx="1177">
                  <c:v>1.8819999999999999</c:v>
                </c:pt>
                <c:pt idx="1178">
                  <c:v>1.8819999999999999</c:v>
                </c:pt>
                <c:pt idx="1179">
                  <c:v>1.8819999999999999</c:v>
                </c:pt>
                <c:pt idx="1180">
                  <c:v>1.8819999999999999</c:v>
                </c:pt>
                <c:pt idx="1181">
                  <c:v>1.8819999999999999</c:v>
                </c:pt>
                <c:pt idx="1182">
                  <c:v>1.8819999999999999</c:v>
                </c:pt>
                <c:pt idx="1183">
                  <c:v>1.8819999999999999</c:v>
                </c:pt>
                <c:pt idx="1184">
                  <c:v>1.8819999999999999</c:v>
                </c:pt>
                <c:pt idx="1185">
                  <c:v>1.8819999999999999</c:v>
                </c:pt>
                <c:pt idx="1186">
                  <c:v>1.8819999999999999</c:v>
                </c:pt>
                <c:pt idx="1187">
                  <c:v>1.8819999999999999</c:v>
                </c:pt>
                <c:pt idx="1188">
                  <c:v>1.8819999999999999</c:v>
                </c:pt>
                <c:pt idx="1189">
                  <c:v>1.8819999999999999</c:v>
                </c:pt>
                <c:pt idx="1190">
                  <c:v>1.8819999999999999</c:v>
                </c:pt>
                <c:pt idx="1191">
                  <c:v>1.8819999999999999</c:v>
                </c:pt>
                <c:pt idx="1192">
                  <c:v>1.8819999999999999</c:v>
                </c:pt>
                <c:pt idx="1193">
                  <c:v>1.8819999999999999</c:v>
                </c:pt>
                <c:pt idx="1194">
                  <c:v>1.8819999999999999</c:v>
                </c:pt>
                <c:pt idx="1195">
                  <c:v>1.8819999999999999</c:v>
                </c:pt>
                <c:pt idx="1196">
                  <c:v>1.8819999999999999</c:v>
                </c:pt>
                <c:pt idx="1197">
                  <c:v>1.8819999999999999</c:v>
                </c:pt>
                <c:pt idx="1198">
                  <c:v>1.8819999999999999</c:v>
                </c:pt>
                <c:pt idx="1199">
                  <c:v>1.8819999999999999</c:v>
                </c:pt>
                <c:pt idx="1200">
                  <c:v>1.8819999999999999</c:v>
                </c:pt>
                <c:pt idx="1201">
                  <c:v>1.8819999999999999</c:v>
                </c:pt>
                <c:pt idx="1202">
                  <c:v>1.8819999999999999</c:v>
                </c:pt>
                <c:pt idx="1203">
                  <c:v>1.8819999999999999</c:v>
                </c:pt>
                <c:pt idx="1204">
                  <c:v>1.8819999999999999</c:v>
                </c:pt>
                <c:pt idx="1205">
                  <c:v>1.8819999999999999</c:v>
                </c:pt>
                <c:pt idx="1206">
                  <c:v>1.8819999999999999</c:v>
                </c:pt>
                <c:pt idx="1207">
                  <c:v>1.8819999999999999</c:v>
                </c:pt>
                <c:pt idx="1208">
                  <c:v>1.881</c:v>
                </c:pt>
                <c:pt idx="1209">
                  <c:v>1.881</c:v>
                </c:pt>
                <c:pt idx="1210">
                  <c:v>1.881</c:v>
                </c:pt>
                <c:pt idx="1211">
                  <c:v>1.881</c:v>
                </c:pt>
                <c:pt idx="1212">
                  <c:v>1.881</c:v>
                </c:pt>
                <c:pt idx="1213">
                  <c:v>1.881</c:v>
                </c:pt>
                <c:pt idx="1214">
                  <c:v>1.881</c:v>
                </c:pt>
                <c:pt idx="1215">
                  <c:v>1.881</c:v>
                </c:pt>
                <c:pt idx="1216">
                  <c:v>1.881</c:v>
                </c:pt>
                <c:pt idx="1217">
                  <c:v>1.881</c:v>
                </c:pt>
                <c:pt idx="1218">
                  <c:v>1.881</c:v>
                </c:pt>
                <c:pt idx="1219">
                  <c:v>1.881</c:v>
                </c:pt>
                <c:pt idx="1220">
                  <c:v>1.881</c:v>
                </c:pt>
                <c:pt idx="1221">
                  <c:v>1.881</c:v>
                </c:pt>
                <c:pt idx="1222">
                  <c:v>1.881</c:v>
                </c:pt>
                <c:pt idx="1223">
                  <c:v>1.881</c:v>
                </c:pt>
                <c:pt idx="1224">
                  <c:v>1.881</c:v>
                </c:pt>
                <c:pt idx="1225">
                  <c:v>1.881</c:v>
                </c:pt>
                <c:pt idx="1226">
                  <c:v>1.881</c:v>
                </c:pt>
                <c:pt idx="1227">
                  <c:v>1.881</c:v>
                </c:pt>
                <c:pt idx="1228">
                  <c:v>1.881</c:v>
                </c:pt>
                <c:pt idx="1229">
                  <c:v>1.881</c:v>
                </c:pt>
                <c:pt idx="1230">
                  <c:v>1.881</c:v>
                </c:pt>
                <c:pt idx="1231">
                  <c:v>1.881</c:v>
                </c:pt>
                <c:pt idx="1232">
                  <c:v>1.881</c:v>
                </c:pt>
                <c:pt idx="1233">
                  <c:v>1.881</c:v>
                </c:pt>
                <c:pt idx="1234">
                  <c:v>1.881</c:v>
                </c:pt>
                <c:pt idx="1235">
                  <c:v>1.881</c:v>
                </c:pt>
                <c:pt idx="1236">
                  <c:v>1.881</c:v>
                </c:pt>
                <c:pt idx="1237">
                  <c:v>1.881</c:v>
                </c:pt>
                <c:pt idx="1238">
                  <c:v>1.881</c:v>
                </c:pt>
                <c:pt idx="1239">
                  <c:v>1.881</c:v>
                </c:pt>
                <c:pt idx="1240">
                  <c:v>1.881</c:v>
                </c:pt>
                <c:pt idx="1241">
                  <c:v>1.881</c:v>
                </c:pt>
                <c:pt idx="1242">
                  <c:v>1.881</c:v>
                </c:pt>
                <c:pt idx="1243">
                  <c:v>1.881</c:v>
                </c:pt>
                <c:pt idx="1244">
                  <c:v>1.881</c:v>
                </c:pt>
                <c:pt idx="1245">
                  <c:v>1.881</c:v>
                </c:pt>
                <c:pt idx="1246">
                  <c:v>1.881</c:v>
                </c:pt>
                <c:pt idx="1247">
                  <c:v>1.881</c:v>
                </c:pt>
                <c:pt idx="1248">
                  <c:v>1.881</c:v>
                </c:pt>
                <c:pt idx="1249">
                  <c:v>1.881</c:v>
                </c:pt>
                <c:pt idx="1250">
                  <c:v>1.881</c:v>
                </c:pt>
                <c:pt idx="1251">
                  <c:v>1.881</c:v>
                </c:pt>
                <c:pt idx="1252">
                  <c:v>1.881</c:v>
                </c:pt>
                <c:pt idx="1253">
                  <c:v>1.881</c:v>
                </c:pt>
                <c:pt idx="1254">
                  <c:v>1.881</c:v>
                </c:pt>
                <c:pt idx="1255">
                  <c:v>1.881</c:v>
                </c:pt>
                <c:pt idx="1256">
                  <c:v>1.881</c:v>
                </c:pt>
                <c:pt idx="1257">
                  <c:v>1.881</c:v>
                </c:pt>
                <c:pt idx="1258">
                  <c:v>1.881</c:v>
                </c:pt>
                <c:pt idx="1259">
                  <c:v>1.881</c:v>
                </c:pt>
                <c:pt idx="1260">
                  <c:v>1.881</c:v>
                </c:pt>
                <c:pt idx="1261">
                  <c:v>1.881</c:v>
                </c:pt>
                <c:pt idx="1262">
                  <c:v>1.881</c:v>
                </c:pt>
                <c:pt idx="1263">
                  <c:v>1.881</c:v>
                </c:pt>
                <c:pt idx="1264">
                  <c:v>1.881</c:v>
                </c:pt>
                <c:pt idx="1265">
                  <c:v>1.881</c:v>
                </c:pt>
                <c:pt idx="1266">
                  <c:v>1.88</c:v>
                </c:pt>
                <c:pt idx="1267">
                  <c:v>1.88</c:v>
                </c:pt>
                <c:pt idx="1268">
                  <c:v>1.88</c:v>
                </c:pt>
                <c:pt idx="1269">
                  <c:v>1.88</c:v>
                </c:pt>
                <c:pt idx="1270">
                  <c:v>1.88</c:v>
                </c:pt>
                <c:pt idx="1271">
                  <c:v>1.88</c:v>
                </c:pt>
                <c:pt idx="1272">
                  <c:v>1.88</c:v>
                </c:pt>
                <c:pt idx="1273">
                  <c:v>1.88</c:v>
                </c:pt>
                <c:pt idx="1274">
                  <c:v>1.88</c:v>
                </c:pt>
                <c:pt idx="1275">
                  <c:v>1.88</c:v>
                </c:pt>
                <c:pt idx="1276">
                  <c:v>1.88</c:v>
                </c:pt>
                <c:pt idx="1277">
                  <c:v>1.88</c:v>
                </c:pt>
                <c:pt idx="1278">
                  <c:v>1.88</c:v>
                </c:pt>
                <c:pt idx="1279">
                  <c:v>1.88</c:v>
                </c:pt>
                <c:pt idx="1280">
                  <c:v>1.88</c:v>
                </c:pt>
                <c:pt idx="1281">
                  <c:v>1.88</c:v>
                </c:pt>
                <c:pt idx="1282">
                  <c:v>1.88</c:v>
                </c:pt>
                <c:pt idx="1283">
                  <c:v>1.88</c:v>
                </c:pt>
                <c:pt idx="1284">
                  <c:v>1.88</c:v>
                </c:pt>
                <c:pt idx="1285">
                  <c:v>1.88</c:v>
                </c:pt>
                <c:pt idx="1286">
                  <c:v>1.88</c:v>
                </c:pt>
                <c:pt idx="1287">
                  <c:v>1.88</c:v>
                </c:pt>
                <c:pt idx="1288">
                  <c:v>1.88</c:v>
                </c:pt>
                <c:pt idx="1289">
                  <c:v>1.88</c:v>
                </c:pt>
                <c:pt idx="1290">
                  <c:v>1.88</c:v>
                </c:pt>
                <c:pt idx="1291">
                  <c:v>1.88</c:v>
                </c:pt>
                <c:pt idx="1292">
                  <c:v>1.88</c:v>
                </c:pt>
                <c:pt idx="1293">
                  <c:v>1.88</c:v>
                </c:pt>
                <c:pt idx="1294">
                  <c:v>1.88</c:v>
                </c:pt>
                <c:pt idx="1295">
                  <c:v>1.88</c:v>
                </c:pt>
                <c:pt idx="1296">
                  <c:v>1.88</c:v>
                </c:pt>
                <c:pt idx="1297">
                  <c:v>1.88</c:v>
                </c:pt>
                <c:pt idx="1298">
                  <c:v>1.88</c:v>
                </c:pt>
                <c:pt idx="1299">
                  <c:v>1.88</c:v>
                </c:pt>
                <c:pt idx="1300">
                  <c:v>1.88</c:v>
                </c:pt>
                <c:pt idx="1301">
                  <c:v>1.88</c:v>
                </c:pt>
                <c:pt idx="1302">
                  <c:v>1.88</c:v>
                </c:pt>
                <c:pt idx="1303">
                  <c:v>1.88</c:v>
                </c:pt>
                <c:pt idx="1304">
                  <c:v>1.88</c:v>
                </c:pt>
                <c:pt idx="1305">
                  <c:v>1.88</c:v>
                </c:pt>
                <c:pt idx="1306">
                  <c:v>1.88</c:v>
                </c:pt>
                <c:pt idx="1307">
                  <c:v>1.88</c:v>
                </c:pt>
                <c:pt idx="1308">
                  <c:v>1.88</c:v>
                </c:pt>
                <c:pt idx="1309">
                  <c:v>1.88</c:v>
                </c:pt>
                <c:pt idx="1310">
                  <c:v>1.881</c:v>
                </c:pt>
                <c:pt idx="1311">
                  <c:v>1.881</c:v>
                </c:pt>
                <c:pt idx="1312">
                  <c:v>1.881</c:v>
                </c:pt>
                <c:pt idx="1313">
                  <c:v>1.881</c:v>
                </c:pt>
                <c:pt idx="1314">
                  <c:v>1.881</c:v>
                </c:pt>
                <c:pt idx="1315">
                  <c:v>1.881</c:v>
                </c:pt>
                <c:pt idx="1316">
                  <c:v>1.881</c:v>
                </c:pt>
                <c:pt idx="1317">
                  <c:v>1.881</c:v>
                </c:pt>
                <c:pt idx="1318">
                  <c:v>1.881</c:v>
                </c:pt>
                <c:pt idx="1319">
                  <c:v>1.881</c:v>
                </c:pt>
                <c:pt idx="1320">
                  <c:v>1.881</c:v>
                </c:pt>
                <c:pt idx="1321">
                  <c:v>1.881</c:v>
                </c:pt>
                <c:pt idx="1322">
                  <c:v>1.881</c:v>
                </c:pt>
                <c:pt idx="1323">
                  <c:v>1.881</c:v>
                </c:pt>
                <c:pt idx="1324">
                  <c:v>1.881</c:v>
                </c:pt>
                <c:pt idx="1325">
                  <c:v>1.881</c:v>
                </c:pt>
                <c:pt idx="1326">
                  <c:v>1.881</c:v>
                </c:pt>
                <c:pt idx="1327">
                  <c:v>1.881</c:v>
                </c:pt>
                <c:pt idx="1328">
                  <c:v>1.881</c:v>
                </c:pt>
                <c:pt idx="1329">
                  <c:v>1.881</c:v>
                </c:pt>
                <c:pt idx="1330">
                  <c:v>1.881</c:v>
                </c:pt>
                <c:pt idx="1331">
                  <c:v>1.881</c:v>
                </c:pt>
                <c:pt idx="1332">
                  <c:v>1.881</c:v>
                </c:pt>
                <c:pt idx="1333">
                  <c:v>1.881</c:v>
                </c:pt>
                <c:pt idx="1334">
                  <c:v>1.881</c:v>
                </c:pt>
                <c:pt idx="1335">
                  <c:v>1.881</c:v>
                </c:pt>
                <c:pt idx="1336">
                  <c:v>1.881</c:v>
                </c:pt>
                <c:pt idx="1337">
                  <c:v>1.881</c:v>
                </c:pt>
                <c:pt idx="1338">
                  <c:v>1.881</c:v>
                </c:pt>
                <c:pt idx="1339">
                  <c:v>1.881</c:v>
                </c:pt>
                <c:pt idx="1340">
                  <c:v>1.881</c:v>
                </c:pt>
                <c:pt idx="1341">
                  <c:v>1.881</c:v>
                </c:pt>
                <c:pt idx="1342">
                  <c:v>1.881</c:v>
                </c:pt>
                <c:pt idx="1343">
                  <c:v>1.881</c:v>
                </c:pt>
                <c:pt idx="1344">
                  <c:v>1.881</c:v>
                </c:pt>
                <c:pt idx="1345">
                  <c:v>1.881</c:v>
                </c:pt>
                <c:pt idx="1346">
                  <c:v>1.881</c:v>
                </c:pt>
                <c:pt idx="1347">
                  <c:v>1.881</c:v>
                </c:pt>
                <c:pt idx="1348">
                  <c:v>1.881</c:v>
                </c:pt>
                <c:pt idx="1349">
                  <c:v>1.881</c:v>
                </c:pt>
                <c:pt idx="1350">
                  <c:v>1.881</c:v>
                </c:pt>
                <c:pt idx="1351">
                  <c:v>1.881</c:v>
                </c:pt>
                <c:pt idx="1352">
                  <c:v>1.881</c:v>
                </c:pt>
                <c:pt idx="1353">
                  <c:v>1.88</c:v>
                </c:pt>
                <c:pt idx="1354">
                  <c:v>1.88</c:v>
                </c:pt>
                <c:pt idx="1355">
                  <c:v>1.88</c:v>
                </c:pt>
                <c:pt idx="1356">
                  <c:v>1.88</c:v>
                </c:pt>
                <c:pt idx="1357">
                  <c:v>1.88</c:v>
                </c:pt>
                <c:pt idx="1358">
                  <c:v>1.88</c:v>
                </c:pt>
                <c:pt idx="1359">
                  <c:v>1.88</c:v>
                </c:pt>
                <c:pt idx="1360">
                  <c:v>1.88</c:v>
                </c:pt>
                <c:pt idx="1361">
                  <c:v>1.88</c:v>
                </c:pt>
                <c:pt idx="1362">
                  <c:v>1.88</c:v>
                </c:pt>
                <c:pt idx="1363">
                  <c:v>1.88</c:v>
                </c:pt>
                <c:pt idx="1364">
                  <c:v>1.88</c:v>
                </c:pt>
                <c:pt idx="1365">
                  <c:v>1.88</c:v>
                </c:pt>
                <c:pt idx="1366">
                  <c:v>1.88</c:v>
                </c:pt>
                <c:pt idx="1367">
                  <c:v>1.88</c:v>
                </c:pt>
                <c:pt idx="1368">
                  <c:v>1.88</c:v>
                </c:pt>
                <c:pt idx="1369">
                  <c:v>1.88</c:v>
                </c:pt>
                <c:pt idx="1370">
                  <c:v>1.88</c:v>
                </c:pt>
                <c:pt idx="1371">
                  <c:v>1.88</c:v>
                </c:pt>
                <c:pt idx="1372">
                  <c:v>1.88</c:v>
                </c:pt>
                <c:pt idx="1373">
                  <c:v>1.88</c:v>
                </c:pt>
                <c:pt idx="1374">
                  <c:v>1.88</c:v>
                </c:pt>
                <c:pt idx="1375">
                  <c:v>1.88</c:v>
                </c:pt>
                <c:pt idx="1376">
                  <c:v>1.88</c:v>
                </c:pt>
                <c:pt idx="1377">
                  <c:v>1.88</c:v>
                </c:pt>
                <c:pt idx="1378">
                  <c:v>1.88</c:v>
                </c:pt>
                <c:pt idx="1379">
                  <c:v>1.88</c:v>
                </c:pt>
                <c:pt idx="1380">
                  <c:v>1.88</c:v>
                </c:pt>
                <c:pt idx="1381">
                  <c:v>1.88</c:v>
                </c:pt>
                <c:pt idx="1382">
                  <c:v>1.881</c:v>
                </c:pt>
                <c:pt idx="1383">
                  <c:v>1.881</c:v>
                </c:pt>
                <c:pt idx="1384">
                  <c:v>1.881</c:v>
                </c:pt>
                <c:pt idx="1385">
                  <c:v>1.881</c:v>
                </c:pt>
                <c:pt idx="1386">
                  <c:v>1.881</c:v>
                </c:pt>
                <c:pt idx="1387">
                  <c:v>1.881</c:v>
                </c:pt>
                <c:pt idx="1388">
                  <c:v>1.881</c:v>
                </c:pt>
                <c:pt idx="1389">
                  <c:v>1.881</c:v>
                </c:pt>
                <c:pt idx="1390">
                  <c:v>1.881</c:v>
                </c:pt>
                <c:pt idx="1391">
                  <c:v>1.881</c:v>
                </c:pt>
                <c:pt idx="1392">
                  <c:v>1.881</c:v>
                </c:pt>
                <c:pt idx="1393">
                  <c:v>1.881</c:v>
                </c:pt>
                <c:pt idx="1394">
                  <c:v>1.881</c:v>
                </c:pt>
                <c:pt idx="1395">
                  <c:v>1.881</c:v>
                </c:pt>
                <c:pt idx="1396">
                  <c:v>1.881</c:v>
                </c:pt>
                <c:pt idx="1397">
                  <c:v>1.881</c:v>
                </c:pt>
                <c:pt idx="1398">
                  <c:v>1.881</c:v>
                </c:pt>
                <c:pt idx="1399">
                  <c:v>1.881</c:v>
                </c:pt>
                <c:pt idx="1400">
                  <c:v>1.881</c:v>
                </c:pt>
                <c:pt idx="1401">
                  <c:v>1.881</c:v>
                </c:pt>
                <c:pt idx="1402">
                  <c:v>1.881</c:v>
                </c:pt>
                <c:pt idx="1403">
                  <c:v>1.881</c:v>
                </c:pt>
                <c:pt idx="1404">
                  <c:v>1.881</c:v>
                </c:pt>
                <c:pt idx="1405">
                  <c:v>1.881</c:v>
                </c:pt>
                <c:pt idx="1406">
                  <c:v>1.881</c:v>
                </c:pt>
                <c:pt idx="1407">
                  <c:v>1.881</c:v>
                </c:pt>
                <c:pt idx="1408">
                  <c:v>1.881</c:v>
                </c:pt>
                <c:pt idx="1409">
                  <c:v>1.881</c:v>
                </c:pt>
                <c:pt idx="1410">
                  <c:v>1.881</c:v>
                </c:pt>
                <c:pt idx="1411">
                  <c:v>1.881</c:v>
                </c:pt>
                <c:pt idx="1412">
                  <c:v>1.881</c:v>
                </c:pt>
                <c:pt idx="1413">
                  <c:v>1.881</c:v>
                </c:pt>
                <c:pt idx="1414">
                  <c:v>1.881</c:v>
                </c:pt>
                <c:pt idx="1415">
                  <c:v>1.881</c:v>
                </c:pt>
                <c:pt idx="1416">
                  <c:v>1.881</c:v>
                </c:pt>
                <c:pt idx="1417">
                  <c:v>1.881</c:v>
                </c:pt>
                <c:pt idx="1418">
                  <c:v>1.881</c:v>
                </c:pt>
                <c:pt idx="1419">
                  <c:v>1.881</c:v>
                </c:pt>
                <c:pt idx="1420">
                  <c:v>1.881</c:v>
                </c:pt>
                <c:pt idx="1421">
                  <c:v>1.881</c:v>
                </c:pt>
                <c:pt idx="1422">
                  <c:v>1.881</c:v>
                </c:pt>
                <c:pt idx="1423">
                  <c:v>1.881</c:v>
                </c:pt>
                <c:pt idx="1424">
                  <c:v>1.881</c:v>
                </c:pt>
                <c:pt idx="1425">
                  <c:v>1.881</c:v>
                </c:pt>
                <c:pt idx="1426">
                  <c:v>1.881</c:v>
                </c:pt>
                <c:pt idx="1427">
                  <c:v>1.881</c:v>
                </c:pt>
                <c:pt idx="1428">
                  <c:v>1.881</c:v>
                </c:pt>
                <c:pt idx="1429">
                  <c:v>1.881</c:v>
                </c:pt>
                <c:pt idx="1430">
                  <c:v>1.881</c:v>
                </c:pt>
                <c:pt idx="1431">
                  <c:v>1.881</c:v>
                </c:pt>
                <c:pt idx="1432">
                  <c:v>1.881</c:v>
                </c:pt>
                <c:pt idx="1433">
                  <c:v>1.881</c:v>
                </c:pt>
                <c:pt idx="1434">
                  <c:v>1.881</c:v>
                </c:pt>
                <c:pt idx="1435">
                  <c:v>1.881</c:v>
                </c:pt>
                <c:pt idx="1436">
                  <c:v>1.881</c:v>
                </c:pt>
                <c:pt idx="1437">
                  <c:v>1.881</c:v>
                </c:pt>
                <c:pt idx="1438">
                  <c:v>1.881</c:v>
                </c:pt>
                <c:pt idx="1439">
                  <c:v>1.881</c:v>
                </c:pt>
                <c:pt idx="1440">
                  <c:v>1.881</c:v>
                </c:pt>
                <c:pt idx="1441">
                  <c:v>1.8819999999999999</c:v>
                </c:pt>
                <c:pt idx="1442">
                  <c:v>1.8819999999999999</c:v>
                </c:pt>
                <c:pt idx="1443">
                  <c:v>1.8819999999999999</c:v>
                </c:pt>
                <c:pt idx="1444">
                  <c:v>1.8819999999999999</c:v>
                </c:pt>
                <c:pt idx="1445">
                  <c:v>1.8819999999999999</c:v>
                </c:pt>
                <c:pt idx="1446">
                  <c:v>1.8819999999999999</c:v>
                </c:pt>
                <c:pt idx="1447">
                  <c:v>1.8819999999999999</c:v>
                </c:pt>
                <c:pt idx="1448">
                  <c:v>1.8819999999999999</c:v>
                </c:pt>
                <c:pt idx="1449">
                  <c:v>1.8819999999999999</c:v>
                </c:pt>
                <c:pt idx="1450">
                  <c:v>1.8819999999999999</c:v>
                </c:pt>
                <c:pt idx="1451">
                  <c:v>1.8819999999999999</c:v>
                </c:pt>
                <c:pt idx="1452">
                  <c:v>1.8819999999999999</c:v>
                </c:pt>
                <c:pt idx="1453">
                  <c:v>1.8819999999999999</c:v>
                </c:pt>
                <c:pt idx="1454">
                  <c:v>1.8819999999999999</c:v>
                </c:pt>
                <c:pt idx="1455">
                  <c:v>1.8819999999999999</c:v>
                </c:pt>
                <c:pt idx="1456">
                  <c:v>1.8819999999999999</c:v>
                </c:pt>
                <c:pt idx="1457">
                  <c:v>1.8819999999999999</c:v>
                </c:pt>
                <c:pt idx="1458">
                  <c:v>1.8819999999999999</c:v>
                </c:pt>
                <c:pt idx="1459">
                  <c:v>1.8819999999999999</c:v>
                </c:pt>
                <c:pt idx="1460">
                  <c:v>1.8819999999999999</c:v>
                </c:pt>
                <c:pt idx="1461">
                  <c:v>1.8819999999999999</c:v>
                </c:pt>
                <c:pt idx="1462">
                  <c:v>1.8819999999999999</c:v>
                </c:pt>
                <c:pt idx="1463">
                  <c:v>1.8819999999999999</c:v>
                </c:pt>
                <c:pt idx="1464">
                  <c:v>1.8819999999999999</c:v>
                </c:pt>
                <c:pt idx="1465">
                  <c:v>1.8819999999999999</c:v>
                </c:pt>
                <c:pt idx="1466">
                  <c:v>1.8819999999999999</c:v>
                </c:pt>
                <c:pt idx="1467">
                  <c:v>1.8819999999999999</c:v>
                </c:pt>
                <c:pt idx="1468">
                  <c:v>1.8819999999999999</c:v>
                </c:pt>
                <c:pt idx="1469">
                  <c:v>1.8819999999999999</c:v>
                </c:pt>
                <c:pt idx="1470">
                  <c:v>1.881</c:v>
                </c:pt>
                <c:pt idx="1471">
                  <c:v>1.881</c:v>
                </c:pt>
                <c:pt idx="1472">
                  <c:v>1.881</c:v>
                </c:pt>
                <c:pt idx="1473">
                  <c:v>1.881</c:v>
                </c:pt>
                <c:pt idx="1474">
                  <c:v>1.881</c:v>
                </c:pt>
                <c:pt idx="1475">
                  <c:v>1.881</c:v>
                </c:pt>
                <c:pt idx="1476">
                  <c:v>1.881</c:v>
                </c:pt>
                <c:pt idx="1477">
                  <c:v>1.881</c:v>
                </c:pt>
                <c:pt idx="1478">
                  <c:v>1.881</c:v>
                </c:pt>
                <c:pt idx="1479">
                  <c:v>1.881</c:v>
                </c:pt>
                <c:pt idx="1480">
                  <c:v>1.881</c:v>
                </c:pt>
                <c:pt idx="1481">
                  <c:v>1.881</c:v>
                </c:pt>
                <c:pt idx="1482">
                  <c:v>1.881</c:v>
                </c:pt>
                <c:pt idx="1483">
                  <c:v>1.881</c:v>
                </c:pt>
                <c:pt idx="1484">
                  <c:v>1.881</c:v>
                </c:pt>
                <c:pt idx="1485">
                  <c:v>1.881</c:v>
                </c:pt>
                <c:pt idx="1486">
                  <c:v>1.881</c:v>
                </c:pt>
                <c:pt idx="1487">
                  <c:v>1.881</c:v>
                </c:pt>
                <c:pt idx="1488">
                  <c:v>1.881</c:v>
                </c:pt>
                <c:pt idx="1489">
                  <c:v>1.881</c:v>
                </c:pt>
                <c:pt idx="1490">
                  <c:v>1.881</c:v>
                </c:pt>
                <c:pt idx="1491">
                  <c:v>1.881</c:v>
                </c:pt>
                <c:pt idx="1492">
                  <c:v>1.881</c:v>
                </c:pt>
                <c:pt idx="1493">
                  <c:v>1.881</c:v>
                </c:pt>
                <c:pt idx="1494">
                  <c:v>1.881</c:v>
                </c:pt>
                <c:pt idx="1495">
                  <c:v>1.881</c:v>
                </c:pt>
                <c:pt idx="1496">
                  <c:v>1.881</c:v>
                </c:pt>
                <c:pt idx="1497">
                  <c:v>1.881</c:v>
                </c:pt>
                <c:pt idx="1498">
                  <c:v>1.881</c:v>
                </c:pt>
                <c:pt idx="1499">
                  <c:v>1.881</c:v>
                </c:pt>
                <c:pt idx="1500">
                  <c:v>1.881</c:v>
                </c:pt>
                <c:pt idx="1501">
                  <c:v>1.881</c:v>
                </c:pt>
                <c:pt idx="1502">
                  <c:v>1.881</c:v>
                </c:pt>
                <c:pt idx="1503">
                  <c:v>1.881</c:v>
                </c:pt>
                <c:pt idx="1504">
                  <c:v>1.881</c:v>
                </c:pt>
                <c:pt idx="1505">
                  <c:v>1.881</c:v>
                </c:pt>
                <c:pt idx="1506">
                  <c:v>1.881</c:v>
                </c:pt>
                <c:pt idx="1507">
                  <c:v>1.881</c:v>
                </c:pt>
                <c:pt idx="1508">
                  <c:v>1.881</c:v>
                </c:pt>
                <c:pt idx="1509">
                  <c:v>1.881</c:v>
                </c:pt>
                <c:pt idx="1510">
                  <c:v>1.881</c:v>
                </c:pt>
                <c:pt idx="1511">
                  <c:v>1.881</c:v>
                </c:pt>
                <c:pt idx="1512">
                  <c:v>1.881</c:v>
                </c:pt>
                <c:pt idx="1513">
                  <c:v>1.881</c:v>
                </c:pt>
                <c:pt idx="1514">
                  <c:v>1.88</c:v>
                </c:pt>
                <c:pt idx="1515">
                  <c:v>1.88</c:v>
                </c:pt>
                <c:pt idx="1516">
                  <c:v>1.88</c:v>
                </c:pt>
                <c:pt idx="1517">
                  <c:v>1.88</c:v>
                </c:pt>
                <c:pt idx="1518">
                  <c:v>1.88</c:v>
                </c:pt>
                <c:pt idx="1519">
                  <c:v>1.88</c:v>
                </c:pt>
                <c:pt idx="1520">
                  <c:v>1.88</c:v>
                </c:pt>
                <c:pt idx="1521">
                  <c:v>1.88</c:v>
                </c:pt>
                <c:pt idx="1522">
                  <c:v>1.88</c:v>
                </c:pt>
                <c:pt idx="1523">
                  <c:v>1.88</c:v>
                </c:pt>
                <c:pt idx="1524">
                  <c:v>1.88</c:v>
                </c:pt>
                <c:pt idx="1525">
                  <c:v>1.88</c:v>
                </c:pt>
                <c:pt idx="1526">
                  <c:v>1.88</c:v>
                </c:pt>
                <c:pt idx="1527">
                  <c:v>1.88</c:v>
                </c:pt>
                <c:pt idx="1528">
                  <c:v>1.88</c:v>
                </c:pt>
                <c:pt idx="1529">
                  <c:v>1.88</c:v>
                </c:pt>
                <c:pt idx="1530">
                  <c:v>1.88</c:v>
                </c:pt>
                <c:pt idx="1531">
                  <c:v>1.88</c:v>
                </c:pt>
                <c:pt idx="1532">
                  <c:v>1.88</c:v>
                </c:pt>
                <c:pt idx="1533">
                  <c:v>1.88</c:v>
                </c:pt>
                <c:pt idx="1534">
                  <c:v>1.88</c:v>
                </c:pt>
                <c:pt idx="1535">
                  <c:v>1.88</c:v>
                </c:pt>
                <c:pt idx="1536">
                  <c:v>1.88</c:v>
                </c:pt>
                <c:pt idx="1537">
                  <c:v>1.88</c:v>
                </c:pt>
                <c:pt idx="1538">
                  <c:v>1.88</c:v>
                </c:pt>
                <c:pt idx="1539">
                  <c:v>1.88</c:v>
                </c:pt>
                <c:pt idx="1540">
                  <c:v>1.88</c:v>
                </c:pt>
                <c:pt idx="1541">
                  <c:v>1.88</c:v>
                </c:pt>
                <c:pt idx="1542">
                  <c:v>1.88</c:v>
                </c:pt>
                <c:pt idx="1543">
                  <c:v>1.88</c:v>
                </c:pt>
                <c:pt idx="1544">
                  <c:v>1.88</c:v>
                </c:pt>
                <c:pt idx="1545">
                  <c:v>1.88</c:v>
                </c:pt>
                <c:pt idx="1546">
                  <c:v>1.88</c:v>
                </c:pt>
                <c:pt idx="1547">
                  <c:v>1.88</c:v>
                </c:pt>
                <c:pt idx="1548">
                  <c:v>1.88</c:v>
                </c:pt>
                <c:pt idx="1549">
                  <c:v>1.88</c:v>
                </c:pt>
                <c:pt idx="1550">
                  <c:v>1.88</c:v>
                </c:pt>
                <c:pt idx="1551">
                  <c:v>1.88</c:v>
                </c:pt>
                <c:pt idx="1552">
                  <c:v>1.88</c:v>
                </c:pt>
                <c:pt idx="1553">
                  <c:v>1.88</c:v>
                </c:pt>
                <c:pt idx="1554">
                  <c:v>1.88</c:v>
                </c:pt>
                <c:pt idx="1555">
                  <c:v>1.88</c:v>
                </c:pt>
                <c:pt idx="1556">
                  <c:v>1.88</c:v>
                </c:pt>
                <c:pt idx="1557">
                  <c:v>1.88</c:v>
                </c:pt>
                <c:pt idx="1558">
                  <c:v>1.88</c:v>
                </c:pt>
                <c:pt idx="1559">
                  <c:v>1.88</c:v>
                </c:pt>
                <c:pt idx="1560">
                  <c:v>1.88</c:v>
                </c:pt>
                <c:pt idx="1561">
                  <c:v>1.88</c:v>
                </c:pt>
                <c:pt idx="1562">
                  <c:v>1.88</c:v>
                </c:pt>
                <c:pt idx="1563">
                  <c:v>1.88</c:v>
                </c:pt>
                <c:pt idx="1564">
                  <c:v>1.88</c:v>
                </c:pt>
                <c:pt idx="1565">
                  <c:v>1.88</c:v>
                </c:pt>
                <c:pt idx="1566">
                  <c:v>1.88</c:v>
                </c:pt>
                <c:pt idx="1567">
                  <c:v>1.88</c:v>
                </c:pt>
                <c:pt idx="1568">
                  <c:v>1.88</c:v>
                </c:pt>
                <c:pt idx="1569">
                  <c:v>1.88</c:v>
                </c:pt>
                <c:pt idx="1570">
                  <c:v>1.88</c:v>
                </c:pt>
                <c:pt idx="1571">
                  <c:v>1.88</c:v>
                </c:pt>
                <c:pt idx="1572">
                  <c:v>1.8819999999999999</c:v>
                </c:pt>
                <c:pt idx="1573">
                  <c:v>1.8819999999999999</c:v>
                </c:pt>
                <c:pt idx="1574">
                  <c:v>1.8819999999999999</c:v>
                </c:pt>
                <c:pt idx="1575">
                  <c:v>1.8819999999999999</c:v>
                </c:pt>
                <c:pt idx="1576">
                  <c:v>1.8819999999999999</c:v>
                </c:pt>
                <c:pt idx="1577">
                  <c:v>1.8819999999999999</c:v>
                </c:pt>
                <c:pt idx="1578">
                  <c:v>1.8819999999999999</c:v>
                </c:pt>
                <c:pt idx="1579">
                  <c:v>1.8819999999999999</c:v>
                </c:pt>
                <c:pt idx="1580">
                  <c:v>1.8819999999999999</c:v>
                </c:pt>
                <c:pt idx="1581">
                  <c:v>1.8819999999999999</c:v>
                </c:pt>
                <c:pt idx="1582">
                  <c:v>1.8819999999999999</c:v>
                </c:pt>
                <c:pt idx="1583">
                  <c:v>1.8819999999999999</c:v>
                </c:pt>
                <c:pt idx="1584">
                  <c:v>1.8819999999999999</c:v>
                </c:pt>
                <c:pt idx="1585">
                  <c:v>1.8819999999999999</c:v>
                </c:pt>
                <c:pt idx="1586">
                  <c:v>1.881</c:v>
                </c:pt>
                <c:pt idx="1587">
                  <c:v>1.881</c:v>
                </c:pt>
                <c:pt idx="1588">
                  <c:v>1.881</c:v>
                </c:pt>
                <c:pt idx="1589">
                  <c:v>1.881</c:v>
                </c:pt>
                <c:pt idx="1590">
                  <c:v>1.881</c:v>
                </c:pt>
                <c:pt idx="1591">
                  <c:v>1.881</c:v>
                </c:pt>
                <c:pt idx="1592">
                  <c:v>1.881</c:v>
                </c:pt>
                <c:pt idx="1593">
                  <c:v>1.881</c:v>
                </c:pt>
                <c:pt idx="1594">
                  <c:v>1.881</c:v>
                </c:pt>
                <c:pt idx="1595">
                  <c:v>1.881</c:v>
                </c:pt>
                <c:pt idx="1596">
                  <c:v>1.881</c:v>
                </c:pt>
                <c:pt idx="1597">
                  <c:v>1.881</c:v>
                </c:pt>
                <c:pt idx="1598">
                  <c:v>1.881</c:v>
                </c:pt>
                <c:pt idx="1599">
                  <c:v>1.881</c:v>
                </c:pt>
                <c:pt idx="1600">
                  <c:v>1.881</c:v>
                </c:pt>
                <c:pt idx="1601">
                  <c:v>1.881</c:v>
                </c:pt>
                <c:pt idx="1602">
                  <c:v>1.881</c:v>
                </c:pt>
                <c:pt idx="1603">
                  <c:v>1.881</c:v>
                </c:pt>
                <c:pt idx="1604">
                  <c:v>1.881</c:v>
                </c:pt>
                <c:pt idx="1605">
                  <c:v>1.881</c:v>
                </c:pt>
                <c:pt idx="1606">
                  <c:v>1.881</c:v>
                </c:pt>
                <c:pt idx="1607">
                  <c:v>1.881</c:v>
                </c:pt>
                <c:pt idx="1608">
                  <c:v>1.881</c:v>
                </c:pt>
                <c:pt idx="1609">
                  <c:v>1.881</c:v>
                </c:pt>
                <c:pt idx="1610">
                  <c:v>1.881</c:v>
                </c:pt>
                <c:pt idx="1611">
                  <c:v>1.881</c:v>
                </c:pt>
                <c:pt idx="1612">
                  <c:v>1.881</c:v>
                </c:pt>
                <c:pt idx="1613">
                  <c:v>1.881</c:v>
                </c:pt>
                <c:pt idx="1614">
                  <c:v>1.881</c:v>
                </c:pt>
                <c:pt idx="1615">
                  <c:v>1.881</c:v>
                </c:pt>
                <c:pt idx="1616">
                  <c:v>1.881</c:v>
                </c:pt>
                <c:pt idx="1617">
                  <c:v>1.881</c:v>
                </c:pt>
                <c:pt idx="1618">
                  <c:v>1.881</c:v>
                </c:pt>
                <c:pt idx="1619">
                  <c:v>1.881</c:v>
                </c:pt>
                <c:pt idx="1620">
                  <c:v>1.881</c:v>
                </c:pt>
                <c:pt idx="1621">
                  <c:v>1.881</c:v>
                </c:pt>
                <c:pt idx="1622">
                  <c:v>1.881</c:v>
                </c:pt>
                <c:pt idx="1623">
                  <c:v>1.881</c:v>
                </c:pt>
                <c:pt idx="1624">
                  <c:v>1.881</c:v>
                </c:pt>
                <c:pt idx="1625">
                  <c:v>1.881</c:v>
                </c:pt>
                <c:pt idx="1626">
                  <c:v>1.881</c:v>
                </c:pt>
                <c:pt idx="1627">
                  <c:v>1.881</c:v>
                </c:pt>
                <c:pt idx="1628">
                  <c:v>1.881</c:v>
                </c:pt>
                <c:pt idx="1629">
                  <c:v>1.881</c:v>
                </c:pt>
                <c:pt idx="1630">
                  <c:v>1.881</c:v>
                </c:pt>
                <c:pt idx="1631">
                  <c:v>1.881</c:v>
                </c:pt>
                <c:pt idx="1632">
                  <c:v>1.881</c:v>
                </c:pt>
                <c:pt idx="1633">
                  <c:v>1.881</c:v>
                </c:pt>
                <c:pt idx="1634">
                  <c:v>1.881</c:v>
                </c:pt>
                <c:pt idx="1635">
                  <c:v>1.881</c:v>
                </c:pt>
                <c:pt idx="1636">
                  <c:v>1.881</c:v>
                </c:pt>
                <c:pt idx="1637">
                  <c:v>1.881</c:v>
                </c:pt>
                <c:pt idx="1638">
                  <c:v>1.881</c:v>
                </c:pt>
                <c:pt idx="1639">
                  <c:v>1.881</c:v>
                </c:pt>
                <c:pt idx="1640">
                  <c:v>1.881</c:v>
                </c:pt>
                <c:pt idx="1641">
                  <c:v>1.881</c:v>
                </c:pt>
                <c:pt idx="1642">
                  <c:v>1.881</c:v>
                </c:pt>
                <c:pt idx="1643">
                  <c:v>1.881</c:v>
                </c:pt>
                <c:pt idx="1644">
                  <c:v>1.881</c:v>
                </c:pt>
                <c:pt idx="1645">
                  <c:v>1.881</c:v>
                </c:pt>
                <c:pt idx="1646">
                  <c:v>1.881</c:v>
                </c:pt>
                <c:pt idx="1647">
                  <c:v>1.881</c:v>
                </c:pt>
                <c:pt idx="1648">
                  <c:v>1.881</c:v>
                </c:pt>
                <c:pt idx="1649">
                  <c:v>1.881</c:v>
                </c:pt>
                <c:pt idx="1650">
                  <c:v>1.881</c:v>
                </c:pt>
                <c:pt idx="1651">
                  <c:v>1.881</c:v>
                </c:pt>
                <c:pt idx="1652">
                  <c:v>1.881</c:v>
                </c:pt>
                <c:pt idx="1653">
                  <c:v>1.881</c:v>
                </c:pt>
                <c:pt idx="1654">
                  <c:v>1.881</c:v>
                </c:pt>
                <c:pt idx="1655">
                  <c:v>1.881</c:v>
                </c:pt>
                <c:pt idx="1656">
                  <c:v>1.881</c:v>
                </c:pt>
                <c:pt idx="1657">
                  <c:v>1.881</c:v>
                </c:pt>
                <c:pt idx="1658">
                  <c:v>1.881</c:v>
                </c:pt>
                <c:pt idx="1659">
                  <c:v>1.881</c:v>
                </c:pt>
                <c:pt idx="1660">
                  <c:v>1.881</c:v>
                </c:pt>
                <c:pt idx="1661">
                  <c:v>1.881</c:v>
                </c:pt>
                <c:pt idx="1662">
                  <c:v>1.881</c:v>
                </c:pt>
                <c:pt idx="1663">
                  <c:v>1.881</c:v>
                </c:pt>
                <c:pt idx="1664">
                  <c:v>1.881</c:v>
                </c:pt>
                <c:pt idx="1665">
                  <c:v>1.881</c:v>
                </c:pt>
                <c:pt idx="1666">
                  <c:v>1.881</c:v>
                </c:pt>
                <c:pt idx="1667">
                  <c:v>1.881</c:v>
                </c:pt>
                <c:pt idx="1668">
                  <c:v>1.881</c:v>
                </c:pt>
                <c:pt idx="1669">
                  <c:v>1.881</c:v>
                </c:pt>
                <c:pt idx="1670">
                  <c:v>1.881</c:v>
                </c:pt>
                <c:pt idx="1671">
                  <c:v>1.881</c:v>
                </c:pt>
                <c:pt idx="1672">
                  <c:v>1.881</c:v>
                </c:pt>
                <c:pt idx="1673">
                  <c:v>1.881</c:v>
                </c:pt>
                <c:pt idx="1674">
                  <c:v>1.881</c:v>
                </c:pt>
                <c:pt idx="1675">
                  <c:v>1.881</c:v>
                </c:pt>
                <c:pt idx="1676">
                  <c:v>1.881</c:v>
                </c:pt>
                <c:pt idx="1677">
                  <c:v>1.881</c:v>
                </c:pt>
                <c:pt idx="1678">
                  <c:v>1.881</c:v>
                </c:pt>
                <c:pt idx="1679">
                  <c:v>1.881</c:v>
                </c:pt>
                <c:pt idx="1680">
                  <c:v>1.881</c:v>
                </c:pt>
                <c:pt idx="1681">
                  <c:v>1.881</c:v>
                </c:pt>
                <c:pt idx="1682">
                  <c:v>1.881</c:v>
                </c:pt>
                <c:pt idx="1683">
                  <c:v>1.881</c:v>
                </c:pt>
                <c:pt idx="1684">
                  <c:v>1.881</c:v>
                </c:pt>
                <c:pt idx="1685">
                  <c:v>1.881</c:v>
                </c:pt>
                <c:pt idx="1686">
                  <c:v>1.881</c:v>
                </c:pt>
                <c:pt idx="1687">
                  <c:v>1.881</c:v>
                </c:pt>
                <c:pt idx="1688">
                  <c:v>1.88</c:v>
                </c:pt>
                <c:pt idx="1689">
                  <c:v>1.88</c:v>
                </c:pt>
                <c:pt idx="1690">
                  <c:v>1.88</c:v>
                </c:pt>
                <c:pt idx="1691">
                  <c:v>1.88</c:v>
                </c:pt>
                <c:pt idx="1692">
                  <c:v>1.88</c:v>
                </c:pt>
                <c:pt idx="1693">
                  <c:v>1.88</c:v>
                </c:pt>
                <c:pt idx="1694">
                  <c:v>1.88</c:v>
                </c:pt>
                <c:pt idx="1695">
                  <c:v>1.88</c:v>
                </c:pt>
                <c:pt idx="1696">
                  <c:v>1.88</c:v>
                </c:pt>
                <c:pt idx="1697">
                  <c:v>1.88</c:v>
                </c:pt>
                <c:pt idx="1698">
                  <c:v>1.88</c:v>
                </c:pt>
                <c:pt idx="1699">
                  <c:v>1.88</c:v>
                </c:pt>
                <c:pt idx="1700">
                  <c:v>1.88</c:v>
                </c:pt>
                <c:pt idx="1701">
                  <c:v>1.88</c:v>
                </c:pt>
                <c:pt idx="1702">
                  <c:v>1.88</c:v>
                </c:pt>
                <c:pt idx="1703">
                  <c:v>1.88</c:v>
                </c:pt>
                <c:pt idx="1704">
                  <c:v>1.88</c:v>
                </c:pt>
                <c:pt idx="1705">
                  <c:v>1.88</c:v>
                </c:pt>
                <c:pt idx="1706">
                  <c:v>1.88</c:v>
                </c:pt>
                <c:pt idx="1707">
                  <c:v>1.88</c:v>
                </c:pt>
                <c:pt idx="1708">
                  <c:v>1.88</c:v>
                </c:pt>
                <c:pt idx="1709">
                  <c:v>1.88</c:v>
                </c:pt>
                <c:pt idx="1710">
                  <c:v>1.88</c:v>
                </c:pt>
                <c:pt idx="1711">
                  <c:v>1.88</c:v>
                </c:pt>
                <c:pt idx="1712">
                  <c:v>1.88</c:v>
                </c:pt>
                <c:pt idx="1713">
                  <c:v>1.88</c:v>
                </c:pt>
                <c:pt idx="1714">
                  <c:v>1.88</c:v>
                </c:pt>
                <c:pt idx="1715">
                  <c:v>1.88</c:v>
                </c:pt>
                <c:pt idx="1716">
                  <c:v>1.88</c:v>
                </c:pt>
                <c:pt idx="1717">
                  <c:v>1.88</c:v>
                </c:pt>
                <c:pt idx="1718">
                  <c:v>1.88</c:v>
                </c:pt>
                <c:pt idx="1719">
                  <c:v>1.88</c:v>
                </c:pt>
                <c:pt idx="1720">
                  <c:v>1.88</c:v>
                </c:pt>
                <c:pt idx="1721">
                  <c:v>1.88</c:v>
                </c:pt>
                <c:pt idx="1722">
                  <c:v>1.88</c:v>
                </c:pt>
                <c:pt idx="1723">
                  <c:v>1.88</c:v>
                </c:pt>
                <c:pt idx="1724">
                  <c:v>1.88</c:v>
                </c:pt>
                <c:pt idx="1725">
                  <c:v>1.88</c:v>
                </c:pt>
                <c:pt idx="1726">
                  <c:v>1.88</c:v>
                </c:pt>
                <c:pt idx="1727">
                  <c:v>1.88</c:v>
                </c:pt>
                <c:pt idx="1728">
                  <c:v>1.88</c:v>
                </c:pt>
                <c:pt idx="1729">
                  <c:v>1.88</c:v>
                </c:pt>
                <c:pt idx="1730">
                  <c:v>1.88</c:v>
                </c:pt>
                <c:pt idx="1731">
                  <c:v>1.88</c:v>
                </c:pt>
                <c:pt idx="1732">
                  <c:v>1.88</c:v>
                </c:pt>
                <c:pt idx="1733">
                  <c:v>1.88</c:v>
                </c:pt>
                <c:pt idx="1734">
                  <c:v>1.88</c:v>
                </c:pt>
                <c:pt idx="1735">
                  <c:v>1.88</c:v>
                </c:pt>
                <c:pt idx="1736">
                  <c:v>1.88</c:v>
                </c:pt>
                <c:pt idx="1737">
                  <c:v>1.88</c:v>
                </c:pt>
                <c:pt idx="1738">
                  <c:v>1.88</c:v>
                </c:pt>
                <c:pt idx="1739">
                  <c:v>1.88</c:v>
                </c:pt>
                <c:pt idx="1740">
                  <c:v>1.88</c:v>
                </c:pt>
                <c:pt idx="1741">
                  <c:v>1.88</c:v>
                </c:pt>
                <c:pt idx="1742">
                  <c:v>1.88</c:v>
                </c:pt>
                <c:pt idx="1743">
                  <c:v>1.88</c:v>
                </c:pt>
                <c:pt idx="1744">
                  <c:v>1.88</c:v>
                </c:pt>
                <c:pt idx="1745">
                  <c:v>1.88</c:v>
                </c:pt>
                <c:pt idx="1746">
                  <c:v>1.88</c:v>
                </c:pt>
                <c:pt idx="1747">
                  <c:v>1.88</c:v>
                </c:pt>
                <c:pt idx="1748">
                  <c:v>1.88</c:v>
                </c:pt>
                <c:pt idx="1749">
                  <c:v>1.88</c:v>
                </c:pt>
                <c:pt idx="1750">
                  <c:v>1.88</c:v>
                </c:pt>
                <c:pt idx="1751">
                  <c:v>1.88</c:v>
                </c:pt>
                <c:pt idx="1752">
                  <c:v>1.88</c:v>
                </c:pt>
                <c:pt idx="1753">
                  <c:v>1.88</c:v>
                </c:pt>
                <c:pt idx="1754">
                  <c:v>1.88</c:v>
                </c:pt>
                <c:pt idx="1755">
                  <c:v>1.88</c:v>
                </c:pt>
                <c:pt idx="1756">
                  <c:v>1.88</c:v>
                </c:pt>
                <c:pt idx="1757">
                  <c:v>1.88</c:v>
                </c:pt>
                <c:pt idx="1758">
                  <c:v>1.88</c:v>
                </c:pt>
                <c:pt idx="1759">
                  <c:v>1.88</c:v>
                </c:pt>
                <c:pt idx="1760">
                  <c:v>1.88</c:v>
                </c:pt>
                <c:pt idx="1761">
                  <c:v>1.88</c:v>
                </c:pt>
                <c:pt idx="1762">
                  <c:v>1.88</c:v>
                </c:pt>
                <c:pt idx="1763">
                  <c:v>1.88</c:v>
                </c:pt>
                <c:pt idx="1764">
                  <c:v>1.88</c:v>
                </c:pt>
                <c:pt idx="1765">
                  <c:v>1.88</c:v>
                </c:pt>
                <c:pt idx="1766">
                  <c:v>1.88</c:v>
                </c:pt>
                <c:pt idx="1767">
                  <c:v>1.88</c:v>
                </c:pt>
                <c:pt idx="1768">
                  <c:v>1.88</c:v>
                </c:pt>
                <c:pt idx="1769">
                  <c:v>1.88</c:v>
                </c:pt>
                <c:pt idx="1770">
                  <c:v>1.88</c:v>
                </c:pt>
                <c:pt idx="1771">
                  <c:v>1.88</c:v>
                </c:pt>
                <c:pt idx="1772">
                  <c:v>1.88</c:v>
                </c:pt>
                <c:pt idx="1773">
                  <c:v>1.88</c:v>
                </c:pt>
                <c:pt idx="1774">
                  <c:v>1.88</c:v>
                </c:pt>
                <c:pt idx="1775">
                  <c:v>1.88</c:v>
                </c:pt>
                <c:pt idx="1776">
                  <c:v>1.88</c:v>
                </c:pt>
                <c:pt idx="1777">
                  <c:v>1.88</c:v>
                </c:pt>
                <c:pt idx="1778">
                  <c:v>1.88</c:v>
                </c:pt>
                <c:pt idx="1779">
                  <c:v>1.88</c:v>
                </c:pt>
                <c:pt idx="1780">
                  <c:v>1.88</c:v>
                </c:pt>
                <c:pt idx="1781">
                  <c:v>1.88</c:v>
                </c:pt>
                <c:pt idx="1782">
                  <c:v>1.88</c:v>
                </c:pt>
                <c:pt idx="1783">
                  <c:v>1.88</c:v>
                </c:pt>
                <c:pt idx="1784">
                  <c:v>1.88</c:v>
                </c:pt>
                <c:pt idx="1785">
                  <c:v>1.88</c:v>
                </c:pt>
                <c:pt idx="1786">
                  <c:v>1.88</c:v>
                </c:pt>
                <c:pt idx="1787">
                  <c:v>1.88</c:v>
                </c:pt>
                <c:pt idx="1788">
                  <c:v>1.88</c:v>
                </c:pt>
                <c:pt idx="1789">
                  <c:v>1.88</c:v>
                </c:pt>
                <c:pt idx="1790">
                  <c:v>1.879</c:v>
                </c:pt>
                <c:pt idx="1791">
                  <c:v>1.879</c:v>
                </c:pt>
                <c:pt idx="1792">
                  <c:v>1.879</c:v>
                </c:pt>
                <c:pt idx="1793">
                  <c:v>1.879</c:v>
                </c:pt>
                <c:pt idx="1794">
                  <c:v>1.879</c:v>
                </c:pt>
                <c:pt idx="1795">
                  <c:v>1.879</c:v>
                </c:pt>
                <c:pt idx="1796">
                  <c:v>1.879</c:v>
                </c:pt>
                <c:pt idx="1797">
                  <c:v>1.879</c:v>
                </c:pt>
                <c:pt idx="1798">
                  <c:v>1.879</c:v>
                </c:pt>
                <c:pt idx="1799">
                  <c:v>1.879</c:v>
                </c:pt>
                <c:pt idx="1800">
                  <c:v>1.879</c:v>
                </c:pt>
                <c:pt idx="1801">
                  <c:v>1.879</c:v>
                </c:pt>
                <c:pt idx="1802">
                  <c:v>1.879</c:v>
                </c:pt>
                <c:pt idx="1803">
                  <c:v>1.879</c:v>
                </c:pt>
                <c:pt idx="1804">
                  <c:v>1.879</c:v>
                </c:pt>
                <c:pt idx="1805">
                  <c:v>1.879</c:v>
                </c:pt>
                <c:pt idx="1806">
                  <c:v>1.879</c:v>
                </c:pt>
                <c:pt idx="1807">
                  <c:v>1.879</c:v>
                </c:pt>
                <c:pt idx="1808">
                  <c:v>1.879</c:v>
                </c:pt>
                <c:pt idx="1809">
                  <c:v>1.879</c:v>
                </c:pt>
                <c:pt idx="1810">
                  <c:v>1.879</c:v>
                </c:pt>
                <c:pt idx="1811">
                  <c:v>1.879</c:v>
                </c:pt>
                <c:pt idx="1812">
                  <c:v>1.879</c:v>
                </c:pt>
                <c:pt idx="1813">
                  <c:v>1.879</c:v>
                </c:pt>
                <c:pt idx="1814">
                  <c:v>1.879</c:v>
                </c:pt>
                <c:pt idx="1815">
                  <c:v>1.879</c:v>
                </c:pt>
                <c:pt idx="1816">
                  <c:v>1.879</c:v>
                </c:pt>
                <c:pt idx="1817">
                  <c:v>1.879</c:v>
                </c:pt>
                <c:pt idx="1818">
                  <c:v>1.879</c:v>
                </c:pt>
                <c:pt idx="1819">
                  <c:v>1.879</c:v>
                </c:pt>
                <c:pt idx="1820">
                  <c:v>1.879</c:v>
                </c:pt>
                <c:pt idx="1821">
                  <c:v>1.879</c:v>
                </c:pt>
                <c:pt idx="1822">
                  <c:v>1.879</c:v>
                </c:pt>
                <c:pt idx="1823">
                  <c:v>1.879</c:v>
                </c:pt>
                <c:pt idx="1824">
                  <c:v>1.879</c:v>
                </c:pt>
                <c:pt idx="1825">
                  <c:v>1.879</c:v>
                </c:pt>
                <c:pt idx="1826">
                  <c:v>1.879</c:v>
                </c:pt>
                <c:pt idx="1827">
                  <c:v>1.879</c:v>
                </c:pt>
                <c:pt idx="1828">
                  <c:v>1.879</c:v>
                </c:pt>
                <c:pt idx="1829">
                  <c:v>1.879</c:v>
                </c:pt>
                <c:pt idx="1830">
                  <c:v>1.879</c:v>
                </c:pt>
                <c:pt idx="1831">
                  <c:v>1.879</c:v>
                </c:pt>
                <c:pt idx="1832">
                  <c:v>1.879</c:v>
                </c:pt>
                <c:pt idx="1833">
                  <c:v>1.879</c:v>
                </c:pt>
                <c:pt idx="1834">
                  <c:v>1.8779999999999999</c:v>
                </c:pt>
                <c:pt idx="1835">
                  <c:v>1.8779999999999999</c:v>
                </c:pt>
                <c:pt idx="1836">
                  <c:v>1.8779999999999999</c:v>
                </c:pt>
                <c:pt idx="1837">
                  <c:v>1.8779999999999999</c:v>
                </c:pt>
                <c:pt idx="1838">
                  <c:v>1.8779999999999999</c:v>
                </c:pt>
                <c:pt idx="1839">
                  <c:v>1.8779999999999999</c:v>
                </c:pt>
                <c:pt idx="1840">
                  <c:v>1.8779999999999999</c:v>
                </c:pt>
                <c:pt idx="1841">
                  <c:v>1.8779999999999999</c:v>
                </c:pt>
                <c:pt idx="1842">
                  <c:v>1.8779999999999999</c:v>
                </c:pt>
                <c:pt idx="1843">
                  <c:v>1.8779999999999999</c:v>
                </c:pt>
                <c:pt idx="1844">
                  <c:v>1.8779999999999999</c:v>
                </c:pt>
                <c:pt idx="1845">
                  <c:v>1.8779999999999999</c:v>
                </c:pt>
                <c:pt idx="1846">
                  <c:v>1.8779999999999999</c:v>
                </c:pt>
                <c:pt idx="1847">
                  <c:v>1.8779999999999999</c:v>
                </c:pt>
                <c:pt idx="1848">
                  <c:v>1.8779999999999999</c:v>
                </c:pt>
                <c:pt idx="1849">
                  <c:v>1.8779999999999999</c:v>
                </c:pt>
                <c:pt idx="1850">
                  <c:v>1.8779999999999999</c:v>
                </c:pt>
                <c:pt idx="1851">
                  <c:v>1.8779999999999999</c:v>
                </c:pt>
                <c:pt idx="1852">
                  <c:v>1.8779999999999999</c:v>
                </c:pt>
                <c:pt idx="1853">
                  <c:v>1.8779999999999999</c:v>
                </c:pt>
                <c:pt idx="1854">
                  <c:v>1.8779999999999999</c:v>
                </c:pt>
                <c:pt idx="1855">
                  <c:v>1.8779999999999999</c:v>
                </c:pt>
                <c:pt idx="1856">
                  <c:v>1.8779999999999999</c:v>
                </c:pt>
                <c:pt idx="1857">
                  <c:v>1.8779999999999999</c:v>
                </c:pt>
                <c:pt idx="1858">
                  <c:v>1.8779999999999999</c:v>
                </c:pt>
                <c:pt idx="1859">
                  <c:v>1.8779999999999999</c:v>
                </c:pt>
                <c:pt idx="1860">
                  <c:v>1.8779999999999999</c:v>
                </c:pt>
                <c:pt idx="1861">
                  <c:v>1.8779999999999999</c:v>
                </c:pt>
                <c:pt idx="1862">
                  <c:v>1.8779999999999999</c:v>
                </c:pt>
                <c:pt idx="1863">
                  <c:v>1.8779999999999999</c:v>
                </c:pt>
                <c:pt idx="1864">
                  <c:v>1.8779999999999999</c:v>
                </c:pt>
                <c:pt idx="1865">
                  <c:v>1.8779999999999999</c:v>
                </c:pt>
                <c:pt idx="1866">
                  <c:v>1.8779999999999999</c:v>
                </c:pt>
                <c:pt idx="1867">
                  <c:v>1.8779999999999999</c:v>
                </c:pt>
                <c:pt idx="1868">
                  <c:v>1.8779999999999999</c:v>
                </c:pt>
                <c:pt idx="1869">
                  <c:v>1.8779999999999999</c:v>
                </c:pt>
                <c:pt idx="1870">
                  <c:v>1.8779999999999999</c:v>
                </c:pt>
                <c:pt idx="1871">
                  <c:v>1.8779999999999999</c:v>
                </c:pt>
                <c:pt idx="1872">
                  <c:v>1.8779999999999999</c:v>
                </c:pt>
                <c:pt idx="1873">
                  <c:v>1.8779999999999999</c:v>
                </c:pt>
                <c:pt idx="1874">
                  <c:v>1.8779999999999999</c:v>
                </c:pt>
                <c:pt idx="1875">
                  <c:v>1.8779999999999999</c:v>
                </c:pt>
                <c:pt idx="1876">
                  <c:v>1.8779999999999999</c:v>
                </c:pt>
                <c:pt idx="1877">
                  <c:v>1.8779999999999999</c:v>
                </c:pt>
                <c:pt idx="1878">
                  <c:v>1.8779999999999999</c:v>
                </c:pt>
                <c:pt idx="1879">
                  <c:v>1.8779999999999999</c:v>
                </c:pt>
                <c:pt idx="1880">
                  <c:v>1.8779999999999999</c:v>
                </c:pt>
                <c:pt idx="1881">
                  <c:v>1.8779999999999999</c:v>
                </c:pt>
                <c:pt idx="1882">
                  <c:v>1.8779999999999999</c:v>
                </c:pt>
                <c:pt idx="1883">
                  <c:v>1.8779999999999999</c:v>
                </c:pt>
                <c:pt idx="1884">
                  <c:v>1.8779999999999999</c:v>
                </c:pt>
                <c:pt idx="1885">
                  <c:v>1.8779999999999999</c:v>
                </c:pt>
                <c:pt idx="1886">
                  <c:v>1.8779999999999999</c:v>
                </c:pt>
                <c:pt idx="1887">
                  <c:v>1.8779999999999999</c:v>
                </c:pt>
                <c:pt idx="1888">
                  <c:v>1.8779999999999999</c:v>
                </c:pt>
                <c:pt idx="1889">
                  <c:v>1.8779999999999999</c:v>
                </c:pt>
                <c:pt idx="1890">
                  <c:v>1.8779999999999999</c:v>
                </c:pt>
                <c:pt idx="1891">
                  <c:v>1.8779999999999999</c:v>
                </c:pt>
                <c:pt idx="1892">
                  <c:v>1.8779999999999999</c:v>
                </c:pt>
                <c:pt idx="1893">
                  <c:v>1.8779999999999999</c:v>
                </c:pt>
                <c:pt idx="1894">
                  <c:v>1.8779999999999999</c:v>
                </c:pt>
                <c:pt idx="1895">
                  <c:v>1.8779999999999999</c:v>
                </c:pt>
                <c:pt idx="1896">
                  <c:v>1.8779999999999999</c:v>
                </c:pt>
                <c:pt idx="1897">
                  <c:v>1.8779999999999999</c:v>
                </c:pt>
                <c:pt idx="1898">
                  <c:v>1.8779999999999999</c:v>
                </c:pt>
                <c:pt idx="1899">
                  <c:v>1.8779999999999999</c:v>
                </c:pt>
                <c:pt idx="1900">
                  <c:v>1.8779999999999999</c:v>
                </c:pt>
                <c:pt idx="1901">
                  <c:v>1.8779999999999999</c:v>
                </c:pt>
                <c:pt idx="1902">
                  <c:v>1.8779999999999999</c:v>
                </c:pt>
                <c:pt idx="1903">
                  <c:v>1.8779999999999999</c:v>
                </c:pt>
                <c:pt idx="1904">
                  <c:v>1.8779999999999999</c:v>
                </c:pt>
                <c:pt idx="1905">
                  <c:v>1.8779999999999999</c:v>
                </c:pt>
                <c:pt idx="1906">
                  <c:v>1.8779999999999999</c:v>
                </c:pt>
                <c:pt idx="1907">
                  <c:v>1.8779999999999999</c:v>
                </c:pt>
                <c:pt idx="1908">
                  <c:v>1.8779999999999999</c:v>
                </c:pt>
                <c:pt idx="1909">
                  <c:v>1.8779999999999999</c:v>
                </c:pt>
                <c:pt idx="1910">
                  <c:v>1.8779999999999999</c:v>
                </c:pt>
                <c:pt idx="1911">
                  <c:v>1.8779999999999999</c:v>
                </c:pt>
                <c:pt idx="1912">
                  <c:v>1.8779999999999999</c:v>
                </c:pt>
                <c:pt idx="1913">
                  <c:v>1.8779999999999999</c:v>
                </c:pt>
                <c:pt idx="1914">
                  <c:v>1.8779999999999999</c:v>
                </c:pt>
                <c:pt idx="1915">
                  <c:v>1.8779999999999999</c:v>
                </c:pt>
                <c:pt idx="1916">
                  <c:v>1.8779999999999999</c:v>
                </c:pt>
                <c:pt idx="1917">
                  <c:v>1.8779999999999999</c:v>
                </c:pt>
                <c:pt idx="1918">
                  <c:v>1.8779999999999999</c:v>
                </c:pt>
                <c:pt idx="1919">
                  <c:v>1.8779999999999999</c:v>
                </c:pt>
                <c:pt idx="1920">
                  <c:v>1.8779999999999999</c:v>
                </c:pt>
                <c:pt idx="1921">
                  <c:v>1.877</c:v>
                </c:pt>
                <c:pt idx="1922">
                  <c:v>1.877</c:v>
                </c:pt>
                <c:pt idx="1923">
                  <c:v>1.877</c:v>
                </c:pt>
                <c:pt idx="1924">
                  <c:v>1.877</c:v>
                </c:pt>
                <c:pt idx="1925">
                  <c:v>1.877</c:v>
                </c:pt>
                <c:pt idx="1926">
                  <c:v>1.877</c:v>
                </c:pt>
                <c:pt idx="1927">
                  <c:v>1.877</c:v>
                </c:pt>
                <c:pt idx="1928">
                  <c:v>1.877</c:v>
                </c:pt>
                <c:pt idx="1929">
                  <c:v>1.877</c:v>
                </c:pt>
                <c:pt idx="1930">
                  <c:v>1.877</c:v>
                </c:pt>
                <c:pt idx="1931">
                  <c:v>1.877</c:v>
                </c:pt>
                <c:pt idx="1932">
                  <c:v>1.877</c:v>
                </c:pt>
                <c:pt idx="1933">
                  <c:v>1.877</c:v>
                </c:pt>
                <c:pt idx="1934">
                  <c:v>1.877</c:v>
                </c:pt>
                <c:pt idx="1935">
                  <c:v>1.877</c:v>
                </c:pt>
                <c:pt idx="1936">
                  <c:v>1.877</c:v>
                </c:pt>
                <c:pt idx="1937">
                  <c:v>1.877</c:v>
                </c:pt>
                <c:pt idx="1938">
                  <c:v>1.877</c:v>
                </c:pt>
                <c:pt idx="1939">
                  <c:v>1.877</c:v>
                </c:pt>
                <c:pt idx="1940">
                  <c:v>1.877</c:v>
                </c:pt>
                <c:pt idx="1941">
                  <c:v>1.877</c:v>
                </c:pt>
                <c:pt idx="1942">
                  <c:v>1.877</c:v>
                </c:pt>
                <c:pt idx="1943">
                  <c:v>1.877</c:v>
                </c:pt>
                <c:pt idx="1944">
                  <c:v>1.877</c:v>
                </c:pt>
                <c:pt idx="1945">
                  <c:v>1.877</c:v>
                </c:pt>
                <c:pt idx="1946">
                  <c:v>1.877</c:v>
                </c:pt>
                <c:pt idx="1947">
                  <c:v>1.877</c:v>
                </c:pt>
                <c:pt idx="1948">
                  <c:v>1.877</c:v>
                </c:pt>
                <c:pt idx="1949">
                  <c:v>1.877</c:v>
                </c:pt>
                <c:pt idx="1950">
                  <c:v>1.877</c:v>
                </c:pt>
                <c:pt idx="1951">
                  <c:v>1.877</c:v>
                </c:pt>
                <c:pt idx="1952">
                  <c:v>1.877</c:v>
                </c:pt>
                <c:pt idx="1953">
                  <c:v>1.877</c:v>
                </c:pt>
                <c:pt idx="1954">
                  <c:v>1.877</c:v>
                </c:pt>
                <c:pt idx="1955">
                  <c:v>1.877</c:v>
                </c:pt>
                <c:pt idx="1956">
                  <c:v>1.877</c:v>
                </c:pt>
                <c:pt idx="1957">
                  <c:v>1.877</c:v>
                </c:pt>
                <c:pt idx="1958">
                  <c:v>1.877</c:v>
                </c:pt>
                <c:pt idx="1959">
                  <c:v>1.877</c:v>
                </c:pt>
                <c:pt idx="1960">
                  <c:v>1.877</c:v>
                </c:pt>
                <c:pt idx="1961">
                  <c:v>1.877</c:v>
                </c:pt>
                <c:pt idx="1962">
                  <c:v>1.877</c:v>
                </c:pt>
                <c:pt idx="1963">
                  <c:v>1.877</c:v>
                </c:pt>
                <c:pt idx="1964">
                  <c:v>1.877</c:v>
                </c:pt>
                <c:pt idx="1965">
                  <c:v>1.877</c:v>
                </c:pt>
                <c:pt idx="1966">
                  <c:v>1.877</c:v>
                </c:pt>
                <c:pt idx="1967">
                  <c:v>1.877</c:v>
                </c:pt>
                <c:pt idx="1968">
                  <c:v>1.877</c:v>
                </c:pt>
                <c:pt idx="1969">
                  <c:v>1.877</c:v>
                </c:pt>
                <c:pt idx="1970">
                  <c:v>1.877</c:v>
                </c:pt>
                <c:pt idx="1971">
                  <c:v>1.877</c:v>
                </c:pt>
                <c:pt idx="1972">
                  <c:v>1.877</c:v>
                </c:pt>
                <c:pt idx="1973">
                  <c:v>1.877</c:v>
                </c:pt>
                <c:pt idx="1974">
                  <c:v>1.877</c:v>
                </c:pt>
                <c:pt idx="1975">
                  <c:v>1.877</c:v>
                </c:pt>
                <c:pt idx="1976">
                  <c:v>1.877</c:v>
                </c:pt>
                <c:pt idx="1977">
                  <c:v>1.877</c:v>
                </c:pt>
                <c:pt idx="1978">
                  <c:v>1.877</c:v>
                </c:pt>
                <c:pt idx="1979">
                  <c:v>1.8779999999999999</c:v>
                </c:pt>
                <c:pt idx="1980">
                  <c:v>1.8779999999999999</c:v>
                </c:pt>
                <c:pt idx="1981">
                  <c:v>1.8779999999999999</c:v>
                </c:pt>
                <c:pt idx="1982">
                  <c:v>1.8779999999999999</c:v>
                </c:pt>
                <c:pt idx="1983">
                  <c:v>1.8779999999999999</c:v>
                </c:pt>
                <c:pt idx="1984">
                  <c:v>1.8779999999999999</c:v>
                </c:pt>
                <c:pt idx="1985">
                  <c:v>1.8779999999999999</c:v>
                </c:pt>
                <c:pt idx="1986">
                  <c:v>1.8779999999999999</c:v>
                </c:pt>
                <c:pt idx="1987">
                  <c:v>1.8779999999999999</c:v>
                </c:pt>
                <c:pt idx="1988">
                  <c:v>1.8779999999999999</c:v>
                </c:pt>
                <c:pt idx="1989">
                  <c:v>1.8779999999999999</c:v>
                </c:pt>
                <c:pt idx="1990">
                  <c:v>1.8779999999999999</c:v>
                </c:pt>
                <c:pt idx="1991">
                  <c:v>1.8779999999999999</c:v>
                </c:pt>
                <c:pt idx="1992">
                  <c:v>1.8779999999999999</c:v>
                </c:pt>
                <c:pt idx="1993">
                  <c:v>1.8779999999999999</c:v>
                </c:pt>
                <c:pt idx="1994">
                  <c:v>1.8779999999999999</c:v>
                </c:pt>
                <c:pt idx="1995">
                  <c:v>1.8779999999999999</c:v>
                </c:pt>
                <c:pt idx="1996">
                  <c:v>1.8779999999999999</c:v>
                </c:pt>
                <c:pt idx="1997">
                  <c:v>1.8779999999999999</c:v>
                </c:pt>
                <c:pt idx="1998">
                  <c:v>1.8779999999999999</c:v>
                </c:pt>
                <c:pt idx="1999">
                  <c:v>1.8779999999999999</c:v>
                </c:pt>
                <c:pt idx="2000">
                  <c:v>1.8779999999999999</c:v>
                </c:pt>
                <c:pt idx="2001">
                  <c:v>1.8779999999999999</c:v>
                </c:pt>
                <c:pt idx="2002">
                  <c:v>1.8779999999999999</c:v>
                </c:pt>
                <c:pt idx="2003">
                  <c:v>1.8779999999999999</c:v>
                </c:pt>
                <c:pt idx="2004">
                  <c:v>1.8779999999999999</c:v>
                </c:pt>
                <c:pt idx="2005">
                  <c:v>1.8779999999999999</c:v>
                </c:pt>
                <c:pt idx="2006">
                  <c:v>1.8779999999999999</c:v>
                </c:pt>
                <c:pt idx="2007">
                  <c:v>1.8779999999999999</c:v>
                </c:pt>
                <c:pt idx="2008">
                  <c:v>1.8779999999999999</c:v>
                </c:pt>
                <c:pt idx="2009">
                  <c:v>1.8779999999999999</c:v>
                </c:pt>
                <c:pt idx="2010">
                  <c:v>1.8779999999999999</c:v>
                </c:pt>
                <c:pt idx="2011">
                  <c:v>1.8779999999999999</c:v>
                </c:pt>
                <c:pt idx="2012">
                  <c:v>1.8779999999999999</c:v>
                </c:pt>
                <c:pt idx="2013">
                  <c:v>1.8779999999999999</c:v>
                </c:pt>
                <c:pt idx="2014">
                  <c:v>1.8779999999999999</c:v>
                </c:pt>
                <c:pt idx="2015">
                  <c:v>1.8779999999999999</c:v>
                </c:pt>
                <c:pt idx="2016">
                  <c:v>1.8779999999999999</c:v>
                </c:pt>
                <c:pt idx="2017">
                  <c:v>1.8779999999999999</c:v>
                </c:pt>
                <c:pt idx="2018">
                  <c:v>1.8779999999999999</c:v>
                </c:pt>
                <c:pt idx="2019">
                  <c:v>1.8779999999999999</c:v>
                </c:pt>
                <c:pt idx="2020">
                  <c:v>1.8779999999999999</c:v>
                </c:pt>
                <c:pt idx="2021">
                  <c:v>1.8779999999999999</c:v>
                </c:pt>
                <c:pt idx="2022">
                  <c:v>1.8779999999999999</c:v>
                </c:pt>
                <c:pt idx="2023">
                  <c:v>1.8779999999999999</c:v>
                </c:pt>
                <c:pt idx="2024">
                  <c:v>1.8779999999999999</c:v>
                </c:pt>
                <c:pt idx="2025">
                  <c:v>1.8779999999999999</c:v>
                </c:pt>
                <c:pt idx="2026">
                  <c:v>1.8779999999999999</c:v>
                </c:pt>
                <c:pt idx="2027">
                  <c:v>1.8779999999999999</c:v>
                </c:pt>
                <c:pt idx="2028">
                  <c:v>1.8779999999999999</c:v>
                </c:pt>
                <c:pt idx="2029">
                  <c:v>1.8779999999999999</c:v>
                </c:pt>
                <c:pt idx="2030">
                  <c:v>1.8779999999999999</c:v>
                </c:pt>
                <c:pt idx="2031">
                  <c:v>1.8779999999999999</c:v>
                </c:pt>
                <c:pt idx="2032">
                  <c:v>1.8779999999999999</c:v>
                </c:pt>
                <c:pt idx="2033">
                  <c:v>1.8779999999999999</c:v>
                </c:pt>
                <c:pt idx="2034">
                  <c:v>1.8779999999999999</c:v>
                </c:pt>
                <c:pt idx="2035">
                  <c:v>1.8779999999999999</c:v>
                </c:pt>
                <c:pt idx="2036">
                  <c:v>1.8779999999999999</c:v>
                </c:pt>
                <c:pt idx="2037">
                  <c:v>1.8779999999999999</c:v>
                </c:pt>
                <c:pt idx="2038">
                  <c:v>1.8779999999999999</c:v>
                </c:pt>
                <c:pt idx="2039">
                  <c:v>1.8779999999999999</c:v>
                </c:pt>
                <c:pt idx="2040">
                  <c:v>1.8779999999999999</c:v>
                </c:pt>
                <c:pt idx="2041">
                  <c:v>1.8779999999999999</c:v>
                </c:pt>
                <c:pt idx="2042">
                  <c:v>1.8779999999999999</c:v>
                </c:pt>
                <c:pt idx="2043">
                  <c:v>1.8779999999999999</c:v>
                </c:pt>
                <c:pt idx="2044">
                  <c:v>1.8779999999999999</c:v>
                </c:pt>
                <c:pt idx="2045">
                  <c:v>1.8779999999999999</c:v>
                </c:pt>
                <c:pt idx="2046">
                  <c:v>1.8779999999999999</c:v>
                </c:pt>
                <c:pt idx="2047">
                  <c:v>1.8779999999999999</c:v>
                </c:pt>
                <c:pt idx="2048">
                  <c:v>1.8779999999999999</c:v>
                </c:pt>
                <c:pt idx="2049">
                  <c:v>1.8779999999999999</c:v>
                </c:pt>
                <c:pt idx="2050">
                  <c:v>1.8779999999999999</c:v>
                </c:pt>
                <c:pt idx="2051">
                  <c:v>1.8779999999999999</c:v>
                </c:pt>
                <c:pt idx="2052">
                  <c:v>1.8779999999999999</c:v>
                </c:pt>
                <c:pt idx="2053">
                  <c:v>1.8779999999999999</c:v>
                </c:pt>
                <c:pt idx="2054">
                  <c:v>1.8779999999999999</c:v>
                </c:pt>
                <c:pt idx="2055">
                  <c:v>1.8779999999999999</c:v>
                </c:pt>
                <c:pt idx="2056">
                  <c:v>1.8779999999999999</c:v>
                </c:pt>
                <c:pt idx="2057">
                  <c:v>1.8779999999999999</c:v>
                </c:pt>
                <c:pt idx="2058">
                  <c:v>1.8779999999999999</c:v>
                </c:pt>
                <c:pt idx="2059">
                  <c:v>1.8779999999999999</c:v>
                </c:pt>
                <c:pt idx="2060">
                  <c:v>1.8779999999999999</c:v>
                </c:pt>
                <c:pt idx="2061">
                  <c:v>1.8779999999999999</c:v>
                </c:pt>
                <c:pt idx="2062">
                  <c:v>1.8779999999999999</c:v>
                </c:pt>
                <c:pt idx="2063">
                  <c:v>1.8779999999999999</c:v>
                </c:pt>
                <c:pt idx="2064">
                  <c:v>1.8779999999999999</c:v>
                </c:pt>
                <c:pt idx="2065">
                  <c:v>1.8779999999999999</c:v>
                </c:pt>
                <c:pt idx="2066">
                  <c:v>1.8779999999999999</c:v>
                </c:pt>
                <c:pt idx="2067">
                  <c:v>1.8779999999999999</c:v>
                </c:pt>
                <c:pt idx="2068">
                  <c:v>1.8779999999999999</c:v>
                </c:pt>
                <c:pt idx="2069">
                  <c:v>1.8779999999999999</c:v>
                </c:pt>
                <c:pt idx="2070">
                  <c:v>1.8779999999999999</c:v>
                </c:pt>
                <c:pt idx="2071">
                  <c:v>1.8779999999999999</c:v>
                </c:pt>
                <c:pt idx="2072">
                  <c:v>1.8779999999999999</c:v>
                </c:pt>
                <c:pt idx="2073">
                  <c:v>1.8779999999999999</c:v>
                </c:pt>
                <c:pt idx="2074">
                  <c:v>1.8779999999999999</c:v>
                </c:pt>
                <c:pt idx="2075">
                  <c:v>1.8779999999999999</c:v>
                </c:pt>
                <c:pt idx="2076">
                  <c:v>1.8779999999999999</c:v>
                </c:pt>
                <c:pt idx="2077">
                  <c:v>1.8779999999999999</c:v>
                </c:pt>
                <c:pt idx="2078">
                  <c:v>1.8779999999999999</c:v>
                </c:pt>
                <c:pt idx="2079">
                  <c:v>1.8779999999999999</c:v>
                </c:pt>
                <c:pt idx="2080">
                  <c:v>1.8779999999999999</c:v>
                </c:pt>
                <c:pt idx="2081">
                  <c:v>1.8779999999999999</c:v>
                </c:pt>
                <c:pt idx="2082">
                  <c:v>1.8779999999999999</c:v>
                </c:pt>
                <c:pt idx="2083">
                  <c:v>1.8779999999999999</c:v>
                </c:pt>
                <c:pt idx="2084">
                  <c:v>1.8779999999999999</c:v>
                </c:pt>
                <c:pt idx="2085">
                  <c:v>1.8779999999999999</c:v>
                </c:pt>
                <c:pt idx="2086">
                  <c:v>1.8779999999999999</c:v>
                </c:pt>
                <c:pt idx="2087">
                  <c:v>1.8779999999999999</c:v>
                </c:pt>
                <c:pt idx="2088">
                  <c:v>1.8779999999999999</c:v>
                </c:pt>
                <c:pt idx="2089">
                  <c:v>1.8779999999999999</c:v>
                </c:pt>
                <c:pt idx="2090">
                  <c:v>1.8779999999999999</c:v>
                </c:pt>
                <c:pt idx="2091">
                  <c:v>1.8779999999999999</c:v>
                </c:pt>
                <c:pt idx="2092">
                  <c:v>1.8779999999999999</c:v>
                </c:pt>
                <c:pt idx="2093">
                  <c:v>1.8779999999999999</c:v>
                </c:pt>
                <c:pt idx="2094">
                  <c:v>1.8779999999999999</c:v>
                </c:pt>
                <c:pt idx="2095">
                  <c:v>1.8779999999999999</c:v>
                </c:pt>
                <c:pt idx="2096">
                  <c:v>1.879</c:v>
                </c:pt>
                <c:pt idx="2097">
                  <c:v>1.879</c:v>
                </c:pt>
                <c:pt idx="2098">
                  <c:v>1.879</c:v>
                </c:pt>
                <c:pt idx="2099">
                  <c:v>1.879</c:v>
                </c:pt>
                <c:pt idx="2100">
                  <c:v>1.879</c:v>
                </c:pt>
                <c:pt idx="2101">
                  <c:v>1.879</c:v>
                </c:pt>
                <c:pt idx="2102">
                  <c:v>1.879</c:v>
                </c:pt>
                <c:pt idx="2103">
                  <c:v>1.879</c:v>
                </c:pt>
                <c:pt idx="2104">
                  <c:v>1.879</c:v>
                </c:pt>
                <c:pt idx="2105">
                  <c:v>1.879</c:v>
                </c:pt>
                <c:pt idx="2106">
                  <c:v>1.879</c:v>
                </c:pt>
                <c:pt idx="2107">
                  <c:v>1.879</c:v>
                </c:pt>
                <c:pt idx="2108">
                  <c:v>1.879</c:v>
                </c:pt>
                <c:pt idx="2109">
                  <c:v>1.879</c:v>
                </c:pt>
                <c:pt idx="2110">
                  <c:v>1.879</c:v>
                </c:pt>
                <c:pt idx="2111">
                  <c:v>1.879</c:v>
                </c:pt>
                <c:pt idx="2112">
                  <c:v>1.879</c:v>
                </c:pt>
                <c:pt idx="2113">
                  <c:v>1.879</c:v>
                </c:pt>
                <c:pt idx="2114">
                  <c:v>1.879</c:v>
                </c:pt>
                <c:pt idx="2115">
                  <c:v>1.879</c:v>
                </c:pt>
                <c:pt idx="2116">
                  <c:v>1.879</c:v>
                </c:pt>
                <c:pt idx="2117">
                  <c:v>1.879</c:v>
                </c:pt>
                <c:pt idx="2118">
                  <c:v>1.879</c:v>
                </c:pt>
                <c:pt idx="2119">
                  <c:v>1.879</c:v>
                </c:pt>
                <c:pt idx="2120">
                  <c:v>1.879</c:v>
                </c:pt>
                <c:pt idx="2121">
                  <c:v>1.879</c:v>
                </c:pt>
                <c:pt idx="2122">
                  <c:v>1.879</c:v>
                </c:pt>
                <c:pt idx="2123">
                  <c:v>1.879</c:v>
                </c:pt>
                <c:pt idx="2124">
                  <c:v>1.879</c:v>
                </c:pt>
                <c:pt idx="2125">
                  <c:v>1.8779999999999999</c:v>
                </c:pt>
                <c:pt idx="2126">
                  <c:v>1.8779999999999999</c:v>
                </c:pt>
                <c:pt idx="2127">
                  <c:v>1.8779999999999999</c:v>
                </c:pt>
                <c:pt idx="2128">
                  <c:v>1.8779999999999999</c:v>
                </c:pt>
                <c:pt idx="2129">
                  <c:v>1.8779999999999999</c:v>
                </c:pt>
                <c:pt idx="2130">
                  <c:v>1.8779999999999999</c:v>
                </c:pt>
                <c:pt idx="2131">
                  <c:v>1.8779999999999999</c:v>
                </c:pt>
                <c:pt idx="2132">
                  <c:v>1.8779999999999999</c:v>
                </c:pt>
                <c:pt idx="2133">
                  <c:v>1.8779999999999999</c:v>
                </c:pt>
                <c:pt idx="2134">
                  <c:v>1.8779999999999999</c:v>
                </c:pt>
                <c:pt idx="2135">
                  <c:v>1.8779999999999999</c:v>
                </c:pt>
                <c:pt idx="2136">
                  <c:v>1.8779999999999999</c:v>
                </c:pt>
                <c:pt idx="2137">
                  <c:v>1.8779999999999999</c:v>
                </c:pt>
                <c:pt idx="2138">
                  <c:v>1.8779999999999999</c:v>
                </c:pt>
                <c:pt idx="2139">
                  <c:v>1.8779999999999999</c:v>
                </c:pt>
                <c:pt idx="2140">
                  <c:v>1.8779999999999999</c:v>
                </c:pt>
                <c:pt idx="2141">
                  <c:v>1.8779999999999999</c:v>
                </c:pt>
                <c:pt idx="2142">
                  <c:v>1.8779999999999999</c:v>
                </c:pt>
                <c:pt idx="2143">
                  <c:v>1.8779999999999999</c:v>
                </c:pt>
                <c:pt idx="2144">
                  <c:v>1.8779999999999999</c:v>
                </c:pt>
                <c:pt idx="2145">
                  <c:v>1.8779999999999999</c:v>
                </c:pt>
                <c:pt idx="2146">
                  <c:v>1.8779999999999999</c:v>
                </c:pt>
                <c:pt idx="2147">
                  <c:v>1.8779999999999999</c:v>
                </c:pt>
                <c:pt idx="2148">
                  <c:v>1.8779999999999999</c:v>
                </c:pt>
                <c:pt idx="2149">
                  <c:v>1.8779999999999999</c:v>
                </c:pt>
                <c:pt idx="2150">
                  <c:v>1.8779999999999999</c:v>
                </c:pt>
                <c:pt idx="2151">
                  <c:v>1.8779999999999999</c:v>
                </c:pt>
                <c:pt idx="2152">
                  <c:v>1.8779999999999999</c:v>
                </c:pt>
                <c:pt idx="2153">
                  <c:v>1.8779999999999999</c:v>
                </c:pt>
                <c:pt idx="2154">
                  <c:v>1.879</c:v>
                </c:pt>
                <c:pt idx="2155">
                  <c:v>1.879</c:v>
                </c:pt>
                <c:pt idx="2156">
                  <c:v>1.879</c:v>
                </c:pt>
                <c:pt idx="2157">
                  <c:v>1.879</c:v>
                </c:pt>
                <c:pt idx="2158">
                  <c:v>1.879</c:v>
                </c:pt>
                <c:pt idx="2159">
                  <c:v>1.879</c:v>
                </c:pt>
                <c:pt idx="2160">
                  <c:v>1.879</c:v>
                </c:pt>
                <c:pt idx="2161">
                  <c:v>1.879</c:v>
                </c:pt>
                <c:pt idx="2162">
                  <c:v>1.879</c:v>
                </c:pt>
                <c:pt idx="2163">
                  <c:v>1.879</c:v>
                </c:pt>
                <c:pt idx="2164">
                  <c:v>1.879</c:v>
                </c:pt>
                <c:pt idx="2165">
                  <c:v>1.879</c:v>
                </c:pt>
                <c:pt idx="2166">
                  <c:v>1.879</c:v>
                </c:pt>
                <c:pt idx="2167">
                  <c:v>1.879</c:v>
                </c:pt>
                <c:pt idx="2168">
                  <c:v>1.879</c:v>
                </c:pt>
                <c:pt idx="2169">
                  <c:v>1.8779999999999999</c:v>
                </c:pt>
                <c:pt idx="2170">
                  <c:v>1.8779999999999999</c:v>
                </c:pt>
                <c:pt idx="2171">
                  <c:v>1.8779999999999999</c:v>
                </c:pt>
                <c:pt idx="2172">
                  <c:v>1.8779999999999999</c:v>
                </c:pt>
                <c:pt idx="2173">
                  <c:v>1.8779999999999999</c:v>
                </c:pt>
                <c:pt idx="2174">
                  <c:v>1.8779999999999999</c:v>
                </c:pt>
                <c:pt idx="2175">
                  <c:v>1.8779999999999999</c:v>
                </c:pt>
                <c:pt idx="2176">
                  <c:v>1.8779999999999999</c:v>
                </c:pt>
                <c:pt idx="2177">
                  <c:v>1.8779999999999999</c:v>
                </c:pt>
                <c:pt idx="2178">
                  <c:v>1.8779999999999999</c:v>
                </c:pt>
                <c:pt idx="2179">
                  <c:v>1.8779999999999999</c:v>
                </c:pt>
                <c:pt idx="2180">
                  <c:v>1.8779999999999999</c:v>
                </c:pt>
                <c:pt idx="2181">
                  <c:v>1.8779999999999999</c:v>
                </c:pt>
                <c:pt idx="2182">
                  <c:v>1.8779999999999999</c:v>
                </c:pt>
                <c:pt idx="2183">
                  <c:v>1.8779999999999999</c:v>
                </c:pt>
                <c:pt idx="2184">
                  <c:v>1.8779999999999999</c:v>
                </c:pt>
                <c:pt idx="2185">
                  <c:v>1.8779999999999999</c:v>
                </c:pt>
                <c:pt idx="2186">
                  <c:v>1.8779999999999999</c:v>
                </c:pt>
                <c:pt idx="2187">
                  <c:v>1.8779999999999999</c:v>
                </c:pt>
                <c:pt idx="2188">
                  <c:v>1.8779999999999999</c:v>
                </c:pt>
                <c:pt idx="2189">
                  <c:v>1.8779999999999999</c:v>
                </c:pt>
                <c:pt idx="2190">
                  <c:v>1.8779999999999999</c:v>
                </c:pt>
                <c:pt idx="2191">
                  <c:v>1.8779999999999999</c:v>
                </c:pt>
                <c:pt idx="2192">
                  <c:v>1.8779999999999999</c:v>
                </c:pt>
                <c:pt idx="2193">
                  <c:v>1.8779999999999999</c:v>
                </c:pt>
                <c:pt idx="2194">
                  <c:v>1.8779999999999999</c:v>
                </c:pt>
                <c:pt idx="2195">
                  <c:v>1.8779999999999999</c:v>
                </c:pt>
                <c:pt idx="2196">
                  <c:v>1.8779999999999999</c:v>
                </c:pt>
                <c:pt idx="2197">
                  <c:v>1.8779999999999999</c:v>
                </c:pt>
                <c:pt idx="2198">
                  <c:v>1.8779999999999999</c:v>
                </c:pt>
                <c:pt idx="2199">
                  <c:v>1.8779999999999999</c:v>
                </c:pt>
                <c:pt idx="2200">
                  <c:v>1.8779999999999999</c:v>
                </c:pt>
                <c:pt idx="2201">
                  <c:v>1.8779999999999999</c:v>
                </c:pt>
                <c:pt idx="2202">
                  <c:v>1.8779999999999999</c:v>
                </c:pt>
                <c:pt idx="2203">
                  <c:v>1.8779999999999999</c:v>
                </c:pt>
                <c:pt idx="2204">
                  <c:v>1.8779999999999999</c:v>
                </c:pt>
                <c:pt idx="2205">
                  <c:v>1.8779999999999999</c:v>
                </c:pt>
                <c:pt idx="2206">
                  <c:v>1.8779999999999999</c:v>
                </c:pt>
                <c:pt idx="2207">
                  <c:v>1.8779999999999999</c:v>
                </c:pt>
                <c:pt idx="2208">
                  <c:v>1.8779999999999999</c:v>
                </c:pt>
                <c:pt idx="2209">
                  <c:v>1.8779999999999999</c:v>
                </c:pt>
                <c:pt idx="2210">
                  <c:v>1.8779999999999999</c:v>
                </c:pt>
                <c:pt idx="2211">
                  <c:v>1.8779999999999999</c:v>
                </c:pt>
                <c:pt idx="2212">
                  <c:v>1.8779999999999999</c:v>
                </c:pt>
                <c:pt idx="2213">
                  <c:v>1.8779999999999999</c:v>
                </c:pt>
                <c:pt idx="2214">
                  <c:v>1.8779999999999999</c:v>
                </c:pt>
                <c:pt idx="2215">
                  <c:v>1.8779999999999999</c:v>
                </c:pt>
                <c:pt idx="2216">
                  <c:v>1.8779999999999999</c:v>
                </c:pt>
                <c:pt idx="2217">
                  <c:v>1.8779999999999999</c:v>
                </c:pt>
                <c:pt idx="2218">
                  <c:v>1.8779999999999999</c:v>
                </c:pt>
                <c:pt idx="2219">
                  <c:v>1.8779999999999999</c:v>
                </c:pt>
                <c:pt idx="2220">
                  <c:v>1.8779999999999999</c:v>
                </c:pt>
                <c:pt idx="2221">
                  <c:v>1.8779999999999999</c:v>
                </c:pt>
                <c:pt idx="2222">
                  <c:v>1.8779999999999999</c:v>
                </c:pt>
                <c:pt idx="2223">
                  <c:v>1.8779999999999999</c:v>
                </c:pt>
                <c:pt idx="2224">
                  <c:v>1.8779999999999999</c:v>
                </c:pt>
                <c:pt idx="2225">
                  <c:v>1.8779999999999999</c:v>
                </c:pt>
                <c:pt idx="2226">
                  <c:v>1.8779999999999999</c:v>
                </c:pt>
                <c:pt idx="2227">
                  <c:v>1.8779999999999999</c:v>
                </c:pt>
                <c:pt idx="2228">
                  <c:v>1.8779999999999999</c:v>
                </c:pt>
                <c:pt idx="2229">
                  <c:v>1.8779999999999999</c:v>
                </c:pt>
                <c:pt idx="2230">
                  <c:v>1.8779999999999999</c:v>
                </c:pt>
                <c:pt idx="2231">
                  <c:v>1.8779999999999999</c:v>
                </c:pt>
                <c:pt idx="2232">
                  <c:v>1.8779999999999999</c:v>
                </c:pt>
                <c:pt idx="2233">
                  <c:v>1.8779999999999999</c:v>
                </c:pt>
                <c:pt idx="2234">
                  <c:v>1.8779999999999999</c:v>
                </c:pt>
                <c:pt idx="2235">
                  <c:v>1.8779999999999999</c:v>
                </c:pt>
                <c:pt idx="2236">
                  <c:v>1.8779999999999999</c:v>
                </c:pt>
                <c:pt idx="2237">
                  <c:v>1.8779999999999999</c:v>
                </c:pt>
                <c:pt idx="2238">
                  <c:v>1.8779999999999999</c:v>
                </c:pt>
                <c:pt idx="2239">
                  <c:v>1.8779999999999999</c:v>
                </c:pt>
                <c:pt idx="2240">
                  <c:v>1.8779999999999999</c:v>
                </c:pt>
                <c:pt idx="2241">
                  <c:v>1.8779999999999999</c:v>
                </c:pt>
                <c:pt idx="2242">
                  <c:v>1.877</c:v>
                </c:pt>
                <c:pt idx="2243">
                  <c:v>1.877</c:v>
                </c:pt>
                <c:pt idx="2244">
                  <c:v>1.877</c:v>
                </c:pt>
                <c:pt idx="2245">
                  <c:v>1.877</c:v>
                </c:pt>
                <c:pt idx="2246">
                  <c:v>1.877</c:v>
                </c:pt>
                <c:pt idx="2247">
                  <c:v>1.877</c:v>
                </c:pt>
                <c:pt idx="2248">
                  <c:v>1.877</c:v>
                </c:pt>
                <c:pt idx="2249">
                  <c:v>1.877</c:v>
                </c:pt>
                <c:pt idx="2250">
                  <c:v>1.877</c:v>
                </c:pt>
                <c:pt idx="2251">
                  <c:v>1.877</c:v>
                </c:pt>
                <c:pt idx="2252">
                  <c:v>1.877</c:v>
                </c:pt>
                <c:pt idx="2253">
                  <c:v>1.877</c:v>
                </c:pt>
                <c:pt idx="2254">
                  <c:v>1.877</c:v>
                </c:pt>
                <c:pt idx="2255">
                  <c:v>1.877</c:v>
                </c:pt>
                <c:pt idx="2256">
                  <c:v>1.877</c:v>
                </c:pt>
                <c:pt idx="2257">
                  <c:v>1.877</c:v>
                </c:pt>
                <c:pt idx="2258">
                  <c:v>1.877</c:v>
                </c:pt>
                <c:pt idx="2259">
                  <c:v>1.877</c:v>
                </c:pt>
                <c:pt idx="2260">
                  <c:v>1.877</c:v>
                </c:pt>
                <c:pt idx="2261">
                  <c:v>1.877</c:v>
                </c:pt>
                <c:pt idx="2262">
                  <c:v>1.877</c:v>
                </c:pt>
                <c:pt idx="2263">
                  <c:v>1.877</c:v>
                </c:pt>
                <c:pt idx="2264">
                  <c:v>1.877</c:v>
                </c:pt>
                <c:pt idx="2265">
                  <c:v>1.877</c:v>
                </c:pt>
                <c:pt idx="2266">
                  <c:v>1.877</c:v>
                </c:pt>
                <c:pt idx="2267">
                  <c:v>1.877</c:v>
                </c:pt>
                <c:pt idx="2268">
                  <c:v>1.877</c:v>
                </c:pt>
                <c:pt idx="2269">
                  <c:v>1.877</c:v>
                </c:pt>
                <c:pt idx="2270">
                  <c:v>1.877</c:v>
                </c:pt>
                <c:pt idx="2271">
                  <c:v>1.877</c:v>
                </c:pt>
                <c:pt idx="2272">
                  <c:v>1.877</c:v>
                </c:pt>
                <c:pt idx="2273">
                  <c:v>1.877</c:v>
                </c:pt>
                <c:pt idx="2274">
                  <c:v>1.877</c:v>
                </c:pt>
                <c:pt idx="2275">
                  <c:v>1.877</c:v>
                </c:pt>
                <c:pt idx="2276">
                  <c:v>1.877</c:v>
                </c:pt>
                <c:pt idx="2277">
                  <c:v>1.877</c:v>
                </c:pt>
                <c:pt idx="2278">
                  <c:v>1.877</c:v>
                </c:pt>
                <c:pt idx="2279">
                  <c:v>1.877</c:v>
                </c:pt>
                <c:pt idx="2280">
                  <c:v>1.877</c:v>
                </c:pt>
                <c:pt idx="2281">
                  <c:v>1.877</c:v>
                </c:pt>
                <c:pt idx="2282">
                  <c:v>1.877</c:v>
                </c:pt>
                <c:pt idx="2283">
                  <c:v>1.877</c:v>
                </c:pt>
                <c:pt idx="2284">
                  <c:v>1.877</c:v>
                </c:pt>
                <c:pt idx="2285">
                  <c:v>1.877</c:v>
                </c:pt>
                <c:pt idx="2286">
                  <c:v>1.877</c:v>
                </c:pt>
                <c:pt idx="2287">
                  <c:v>1.877</c:v>
                </c:pt>
                <c:pt idx="2288">
                  <c:v>1.877</c:v>
                </c:pt>
                <c:pt idx="2289">
                  <c:v>1.877</c:v>
                </c:pt>
                <c:pt idx="2290">
                  <c:v>1.877</c:v>
                </c:pt>
                <c:pt idx="2291">
                  <c:v>1.877</c:v>
                </c:pt>
                <c:pt idx="2292">
                  <c:v>1.877</c:v>
                </c:pt>
                <c:pt idx="2293">
                  <c:v>1.877</c:v>
                </c:pt>
                <c:pt idx="2294">
                  <c:v>1.877</c:v>
                </c:pt>
                <c:pt idx="2295">
                  <c:v>1.877</c:v>
                </c:pt>
                <c:pt idx="2296">
                  <c:v>1.877</c:v>
                </c:pt>
                <c:pt idx="2297">
                  <c:v>1.877</c:v>
                </c:pt>
                <c:pt idx="2298">
                  <c:v>1.877</c:v>
                </c:pt>
                <c:pt idx="2299">
                  <c:v>1.877</c:v>
                </c:pt>
                <c:pt idx="2300">
                  <c:v>1.877</c:v>
                </c:pt>
                <c:pt idx="2301">
                  <c:v>1.877</c:v>
                </c:pt>
                <c:pt idx="2302">
                  <c:v>1.877</c:v>
                </c:pt>
                <c:pt idx="2303">
                  <c:v>1.877</c:v>
                </c:pt>
                <c:pt idx="2304">
                  <c:v>1.877</c:v>
                </c:pt>
                <c:pt idx="2305">
                  <c:v>1.877</c:v>
                </c:pt>
                <c:pt idx="2306">
                  <c:v>1.877</c:v>
                </c:pt>
                <c:pt idx="2307">
                  <c:v>1.877</c:v>
                </c:pt>
                <c:pt idx="2308">
                  <c:v>1.877</c:v>
                </c:pt>
                <c:pt idx="2309">
                  <c:v>1.877</c:v>
                </c:pt>
                <c:pt idx="2310">
                  <c:v>1.877</c:v>
                </c:pt>
                <c:pt idx="2311">
                  <c:v>1.877</c:v>
                </c:pt>
                <c:pt idx="2312">
                  <c:v>1.877</c:v>
                </c:pt>
                <c:pt idx="2313">
                  <c:v>1.877</c:v>
                </c:pt>
                <c:pt idx="2314">
                  <c:v>1.877</c:v>
                </c:pt>
                <c:pt idx="2315">
                  <c:v>1.877</c:v>
                </c:pt>
                <c:pt idx="2316">
                  <c:v>1.877</c:v>
                </c:pt>
                <c:pt idx="2317">
                  <c:v>1.877</c:v>
                </c:pt>
                <c:pt idx="2318">
                  <c:v>1.877</c:v>
                </c:pt>
                <c:pt idx="2319">
                  <c:v>1.877</c:v>
                </c:pt>
                <c:pt idx="2320">
                  <c:v>1.877</c:v>
                </c:pt>
                <c:pt idx="2321">
                  <c:v>1.877</c:v>
                </c:pt>
                <c:pt idx="2322">
                  <c:v>1.877</c:v>
                </c:pt>
                <c:pt idx="2323">
                  <c:v>1.877</c:v>
                </c:pt>
                <c:pt idx="2324">
                  <c:v>1.877</c:v>
                </c:pt>
                <c:pt idx="2325">
                  <c:v>1.877</c:v>
                </c:pt>
                <c:pt idx="2326">
                  <c:v>1.877</c:v>
                </c:pt>
                <c:pt idx="2327">
                  <c:v>1.877</c:v>
                </c:pt>
                <c:pt idx="2328">
                  <c:v>1.877</c:v>
                </c:pt>
                <c:pt idx="2329">
                  <c:v>1.877</c:v>
                </c:pt>
                <c:pt idx="2330">
                  <c:v>1.877</c:v>
                </c:pt>
                <c:pt idx="2331">
                  <c:v>1.877</c:v>
                </c:pt>
                <c:pt idx="2332">
                  <c:v>1.877</c:v>
                </c:pt>
                <c:pt idx="2333">
                  <c:v>1.877</c:v>
                </c:pt>
                <c:pt idx="2334">
                  <c:v>1.877</c:v>
                </c:pt>
                <c:pt idx="2335">
                  <c:v>1.877</c:v>
                </c:pt>
                <c:pt idx="2336">
                  <c:v>1.877</c:v>
                </c:pt>
                <c:pt idx="2337">
                  <c:v>1.877</c:v>
                </c:pt>
                <c:pt idx="2338">
                  <c:v>1.877</c:v>
                </c:pt>
                <c:pt idx="2339">
                  <c:v>1.877</c:v>
                </c:pt>
                <c:pt idx="2340">
                  <c:v>1.877</c:v>
                </c:pt>
                <c:pt idx="2341">
                  <c:v>1.877</c:v>
                </c:pt>
                <c:pt idx="2342">
                  <c:v>1.877</c:v>
                </c:pt>
                <c:pt idx="2343">
                  <c:v>1.877</c:v>
                </c:pt>
                <c:pt idx="2344">
                  <c:v>1.877</c:v>
                </c:pt>
                <c:pt idx="2345">
                  <c:v>1.877</c:v>
                </c:pt>
                <c:pt idx="2346">
                  <c:v>1.877</c:v>
                </c:pt>
                <c:pt idx="2347">
                  <c:v>1.877</c:v>
                </c:pt>
                <c:pt idx="2348">
                  <c:v>1.877</c:v>
                </c:pt>
                <c:pt idx="2349">
                  <c:v>1.877</c:v>
                </c:pt>
                <c:pt idx="2350">
                  <c:v>1.877</c:v>
                </c:pt>
                <c:pt idx="2351">
                  <c:v>1.877</c:v>
                </c:pt>
                <c:pt idx="2352">
                  <c:v>1.877</c:v>
                </c:pt>
                <c:pt idx="2353">
                  <c:v>1.877</c:v>
                </c:pt>
                <c:pt idx="2354">
                  <c:v>1.877</c:v>
                </c:pt>
                <c:pt idx="2355">
                  <c:v>1.877</c:v>
                </c:pt>
                <c:pt idx="2356">
                  <c:v>1.877</c:v>
                </c:pt>
                <c:pt idx="2357">
                  <c:v>1.877</c:v>
                </c:pt>
                <c:pt idx="2358">
                  <c:v>1.8759999999999999</c:v>
                </c:pt>
                <c:pt idx="2359">
                  <c:v>1.8759999999999999</c:v>
                </c:pt>
                <c:pt idx="2360">
                  <c:v>1.8759999999999999</c:v>
                </c:pt>
                <c:pt idx="2361">
                  <c:v>1.8759999999999999</c:v>
                </c:pt>
                <c:pt idx="2362">
                  <c:v>1.8759999999999999</c:v>
                </c:pt>
                <c:pt idx="2363">
                  <c:v>1.8759999999999999</c:v>
                </c:pt>
                <c:pt idx="2364">
                  <c:v>1.8759999999999999</c:v>
                </c:pt>
                <c:pt idx="2365">
                  <c:v>1.8759999999999999</c:v>
                </c:pt>
                <c:pt idx="2366">
                  <c:v>1.8759999999999999</c:v>
                </c:pt>
                <c:pt idx="2367">
                  <c:v>1.8759999999999999</c:v>
                </c:pt>
                <c:pt idx="2368">
                  <c:v>1.8759999999999999</c:v>
                </c:pt>
                <c:pt idx="2369">
                  <c:v>1.8759999999999999</c:v>
                </c:pt>
                <c:pt idx="2370">
                  <c:v>1.8759999999999999</c:v>
                </c:pt>
                <c:pt idx="2371">
                  <c:v>1.8759999999999999</c:v>
                </c:pt>
                <c:pt idx="2372">
                  <c:v>1.8759999999999999</c:v>
                </c:pt>
                <c:pt idx="2373">
                  <c:v>1.8759999999999999</c:v>
                </c:pt>
                <c:pt idx="2374">
                  <c:v>1.8759999999999999</c:v>
                </c:pt>
                <c:pt idx="2375">
                  <c:v>1.8759999999999999</c:v>
                </c:pt>
                <c:pt idx="2376">
                  <c:v>1.8759999999999999</c:v>
                </c:pt>
                <c:pt idx="2377">
                  <c:v>1.8759999999999999</c:v>
                </c:pt>
                <c:pt idx="2378">
                  <c:v>1.8759999999999999</c:v>
                </c:pt>
                <c:pt idx="2379">
                  <c:v>1.8759999999999999</c:v>
                </c:pt>
                <c:pt idx="2380">
                  <c:v>1.8759999999999999</c:v>
                </c:pt>
                <c:pt idx="2381">
                  <c:v>1.8759999999999999</c:v>
                </c:pt>
                <c:pt idx="2382">
                  <c:v>1.8759999999999999</c:v>
                </c:pt>
                <c:pt idx="2383">
                  <c:v>1.8759999999999999</c:v>
                </c:pt>
                <c:pt idx="2384">
                  <c:v>1.8759999999999999</c:v>
                </c:pt>
                <c:pt idx="2385">
                  <c:v>1.8759999999999999</c:v>
                </c:pt>
                <c:pt idx="2386">
                  <c:v>1.8759999999999999</c:v>
                </c:pt>
                <c:pt idx="2387">
                  <c:v>1.8759999999999999</c:v>
                </c:pt>
                <c:pt idx="2388">
                  <c:v>1.8759999999999999</c:v>
                </c:pt>
                <c:pt idx="2389">
                  <c:v>1.8759999999999999</c:v>
                </c:pt>
                <c:pt idx="2390">
                  <c:v>1.8759999999999999</c:v>
                </c:pt>
                <c:pt idx="2391">
                  <c:v>1.8759999999999999</c:v>
                </c:pt>
                <c:pt idx="2392">
                  <c:v>1.8759999999999999</c:v>
                </c:pt>
                <c:pt idx="2393">
                  <c:v>1.8759999999999999</c:v>
                </c:pt>
                <c:pt idx="2394">
                  <c:v>1.8759999999999999</c:v>
                </c:pt>
                <c:pt idx="2395">
                  <c:v>1.8759999999999999</c:v>
                </c:pt>
                <c:pt idx="2396">
                  <c:v>1.8759999999999999</c:v>
                </c:pt>
                <c:pt idx="2397">
                  <c:v>1.8759999999999999</c:v>
                </c:pt>
                <c:pt idx="2398">
                  <c:v>1.8759999999999999</c:v>
                </c:pt>
                <c:pt idx="2399">
                  <c:v>1.8759999999999999</c:v>
                </c:pt>
                <c:pt idx="2400">
                  <c:v>1.8759999999999999</c:v>
                </c:pt>
                <c:pt idx="2401">
                  <c:v>1.8759999999999999</c:v>
                </c:pt>
                <c:pt idx="2402">
                  <c:v>1.8759999999999999</c:v>
                </c:pt>
                <c:pt idx="2403">
                  <c:v>1.8759999999999999</c:v>
                </c:pt>
                <c:pt idx="2404">
                  <c:v>1.8759999999999999</c:v>
                </c:pt>
                <c:pt idx="2405">
                  <c:v>1.8759999999999999</c:v>
                </c:pt>
                <c:pt idx="2406">
                  <c:v>1.8759999999999999</c:v>
                </c:pt>
                <c:pt idx="2407">
                  <c:v>1.8759999999999999</c:v>
                </c:pt>
                <c:pt idx="2408">
                  <c:v>1.8759999999999999</c:v>
                </c:pt>
                <c:pt idx="2409">
                  <c:v>1.8759999999999999</c:v>
                </c:pt>
                <c:pt idx="2410">
                  <c:v>1.8759999999999999</c:v>
                </c:pt>
                <c:pt idx="2411">
                  <c:v>1.8759999999999999</c:v>
                </c:pt>
                <c:pt idx="2412">
                  <c:v>1.8759999999999999</c:v>
                </c:pt>
                <c:pt idx="2413">
                  <c:v>1.8759999999999999</c:v>
                </c:pt>
                <c:pt idx="2414">
                  <c:v>1.8759999999999999</c:v>
                </c:pt>
                <c:pt idx="2415">
                  <c:v>1.8759999999999999</c:v>
                </c:pt>
                <c:pt idx="2416">
                  <c:v>1.8759999999999999</c:v>
                </c:pt>
                <c:pt idx="2417">
                  <c:v>1.8759999999999999</c:v>
                </c:pt>
                <c:pt idx="2418">
                  <c:v>1.8759999999999999</c:v>
                </c:pt>
                <c:pt idx="2419">
                  <c:v>1.8759999999999999</c:v>
                </c:pt>
                <c:pt idx="2420">
                  <c:v>1.8759999999999999</c:v>
                </c:pt>
                <c:pt idx="2421">
                  <c:v>1.8759999999999999</c:v>
                </c:pt>
                <c:pt idx="2422">
                  <c:v>1.8759999999999999</c:v>
                </c:pt>
                <c:pt idx="2423">
                  <c:v>1.8759999999999999</c:v>
                </c:pt>
                <c:pt idx="2424">
                  <c:v>1.8759999999999999</c:v>
                </c:pt>
                <c:pt idx="2425">
                  <c:v>1.8759999999999999</c:v>
                </c:pt>
                <c:pt idx="2426">
                  <c:v>1.8759999999999999</c:v>
                </c:pt>
                <c:pt idx="2427">
                  <c:v>1.8759999999999999</c:v>
                </c:pt>
                <c:pt idx="2428">
                  <c:v>1.8759999999999999</c:v>
                </c:pt>
                <c:pt idx="2429">
                  <c:v>1.8759999999999999</c:v>
                </c:pt>
                <c:pt idx="2430">
                  <c:v>1.8759999999999999</c:v>
                </c:pt>
                <c:pt idx="2431">
                  <c:v>1.875</c:v>
                </c:pt>
                <c:pt idx="2432">
                  <c:v>1.875</c:v>
                </c:pt>
                <c:pt idx="2433">
                  <c:v>1.875</c:v>
                </c:pt>
                <c:pt idx="2434">
                  <c:v>1.875</c:v>
                </c:pt>
                <c:pt idx="2435">
                  <c:v>1.875</c:v>
                </c:pt>
                <c:pt idx="2436">
                  <c:v>1.875</c:v>
                </c:pt>
                <c:pt idx="2437">
                  <c:v>1.875</c:v>
                </c:pt>
                <c:pt idx="2438">
                  <c:v>1.875</c:v>
                </c:pt>
                <c:pt idx="2439">
                  <c:v>1.875</c:v>
                </c:pt>
                <c:pt idx="2440">
                  <c:v>1.875</c:v>
                </c:pt>
                <c:pt idx="2441">
                  <c:v>1.875</c:v>
                </c:pt>
                <c:pt idx="2442">
                  <c:v>1.875</c:v>
                </c:pt>
                <c:pt idx="2443">
                  <c:v>1.875</c:v>
                </c:pt>
                <c:pt idx="2444">
                  <c:v>1.875</c:v>
                </c:pt>
                <c:pt idx="2445">
                  <c:v>1.875</c:v>
                </c:pt>
                <c:pt idx="2446">
                  <c:v>1.875</c:v>
                </c:pt>
                <c:pt idx="2447">
                  <c:v>1.875</c:v>
                </c:pt>
                <c:pt idx="2448">
                  <c:v>1.875</c:v>
                </c:pt>
                <c:pt idx="2449">
                  <c:v>1.875</c:v>
                </c:pt>
                <c:pt idx="2450">
                  <c:v>1.875</c:v>
                </c:pt>
                <c:pt idx="2451">
                  <c:v>1.875</c:v>
                </c:pt>
                <c:pt idx="2452">
                  <c:v>1.875</c:v>
                </c:pt>
                <c:pt idx="2453">
                  <c:v>1.875</c:v>
                </c:pt>
                <c:pt idx="2454">
                  <c:v>1.875</c:v>
                </c:pt>
                <c:pt idx="2455">
                  <c:v>1.875</c:v>
                </c:pt>
                <c:pt idx="2456">
                  <c:v>1.875</c:v>
                </c:pt>
                <c:pt idx="2457">
                  <c:v>1.875</c:v>
                </c:pt>
                <c:pt idx="2458">
                  <c:v>1.875</c:v>
                </c:pt>
                <c:pt idx="2459">
                  <c:v>1.875</c:v>
                </c:pt>
                <c:pt idx="2460">
                  <c:v>1.875</c:v>
                </c:pt>
                <c:pt idx="2461">
                  <c:v>1.875</c:v>
                </c:pt>
                <c:pt idx="2462">
                  <c:v>1.875</c:v>
                </c:pt>
                <c:pt idx="2463">
                  <c:v>1.875</c:v>
                </c:pt>
                <c:pt idx="2464">
                  <c:v>1.875</c:v>
                </c:pt>
                <c:pt idx="2465">
                  <c:v>1.875</c:v>
                </c:pt>
                <c:pt idx="2466">
                  <c:v>1.875</c:v>
                </c:pt>
                <c:pt idx="2467">
                  <c:v>1.875</c:v>
                </c:pt>
                <c:pt idx="2468">
                  <c:v>1.875</c:v>
                </c:pt>
                <c:pt idx="2469">
                  <c:v>1.875</c:v>
                </c:pt>
                <c:pt idx="2470">
                  <c:v>1.875</c:v>
                </c:pt>
                <c:pt idx="2471">
                  <c:v>1.875</c:v>
                </c:pt>
                <c:pt idx="2472">
                  <c:v>1.875</c:v>
                </c:pt>
                <c:pt idx="2473">
                  <c:v>1.875</c:v>
                </c:pt>
                <c:pt idx="2474">
                  <c:v>1.875</c:v>
                </c:pt>
                <c:pt idx="2475">
                  <c:v>1.875</c:v>
                </c:pt>
                <c:pt idx="2476">
                  <c:v>1.875</c:v>
                </c:pt>
                <c:pt idx="2477">
                  <c:v>1.875</c:v>
                </c:pt>
                <c:pt idx="2478">
                  <c:v>1.875</c:v>
                </c:pt>
                <c:pt idx="2479">
                  <c:v>1.875</c:v>
                </c:pt>
                <c:pt idx="2480">
                  <c:v>1.875</c:v>
                </c:pt>
                <c:pt idx="2481">
                  <c:v>1.875</c:v>
                </c:pt>
                <c:pt idx="2482">
                  <c:v>1.875</c:v>
                </c:pt>
                <c:pt idx="2483">
                  <c:v>1.875</c:v>
                </c:pt>
                <c:pt idx="2484">
                  <c:v>1.875</c:v>
                </c:pt>
                <c:pt idx="2485">
                  <c:v>1.875</c:v>
                </c:pt>
                <c:pt idx="2486">
                  <c:v>1.875</c:v>
                </c:pt>
                <c:pt idx="2487">
                  <c:v>1.875</c:v>
                </c:pt>
                <c:pt idx="2488">
                  <c:v>1.875</c:v>
                </c:pt>
                <c:pt idx="2489">
                  <c:v>1.875</c:v>
                </c:pt>
                <c:pt idx="2490">
                  <c:v>1.875</c:v>
                </c:pt>
                <c:pt idx="2491">
                  <c:v>1.875</c:v>
                </c:pt>
                <c:pt idx="2492">
                  <c:v>1.875</c:v>
                </c:pt>
                <c:pt idx="2493">
                  <c:v>1.875</c:v>
                </c:pt>
                <c:pt idx="2494">
                  <c:v>1.875</c:v>
                </c:pt>
                <c:pt idx="2495">
                  <c:v>1.875</c:v>
                </c:pt>
                <c:pt idx="2496">
                  <c:v>1.875</c:v>
                </c:pt>
                <c:pt idx="2497">
                  <c:v>1.875</c:v>
                </c:pt>
                <c:pt idx="2498">
                  <c:v>1.875</c:v>
                </c:pt>
                <c:pt idx="2499">
                  <c:v>1.875</c:v>
                </c:pt>
                <c:pt idx="2500">
                  <c:v>1.875</c:v>
                </c:pt>
                <c:pt idx="2501">
                  <c:v>1.875</c:v>
                </c:pt>
                <c:pt idx="2502">
                  <c:v>1.875</c:v>
                </c:pt>
                <c:pt idx="2503">
                  <c:v>1.875</c:v>
                </c:pt>
                <c:pt idx="2504">
                  <c:v>1.875</c:v>
                </c:pt>
                <c:pt idx="2505">
                  <c:v>1.875</c:v>
                </c:pt>
                <c:pt idx="2506">
                  <c:v>1.875</c:v>
                </c:pt>
                <c:pt idx="2507">
                  <c:v>1.875</c:v>
                </c:pt>
                <c:pt idx="2508">
                  <c:v>1.875</c:v>
                </c:pt>
                <c:pt idx="2509">
                  <c:v>1.875</c:v>
                </c:pt>
                <c:pt idx="2510">
                  <c:v>1.875</c:v>
                </c:pt>
                <c:pt idx="2511">
                  <c:v>1.875</c:v>
                </c:pt>
                <c:pt idx="2512">
                  <c:v>1.875</c:v>
                </c:pt>
                <c:pt idx="2513">
                  <c:v>1.875</c:v>
                </c:pt>
                <c:pt idx="2514">
                  <c:v>1.875</c:v>
                </c:pt>
                <c:pt idx="2515">
                  <c:v>1.875</c:v>
                </c:pt>
                <c:pt idx="2516">
                  <c:v>1.875</c:v>
                </c:pt>
                <c:pt idx="2517">
                  <c:v>1.875</c:v>
                </c:pt>
                <c:pt idx="2518">
                  <c:v>1.875</c:v>
                </c:pt>
                <c:pt idx="2519">
                  <c:v>1.875</c:v>
                </c:pt>
                <c:pt idx="2520">
                  <c:v>1.875</c:v>
                </c:pt>
                <c:pt idx="2521">
                  <c:v>1.875</c:v>
                </c:pt>
                <c:pt idx="2522">
                  <c:v>1.875</c:v>
                </c:pt>
                <c:pt idx="2523">
                  <c:v>1.875</c:v>
                </c:pt>
                <c:pt idx="2524">
                  <c:v>1.875</c:v>
                </c:pt>
                <c:pt idx="2525">
                  <c:v>1.875</c:v>
                </c:pt>
                <c:pt idx="2526">
                  <c:v>1.875</c:v>
                </c:pt>
                <c:pt idx="2527">
                  <c:v>1.875</c:v>
                </c:pt>
                <c:pt idx="2528">
                  <c:v>1.875</c:v>
                </c:pt>
                <c:pt idx="2529">
                  <c:v>1.875</c:v>
                </c:pt>
                <c:pt idx="2530">
                  <c:v>1.875</c:v>
                </c:pt>
                <c:pt idx="2531">
                  <c:v>1.875</c:v>
                </c:pt>
                <c:pt idx="2532">
                  <c:v>1.875</c:v>
                </c:pt>
                <c:pt idx="2533">
                  <c:v>1.875</c:v>
                </c:pt>
                <c:pt idx="2534">
                  <c:v>1.875</c:v>
                </c:pt>
                <c:pt idx="2535">
                  <c:v>1.875</c:v>
                </c:pt>
                <c:pt idx="2536">
                  <c:v>1.875</c:v>
                </c:pt>
                <c:pt idx="2537">
                  <c:v>1.875</c:v>
                </c:pt>
                <c:pt idx="2538">
                  <c:v>1.875</c:v>
                </c:pt>
                <c:pt idx="2539">
                  <c:v>1.875</c:v>
                </c:pt>
                <c:pt idx="2540">
                  <c:v>1.875</c:v>
                </c:pt>
                <c:pt idx="2541">
                  <c:v>1.875</c:v>
                </c:pt>
                <c:pt idx="2542">
                  <c:v>1.875</c:v>
                </c:pt>
                <c:pt idx="2543">
                  <c:v>1.875</c:v>
                </c:pt>
                <c:pt idx="2544">
                  <c:v>1.875</c:v>
                </c:pt>
                <c:pt idx="2545">
                  <c:v>1.875</c:v>
                </c:pt>
                <c:pt idx="2546">
                  <c:v>1.875</c:v>
                </c:pt>
                <c:pt idx="2547">
                  <c:v>1.875</c:v>
                </c:pt>
                <c:pt idx="2548">
                  <c:v>1.875</c:v>
                </c:pt>
                <c:pt idx="2549">
                  <c:v>1.875</c:v>
                </c:pt>
                <c:pt idx="2550">
                  <c:v>1.875</c:v>
                </c:pt>
                <c:pt idx="2551">
                  <c:v>1.875</c:v>
                </c:pt>
                <c:pt idx="2552">
                  <c:v>1.875</c:v>
                </c:pt>
                <c:pt idx="2553">
                  <c:v>1.875</c:v>
                </c:pt>
                <c:pt idx="2554">
                  <c:v>1.875</c:v>
                </c:pt>
                <c:pt idx="2555">
                  <c:v>1.875</c:v>
                </c:pt>
                <c:pt idx="2556">
                  <c:v>1.875</c:v>
                </c:pt>
                <c:pt idx="2557">
                  <c:v>1.875</c:v>
                </c:pt>
                <c:pt idx="2558">
                  <c:v>1.875</c:v>
                </c:pt>
                <c:pt idx="2559">
                  <c:v>1.875</c:v>
                </c:pt>
                <c:pt idx="2560">
                  <c:v>1.875</c:v>
                </c:pt>
                <c:pt idx="2561">
                  <c:v>1.875</c:v>
                </c:pt>
                <c:pt idx="2562">
                  <c:v>1.8740000000000001</c:v>
                </c:pt>
                <c:pt idx="2563">
                  <c:v>1.8740000000000001</c:v>
                </c:pt>
                <c:pt idx="2564">
                  <c:v>1.8740000000000001</c:v>
                </c:pt>
                <c:pt idx="2565">
                  <c:v>1.8740000000000001</c:v>
                </c:pt>
                <c:pt idx="2566">
                  <c:v>1.8740000000000001</c:v>
                </c:pt>
                <c:pt idx="2567">
                  <c:v>1.8740000000000001</c:v>
                </c:pt>
                <c:pt idx="2568">
                  <c:v>1.8740000000000001</c:v>
                </c:pt>
                <c:pt idx="2569">
                  <c:v>1.8740000000000001</c:v>
                </c:pt>
                <c:pt idx="2570">
                  <c:v>1.8740000000000001</c:v>
                </c:pt>
                <c:pt idx="2571">
                  <c:v>1.8740000000000001</c:v>
                </c:pt>
                <c:pt idx="2572">
                  <c:v>1.8740000000000001</c:v>
                </c:pt>
                <c:pt idx="2573">
                  <c:v>1.8740000000000001</c:v>
                </c:pt>
                <c:pt idx="2574">
                  <c:v>1.8740000000000001</c:v>
                </c:pt>
                <c:pt idx="2575">
                  <c:v>1.8740000000000001</c:v>
                </c:pt>
                <c:pt idx="2576">
                  <c:v>1.8740000000000001</c:v>
                </c:pt>
                <c:pt idx="2577">
                  <c:v>1.8740000000000001</c:v>
                </c:pt>
                <c:pt idx="2578">
                  <c:v>1.8740000000000001</c:v>
                </c:pt>
                <c:pt idx="2579">
                  <c:v>1.8740000000000001</c:v>
                </c:pt>
                <c:pt idx="2580">
                  <c:v>1.8740000000000001</c:v>
                </c:pt>
                <c:pt idx="2581">
                  <c:v>1.8740000000000001</c:v>
                </c:pt>
                <c:pt idx="2582">
                  <c:v>1.8740000000000001</c:v>
                </c:pt>
                <c:pt idx="2583">
                  <c:v>1.8740000000000001</c:v>
                </c:pt>
                <c:pt idx="2584">
                  <c:v>1.8740000000000001</c:v>
                </c:pt>
                <c:pt idx="2585">
                  <c:v>1.8740000000000001</c:v>
                </c:pt>
                <c:pt idx="2586">
                  <c:v>1.8740000000000001</c:v>
                </c:pt>
                <c:pt idx="2587">
                  <c:v>1.8740000000000001</c:v>
                </c:pt>
                <c:pt idx="2588">
                  <c:v>1.8740000000000001</c:v>
                </c:pt>
                <c:pt idx="2589">
                  <c:v>1.8740000000000001</c:v>
                </c:pt>
                <c:pt idx="2590">
                  <c:v>1.8740000000000001</c:v>
                </c:pt>
                <c:pt idx="2591">
                  <c:v>1.8740000000000001</c:v>
                </c:pt>
                <c:pt idx="2592">
                  <c:v>1.8740000000000001</c:v>
                </c:pt>
                <c:pt idx="2593">
                  <c:v>1.8740000000000001</c:v>
                </c:pt>
                <c:pt idx="2594">
                  <c:v>1.8740000000000001</c:v>
                </c:pt>
                <c:pt idx="2595">
                  <c:v>1.8740000000000001</c:v>
                </c:pt>
                <c:pt idx="2596">
                  <c:v>1.8740000000000001</c:v>
                </c:pt>
                <c:pt idx="2597">
                  <c:v>1.8740000000000001</c:v>
                </c:pt>
                <c:pt idx="2598">
                  <c:v>1.8740000000000001</c:v>
                </c:pt>
                <c:pt idx="2599">
                  <c:v>1.8740000000000001</c:v>
                </c:pt>
                <c:pt idx="2600">
                  <c:v>1.8740000000000001</c:v>
                </c:pt>
                <c:pt idx="2601">
                  <c:v>1.8740000000000001</c:v>
                </c:pt>
                <c:pt idx="2602">
                  <c:v>1.8740000000000001</c:v>
                </c:pt>
                <c:pt idx="2603">
                  <c:v>1.8740000000000001</c:v>
                </c:pt>
                <c:pt idx="2604">
                  <c:v>1.8740000000000001</c:v>
                </c:pt>
                <c:pt idx="2605">
                  <c:v>1.8740000000000001</c:v>
                </c:pt>
                <c:pt idx="2606">
                  <c:v>1.8740000000000001</c:v>
                </c:pt>
                <c:pt idx="2607">
                  <c:v>1.8740000000000001</c:v>
                </c:pt>
                <c:pt idx="2608">
                  <c:v>1.8740000000000001</c:v>
                </c:pt>
                <c:pt idx="2609">
                  <c:v>1.8740000000000001</c:v>
                </c:pt>
                <c:pt idx="2610">
                  <c:v>1.8740000000000001</c:v>
                </c:pt>
                <c:pt idx="2611">
                  <c:v>1.8740000000000001</c:v>
                </c:pt>
                <c:pt idx="2612">
                  <c:v>1.8740000000000001</c:v>
                </c:pt>
                <c:pt idx="2613">
                  <c:v>1.8740000000000001</c:v>
                </c:pt>
                <c:pt idx="2614">
                  <c:v>1.8740000000000001</c:v>
                </c:pt>
                <c:pt idx="2615">
                  <c:v>1.8740000000000001</c:v>
                </c:pt>
                <c:pt idx="2616">
                  <c:v>1.8740000000000001</c:v>
                </c:pt>
                <c:pt idx="2617">
                  <c:v>1.8740000000000001</c:v>
                </c:pt>
                <c:pt idx="2618">
                  <c:v>1.8740000000000001</c:v>
                </c:pt>
                <c:pt idx="2619">
                  <c:v>1.8740000000000001</c:v>
                </c:pt>
                <c:pt idx="2620">
                  <c:v>1.8740000000000001</c:v>
                </c:pt>
                <c:pt idx="2621">
                  <c:v>1.8740000000000001</c:v>
                </c:pt>
                <c:pt idx="2622">
                  <c:v>1.8740000000000001</c:v>
                </c:pt>
                <c:pt idx="2623">
                  <c:v>1.8740000000000001</c:v>
                </c:pt>
                <c:pt idx="2624">
                  <c:v>1.8740000000000001</c:v>
                </c:pt>
                <c:pt idx="2625">
                  <c:v>1.8740000000000001</c:v>
                </c:pt>
                <c:pt idx="2626">
                  <c:v>1.8740000000000001</c:v>
                </c:pt>
                <c:pt idx="2627">
                  <c:v>1.8740000000000001</c:v>
                </c:pt>
                <c:pt idx="2628">
                  <c:v>1.8740000000000001</c:v>
                </c:pt>
                <c:pt idx="2629">
                  <c:v>1.8740000000000001</c:v>
                </c:pt>
                <c:pt idx="2630">
                  <c:v>1.8740000000000001</c:v>
                </c:pt>
                <c:pt idx="2631">
                  <c:v>1.8740000000000001</c:v>
                </c:pt>
                <c:pt idx="2632">
                  <c:v>1.8740000000000001</c:v>
                </c:pt>
                <c:pt idx="2633">
                  <c:v>1.8740000000000001</c:v>
                </c:pt>
                <c:pt idx="2634">
                  <c:v>1.8740000000000001</c:v>
                </c:pt>
                <c:pt idx="2635">
                  <c:v>1.873</c:v>
                </c:pt>
                <c:pt idx="2636">
                  <c:v>1.873</c:v>
                </c:pt>
                <c:pt idx="2637">
                  <c:v>1.873</c:v>
                </c:pt>
                <c:pt idx="2638">
                  <c:v>1.873</c:v>
                </c:pt>
                <c:pt idx="2639">
                  <c:v>1.873</c:v>
                </c:pt>
                <c:pt idx="2640">
                  <c:v>1.873</c:v>
                </c:pt>
                <c:pt idx="2641">
                  <c:v>1.873</c:v>
                </c:pt>
                <c:pt idx="2642">
                  <c:v>1.873</c:v>
                </c:pt>
                <c:pt idx="2643">
                  <c:v>1.873</c:v>
                </c:pt>
                <c:pt idx="2644">
                  <c:v>1.873</c:v>
                </c:pt>
                <c:pt idx="2645">
                  <c:v>1.873</c:v>
                </c:pt>
                <c:pt idx="2646">
                  <c:v>1.873</c:v>
                </c:pt>
                <c:pt idx="2647">
                  <c:v>1.873</c:v>
                </c:pt>
                <c:pt idx="2648">
                  <c:v>1.873</c:v>
                </c:pt>
                <c:pt idx="2649">
                  <c:v>1.873</c:v>
                </c:pt>
                <c:pt idx="2650">
                  <c:v>1.873</c:v>
                </c:pt>
                <c:pt idx="2651">
                  <c:v>1.873</c:v>
                </c:pt>
                <c:pt idx="2652">
                  <c:v>1.873</c:v>
                </c:pt>
                <c:pt idx="2653">
                  <c:v>1.873</c:v>
                </c:pt>
                <c:pt idx="2654">
                  <c:v>1.873</c:v>
                </c:pt>
                <c:pt idx="2655">
                  <c:v>1.873</c:v>
                </c:pt>
                <c:pt idx="2656">
                  <c:v>1.873</c:v>
                </c:pt>
                <c:pt idx="2657">
                  <c:v>1.873</c:v>
                </c:pt>
                <c:pt idx="2658">
                  <c:v>1.873</c:v>
                </c:pt>
                <c:pt idx="2659">
                  <c:v>1.873</c:v>
                </c:pt>
                <c:pt idx="2660">
                  <c:v>1.873</c:v>
                </c:pt>
                <c:pt idx="2661">
                  <c:v>1.873</c:v>
                </c:pt>
                <c:pt idx="2662">
                  <c:v>1.873</c:v>
                </c:pt>
                <c:pt idx="2663">
                  <c:v>1.873</c:v>
                </c:pt>
                <c:pt idx="2664">
                  <c:v>1.873</c:v>
                </c:pt>
                <c:pt idx="2665">
                  <c:v>1.873</c:v>
                </c:pt>
                <c:pt idx="2666">
                  <c:v>1.873</c:v>
                </c:pt>
                <c:pt idx="2667">
                  <c:v>1.873</c:v>
                </c:pt>
                <c:pt idx="2668">
                  <c:v>1.873</c:v>
                </c:pt>
                <c:pt idx="2669">
                  <c:v>1.873</c:v>
                </c:pt>
                <c:pt idx="2670">
                  <c:v>1.873</c:v>
                </c:pt>
                <c:pt idx="2671">
                  <c:v>1.873</c:v>
                </c:pt>
                <c:pt idx="2672">
                  <c:v>1.873</c:v>
                </c:pt>
                <c:pt idx="2673">
                  <c:v>1.873</c:v>
                </c:pt>
                <c:pt idx="2674">
                  <c:v>1.873</c:v>
                </c:pt>
                <c:pt idx="2675">
                  <c:v>1.873</c:v>
                </c:pt>
                <c:pt idx="2676">
                  <c:v>1.873</c:v>
                </c:pt>
                <c:pt idx="2677">
                  <c:v>1.873</c:v>
                </c:pt>
                <c:pt idx="2678">
                  <c:v>1.873</c:v>
                </c:pt>
                <c:pt idx="2679">
                  <c:v>1.873</c:v>
                </c:pt>
                <c:pt idx="2680">
                  <c:v>1.873</c:v>
                </c:pt>
                <c:pt idx="2681">
                  <c:v>1.873</c:v>
                </c:pt>
                <c:pt idx="2682">
                  <c:v>1.873</c:v>
                </c:pt>
                <c:pt idx="2683">
                  <c:v>1.873</c:v>
                </c:pt>
                <c:pt idx="2684">
                  <c:v>1.873</c:v>
                </c:pt>
                <c:pt idx="2685">
                  <c:v>1.873</c:v>
                </c:pt>
                <c:pt idx="2686">
                  <c:v>1.873</c:v>
                </c:pt>
                <c:pt idx="2687">
                  <c:v>1.873</c:v>
                </c:pt>
                <c:pt idx="2688">
                  <c:v>1.873</c:v>
                </c:pt>
                <c:pt idx="2689">
                  <c:v>1.873</c:v>
                </c:pt>
                <c:pt idx="2690">
                  <c:v>1.873</c:v>
                </c:pt>
                <c:pt idx="2691">
                  <c:v>1.873</c:v>
                </c:pt>
                <c:pt idx="2692">
                  <c:v>1.873</c:v>
                </c:pt>
                <c:pt idx="2693">
                  <c:v>1.873</c:v>
                </c:pt>
                <c:pt idx="2694">
                  <c:v>1.873</c:v>
                </c:pt>
                <c:pt idx="2695">
                  <c:v>1.873</c:v>
                </c:pt>
                <c:pt idx="2696">
                  <c:v>1.873</c:v>
                </c:pt>
                <c:pt idx="2697">
                  <c:v>1.873</c:v>
                </c:pt>
                <c:pt idx="2698">
                  <c:v>1.873</c:v>
                </c:pt>
                <c:pt idx="2699">
                  <c:v>1.873</c:v>
                </c:pt>
                <c:pt idx="2700">
                  <c:v>1.873</c:v>
                </c:pt>
                <c:pt idx="2701">
                  <c:v>1.873</c:v>
                </c:pt>
                <c:pt idx="2702">
                  <c:v>1.873</c:v>
                </c:pt>
                <c:pt idx="2703">
                  <c:v>1.873</c:v>
                </c:pt>
                <c:pt idx="2704">
                  <c:v>1.873</c:v>
                </c:pt>
                <c:pt idx="2705">
                  <c:v>1.873</c:v>
                </c:pt>
                <c:pt idx="2706">
                  <c:v>1.873</c:v>
                </c:pt>
                <c:pt idx="2707">
                  <c:v>1.873</c:v>
                </c:pt>
                <c:pt idx="2708">
                  <c:v>1.8720000000000001</c:v>
                </c:pt>
                <c:pt idx="2709">
                  <c:v>1.8720000000000001</c:v>
                </c:pt>
                <c:pt idx="2710">
                  <c:v>1.8720000000000001</c:v>
                </c:pt>
                <c:pt idx="2711">
                  <c:v>1.8720000000000001</c:v>
                </c:pt>
                <c:pt idx="2712">
                  <c:v>1.8720000000000001</c:v>
                </c:pt>
                <c:pt idx="2713">
                  <c:v>1.8720000000000001</c:v>
                </c:pt>
                <c:pt idx="2714">
                  <c:v>1.8720000000000001</c:v>
                </c:pt>
                <c:pt idx="2715">
                  <c:v>1.8720000000000001</c:v>
                </c:pt>
                <c:pt idx="2716">
                  <c:v>1.8720000000000001</c:v>
                </c:pt>
                <c:pt idx="2717">
                  <c:v>1.8720000000000001</c:v>
                </c:pt>
                <c:pt idx="2718">
                  <c:v>1.8720000000000001</c:v>
                </c:pt>
                <c:pt idx="2719">
                  <c:v>1.8720000000000001</c:v>
                </c:pt>
                <c:pt idx="2720">
                  <c:v>1.8720000000000001</c:v>
                </c:pt>
                <c:pt idx="2721">
                  <c:v>1.8720000000000001</c:v>
                </c:pt>
                <c:pt idx="2722">
                  <c:v>1.8720000000000001</c:v>
                </c:pt>
                <c:pt idx="2723">
                  <c:v>1.8720000000000001</c:v>
                </c:pt>
                <c:pt idx="2724">
                  <c:v>1.8720000000000001</c:v>
                </c:pt>
                <c:pt idx="2725">
                  <c:v>1.8720000000000001</c:v>
                </c:pt>
                <c:pt idx="2726">
                  <c:v>1.8720000000000001</c:v>
                </c:pt>
                <c:pt idx="2727">
                  <c:v>1.8720000000000001</c:v>
                </c:pt>
                <c:pt idx="2728">
                  <c:v>1.8720000000000001</c:v>
                </c:pt>
                <c:pt idx="2729">
                  <c:v>1.8720000000000001</c:v>
                </c:pt>
                <c:pt idx="2730">
                  <c:v>1.8720000000000001</c:v>
                </c:pt>
                <c:pt idx="2731">
                  <c:v>1.8720000000000001</c:v>
                </c:pt>
                <c:pt idx="2732">
                  <c:v>1.8720000000000001</c:v>
                </c:pt>
                <c:pt idx="2733">
                  <c:v>1.8720000000000001</c:v>
                </c:pt>
                <c:pt idx="2734">
                  <c:v>1.8720000000000001</c:v>
                </c:pt>
                <c:pt idx="2735">
                  <c:v>1.8720000000000001</c:v>
                </c:pt>
                <c:pt idx="2736">
                  <c:v>1.8720000000000001</c:v>
                </c:pt>
                <c:pt idx="2737">
                  <c:v>1.873</c:v>
                </c:pt>
                <c:pt idx="2738">
                  <c:v>1.873</c:v>
                </c:pt>
                <c:pt idx="2739">
                  <c:v>1.873</c:v>
                </c:pt>
                <c:pt idx="2740">
                  <c:v>1.873</c:v>
                </c:pt>
                <c:pt idx="2741">
                  <c:v>1.873</c:v>
                </c:pt>
                <c:pt idx="2742">
                  <c:v>1.873</c:v>
                </c:pt>
                <c:pt idx="2743">
                  <c:v>1.873</c:v>
                </c:pt>
                <c:pt idx="2744">
                  <c:v>1.873</c:v>
                </c:pt>
                <c:pt idx="2745">
                  <c:v>1.873</c:v>
                </c:pt>
                <c:pt idx="2746">
                  <c:v>1.873</c:v>
                </c:pt>
                <c:pt idx="2747">
                  <c:v>1.873</c:v>
                </c:pt>
                <c:pt idx="2748">
                  <c:v>1.873</c:v>
                </c:pt>
                <c:pt idx="2749">
                  <c:v>1.873</c:v>
                </c:pt>
                <c:pt idx="2750">
                  <c:v>1.873</c:v>
                </c:pt>
                <c:pt idx="2751">
                  <c:v>1.873</c:v>
                </c:pt>
                <c:pt idx="2752">
                  <c:v>1.873</c:v>
                </c:pt>
                <c:pt idx="2753">
                  <c:v>1.873</c:v>
                </c:pt>
                <c:pt idx="2754">
                  <c:v>1.873</c:v>
                </c:pt>
                <c:pt idx="2755">
                  <c:v>1.873</c:v>
                </c:pt>
                <c:pt idx="2756">
                  <c:v>1.873</c:v>
                </c:pt>
                <c:pt idx="2757">
                  <c:v>1.873</c:v>
                </c:pt>
                <c:pt idx="2758">
                  <c:v>1.873</c:v>
                </c:pt>
                <c:pt idx="2759">
                  <c:v>1.873</c:v>
                </c:pt>
                <c:pt idx="2760">
                  <c:v>1.873</c:v>
                </c:pt>
                <c:pt idx="2761">
                  <c:v>1.873</c:v>
                </c:pt>
                <c:pt idx="2762">
                  <c:v>1.873</c:v>
                </c:pt>
                <c:pt idx="2763">
                  <c:v>1.873</c:v>
                </c:pt>
                <c:pt idx="2764">
                  <c:v>1.873</c:v>
                </c:pt>
                <c:pt idx="2765">
                  <c:v>1.873</c:v>
                </c:pt>
                <c:pt idx="2766">
                  <c:v>1.873</c:v>
                </c:pt>
                <c:pt idx="2767">
                  <c:v>1.873</c:v>
                </c:pt>
                <c:pt idx="2768">
                  <c:v>1.873</c:v>
                </c:pt>
                <c:pt idx="2769">
                  <c:v>1.873</c:v>
                </c:pt>
                <c:pt idx="2770">
                  <c:v>1.873</c:v>
                </c:pt>
                <c:pt idx="2771">
                  <c:v>1.873</c:v>
                </c:pt>
                <c:pt idx="2772">
                  <c:v>1.873</c:v>
                </c:pt>
                <c:pt idx="2773">
                  <c:v>1.873</c:v>
                </c:pt>
                <c:pt idx="2774">
                  <c:v>1.873</c:v>
                </c:pt>
                <c:pt idx="2775">
                  <c:v>1.873</c:v>
                </c:pt>
                <c:pt idx="2776">
                  <c:v>1.873</c:v>
                </c:pt>
                <c:pt idx="2777">
                  <c:v>1.873</c:v>
                </c:pt>
                <c:pt idx="2778">
                  <c:v>1.873</c:v>
                </c:pt>
                <c:pt idx="2779">
                  <c:v>1.873</c:v>
                </c:pt>
                <c:pt idx="2780">
                  <c:v>1.873</c:v>
                </c:pt>
                <c:pt idx="2781">
                  <c:v>1.873</c:v>
                </c:pt>
                <c:pt idx="2782">
                  <c:v>1.873</c:v>
                </c:pt>
                <c:pt idx="2783">
                  <c:v>1.873</c:v>
                </c:pt>
                <c:pt idx="2784">
                  <c:v>1.873</c:v>
                </c:pt>
                <c:pt idx="2785">
                  <c:v>1.873</c:v>
                </c:pt>
                <c:pt idx="2786">
                  <c:v>1.873</c:v>
                </c:pt>
                <c:pt idx="2787">
                  <c:v>1.873</c:v>
                </c:pt>
                <c:pt idx="2788">
                  <c:v>1.873</c:v>
                </c:pt>
                <c:pt idx="2789">
                  <c:v>1.873</c:v>
                </c:pt>
                <c:pt idx="2790">
                  <c:v>1.873</c:v>
                </c:pt>
                <c:pt idx="2791">
                  <c:v>1.873</c:v>
                </c:pt>
                <c:pt idx="2792">
                  <c:v>1.873</c:v>
                </c:pt>
                <c:pt idx="2793">
                  <c:v>1.873</c:v>
                </c:pt>
                <c:pt idx="2794">
                  <c:v>1.873</c:v>
                </c:pt>
                <c:pt idx="2795">
                  <c:v>1.873</c:v>
                </c:pt>
                <c:pt idx="2796">
                  <c:v>1.873</c:v>
                </c:pt>
                <c:pt idx="2797">
                  <c:v>1.873</c:v>
                </c:pt>
                <c:pt idx="2798">
                  <c:v>1.873</c:v>
                </c:pt>
                <c:pt idx="2799">
                  <c:v>1.873</c:v>
                </c:pt>
                <c:pt idx="2800">
                  <c:v>1.873</c:v>
                </c:pt>
                <c:pt idx="2801">
                  <c:v>1.873</c:v>
                </c:pt>
                <c:pt idx="2802">
                  <c:v>1.873</c:v>
                </c:pt>
                <c:pt idx="2803">
                  <c:v>1.873</c:v>
                </c:pt>
                <c:pt idx="2804">
                  <c:v>1.873</c:v>
                </c:pt>
                <c:pt idx="2805">
                  <c:v>1.873</c:v>
                </c:pt>
                <c:pt idx="2806">
                  <c:v>1.873</c:v>
                </c:pt>
                <c:pt idx="2807">
                  <c:v>1.873</c:v>
                </c:pt>
                <c:pt idx="2808">
                  <c:v>1.873</c:v>
                </c:pt>
                <c:pt idx="2809">
                  <c:v>1.873</c:v>
                </c:pt>
                <c:pt idx="2810">
                  <c:v>1.8720000000000001</c:v>
                </c:pt>
                <c:pt idx="2811">
                  <c:v>1.8720000000000001</c:v>
                </c:pt>
                <c:pt idx="2812">
                  <c:v>1.8720000000000001</c:v>
                </c:pt>
                <c:pt idx="2813">
                  <c:v>1.8720000000000001</c:v>
                </c:pt>
                <c:pt idx="2814">
                  <c:v>1.8720000000000001</c:v>
                </c:pt>
                <c:pt idx="2815">
                  <c:v>1.8720000000000001</c:v>
                </c:pt>
                <c:pt idx="2816">
                  <c:v>1.8720000000000001</c:v>
                </c:pt>
                <c:pt idx="2817">
                  <c:v>1.8720000000000001</c:v>
                </c:pt>
                <c:pt idx="2818">
                  <c:v>1.8720000000000001</c:v>
                </c:pt>
                <c:pt idx="2819">
                  <c:v>1.8720000000000001</c:v>
                </c:pt>
                <c:pt idx="2820">
                  <c:v>1.8720000000000001</c:v>
                </c:pt>
                <c:pt idx="2821">
                  <c:v>1.8720000000000001</c:v>
                </c:pt>
                <c:pt idx="2822">
                  <c:v>1.8720000000000001</c:v>
                </c:pt>
                <c:pt idx="2823">
                  <c:v>1.8720000000000001</c:v>
                </c:pt>
                <c:pt idx="2824">
                  <c:v>1.8720000000000001</c:v>
                </c:pt>
                <c:pt idx="2825">
                  <c:v>1.8720000000000001</c:v>
                </c:pt>
                <c:pt idx="2826">
                  <c:v>1.8720000000000001</c:v>
                </c:pt>
                <c:pt idx="2827">
                  <c:v>1.8720000000000001</c:v>
                </c:pt>
                <c:pt idx="2828">
                  <c:v>1.8720000000000001</c:v>
                </c:pt>
                <c:pt idx="2829">
                  <c:v>1.8720000000000001</c:v>
                </c:pt>
                <c:pt idx="2830">
                  <c:v>1.8720000000000001</c:v>
                </c:pt>
                <c:pt idx="2831">
                  <c:v>1.8720000000000001</c:v>
                </c:pt>
                <c:pt idx="2832">
                  <c:v>1.8720000000000001</c:v>
                </c:pt>
                <c:pt idx="2833">
                  <c:v>1.8720000000000001</c:v>
                </c:pt>
                <c:pt idx="2834">
                  <c:v>1.8720000000000001</c:v>
                </c:pt>
                <c:pt idx="2835">
                  <c:v>1.8720000000000001</c:v>
                </c:pt>
                <c:pt idx="2836">
                  <c:v>1.8720000000000001</c:v>
                </c:pt>
                <c:pt idx="2837">
                  <c:v>1.8720000000000001</c:v>
                </c:pt>
                <c:pt idx="2838">
                  <c:v>1.8720000000000001</c:v>
                </c:pt>
                <c:pt idx="2839">
                  <c:v>1.8720000000000001</c:v>
                </c:pt>
                <c:pt idx="2840">
                  <c:v>1.8720000000000001</c:v>
                </c:pt>
                <c:pt idx="2841">
                  <c:v>1.8720000000000001</c:v>
                </c:pt>
                <c:pt idx="2842">
                  <c:v>1.8720000000000001</c:v>
                </c:pt>
                <c:pt idx="2843">
                  <c:v>1.8720000000000001</c:v>
                </c:pt>
                <c:pt idx="2844">
                  <c:v>1.8720000000000001</c:v>
                </c:pt>
                <c:pt idx="2845">
                  <c:v>1.8720000000000001</c:v>
                </c:pt>
                <c:pt idx="2846">
                  <c:v>1.8720000000000001</c:v>
                </c:pt>
                <c:pt idx="2847">
                  <c:v>1.8720000000000001</c:v>
                </c:pt>
                <c:pt idx="2848">
                  <c:v>1.8720000000000001</c:v>
                </c:pt>
                <c:pt idx="2849">
                  <c:v>1.8720000000000001</c:v>
                </c:pt>
                <c:pt idx="2850">
                  <c:v>1.8720000000000001</c:v>
                </c:pt>
                <c:pt idx="2851">
                  <c:v>1.8720000000000001</c:v>
                </c:pt>
                <c:pt idx="2852">
                  <c:v>1.8720000000000001</c:v>
                </c:pt>
                <c:pt idx="2853">
                  <c:v>1.8720000000000001</c:v>
                </c:pt>
                <c:pt idx="2854">
                  <c:v>1.8720000000000001</c:v>
                </c:pt>
                <c:pt idx="2855">
                  <c:v>1.8720000000000001</c:v>
                </c:pt>
                <c:pt idx="2856">
                  <c:v>1.8720000000000001</c:v>
                </c:pt>
                <c:pt idx="2857">
                  <c:v>1.8720000000000001</c:v>
                </c:pt>
                <c:pt idx="2858">
                  <c:v>1.8720000000000001</c:v>
                </c:pt>
                <c:pt idx="2859">
                  <c:v>1.8720000000000001</c:v>
                </c:pt>
                <c:pt idx="2860">
                  <c:v>1.8720000000000001</c:v>
                </c:pt>
                <c:pt idx="2861">
                  <c:v>1.8720000000000001</c:v>
                </c:pt>
                <c:pt idx="2862">
                  <c:v>1.8720000000000001</c:v>
                </c:pt>
                <c:pt idx="2863">
                  <c:v>1.8720000000000001</c:v>
                </c:pt>
                <c:pt idx="2864">
                  <c:v>1.8720000000000001</c:v>
                </c:pt>
                <c:pt idx="2865">
                  <c:v>1.8720000000000001</c:v>
                </c:pt>
                <c:pt idx="2866">
                  <c:v>1.8720000000000001</c:v>
                </c:pt>
                <c:pt idx="2867">
                  <c:v>1.8720000000000001</c:v>
                </c:pt>
                <c:pt idx="2868">
                  <c:v>1.8720000000000001</c:v>
                </c:pt>
                <c:pt idx="2869">
                  <c:v>1.8720000000000001</c:v>
                </c:pt>
                <c:pt idx="2870">
                  <c:v>1.8720000000000001</c:v>
                </c:pt>
                <c:pt idx="2871">
                  <c:v>1.8720000000000001</c:v>
                </c:pt>
                <c:pt idx="2872">
                  <c:v>1.8720000000000001</c:v>
                </c:pt>
                <c:pt idx="2873">
                  <c:v>1.8720000000000001</c:v>
                </c:pt>
                <c:pt idx="2874">
                  <c:v>1.8720000000000001</c:v>
                </c:pt>
                <c:pt idx="2875">
                  <c:v>1.8720000000000001</c:v>
                </c:pt>
                <c:pt idx="2876">
                  <c:v>1.8720000000000001</c:v>
                </c:pt>
                <c:pt idx="2877">
                  <c:v>1.8720000000000001</c:v>
                </c:pt>
                <c:pt idx="2878">
                  <c:v>1.8720000000000001</c:v>
                </c:pt>
                <c:pt idx="2879">
                  <c:v>1.8720000000000001</c:v>
                </c:pt>
                <c:pt idx="2880">
                  <c:v>1.8720000000000001</c:v>
                </c:pt>
                <c:pt idx="2881">
                  <c:v>1.8720000000000001</c:v>
                </c:pt>
                <c:pt idx="2882">
                  <c:v>1.8720000000000001</c:v>
                </c:pt>
                <c:pt idx="2883">
                  <c:v>1.8720000000000001</c:v>
                </c:pt>
                <c:pt idx="2884">
                  <c:v>1.8720000000000001</c:v>
                </c:pt>
                <c:pt idx="2885">
                  <c:v>1.8720000000000001</c:v>
                </c:pt>
                <c:pt idx="2886">
                  <c:v>1.8720000000000001</c:v>
                </c:pt>
                <c:pt idx="2887">
                  <c:v>1.8720000000000001</c:v>
                </c:pt>
                <c:pt idx="2888">
                  <c:v>1.8720000000000001</c:v>
                </c:pt>
                <c:pt idx="2889">
                  <c:v>1.8720000000000001</c:v>
                </c:pt>
                <c:pt idx="2890">
                  <c:v>1.8720000000000001</c:v>
                </c:pt>
                <c:pt idx="2891">
                  <c:v>1.8720000000000001</c:v>
                </c:pt>
                <c:pt idx="2892">
                  <c:v>1.8720000000000001</c:v>
                </c:pt>
                <c:pt idx="2893">
                  <c:v>1.8720000000000001</c:v>
                </c:pt>
                <c:pt idx="2894">
                  <c:v>1.8720000000000001</c:v>
                </c:pt>
                <c:pt idx="2895">
                  <c:v>1.8720000000000001</c:v>
                </c:pt>
                <c:pt idx="2896">
                  <c:v>1.8720000000000001</c:v>
                </c:pt>
                <c:pt idx="2897">
                  <c:v>1.8720000000000001</c:v>
                </c:pt>
                <c:pt idx="2898">
                  <c:v>1.8720000000000001</c:v>
                </c:pt>
                <c:pt idx="2899">
                  <c:v>1.8720000000000001</c:v>
                </c:pt>
                <c:pt idx="2900">
                  <c:v>1.8720000000000001</c:v>
                </c:pt>
                <c:pt idx="2901">
                  <c:v>1.8720000000000001</c:v>
                </c:pt>
                <c:pt idx="2902">
                  <c:v>1.8720000000000001</c:v>
                </c:pt>
                <c:pt idx="2903">
                  <c:v>1.8720000000000001</c:v>
                </c:pt>
                <c:pt idx="2904">
                  <c:v>1.8720000000000001</c:v>
                </c:pt>
                <c:pt idx="2905">
                  <c:v>1.8720000000000001</c:v>
                </c:pt>
                <c:pt idx="2906">
                  <c:v>1.8720000000000001</c:v>
                </c:pt>
                <c:pt idx="2907">
                  <c:v>1.8720000000000001</c:v>
                </c:pt>
                <c:pt idx="2908">
                  <c:v>1.8720000000000001</c:v>
                </c:pt>
                <c:pt idx="2909">
                  <c:v>1.8720000000000001</c:v>
                </c:pt>
                <c:pt idx="2910">
                  <c:v>1.8720000000000001</c:v>
                </c:pt>
                <c:pt idx="2911">
                  <c:v>1.8720000000000001</c:v>
                </c:pt>
                <c:pt idx="2912">
                  <c:v>1.8720000000000001</c:v>
                </c:pt>
                <c:pt idx="2913">
                  <c:v>1.8720000000000001</c:v>
                </c:pt>
                <c:pt idx="2914">
                  <c:v>1.8720000000000001</c:v>
                </c:pt>
                <c:pt idx="2915">
                  <c:v>1.8720000000000001</c:v>
                </c:pt>
                <c:pt idx="2916">
                  <c:v>1.8720000000000001</c:v>
                </c:pt>
                <c:pt idx="2917">
                  <c:v>1.8720000000000001</c:v>
                </c:pt>
                <c:pt idx="2918">
                  <c:v>1.8720000000000001</c:v>
                </c:pt>
                <c:pt idx="2919">
                  <c:v>1.8720000000000001</c:v>
                </c:pt>
                <c:pt idx="2920">
                  <c:v>1.8720000000000001</c:v>
                </c:pt>
                <c:pt idx="2921">
                  <c:v>1.8720000000000001</c:v>
                </c:pt>
                <c:pt idx="2922">
                  <c:v>1.8720000000000001</c:v>
                </c:pt>
                <c:pt idx="2923">
                  <c:v>1.8720000000000001</c:v>
                </c:pt>
                <c:pt idx="2924">
                  <c:v>1.8720000000000001</c:v>
                </c:pt>
                <c:pt idx="2925">
                  <c:v>1.8720000000000001</c:v>
                </c:pt>
                <c:pt idx="2926">
                  <c:v>1.8720000000000001</c:v>
                </c:pt>
                <c:pt idx="2927">
                  <c:v>1.8720000000000001</c:v>
                </c:pt>
                <c:pt idx="2928">
                  <c:v>1.8720000000000001</c:v>
                </c:pt>
                <c:pt idx="2929">
                  <c:v>1.8720000000000001</c:v>
                </c:pt>
                <c:pt idx="2930">
                  <c:v>1.8720000000000001</c:v>
                </c:pt>
                <c:pt idx="2931">
                  <c:v>1.8720000000000001</c:v>
                </c:pt>
                <c:pt idx="2932">
                  <c:v>1.8720000000000001</c:v>
                </c:pt>
                <c:pt idx="2933">
                  <c:v>1.8720000000000001</c:v>
                </c:pt>
                <c:pt idx="2934">
                  <c:v>1.8720000000000001</c:v>
                </c:pt>
                <c:pt idx="2935">
                  <c:v>1.8720000000000001</c:v>
                </c:pt>
                <c:pt idx="2936">
                  <c:v>1.8720000000000001</c:v>
                </c:pt>
                <c:pt idx="2937">
                  <c:v>1.8720000000000001</c:v>
                </c:pt>
                <c:pt idx="2938">
                  <c:v>1.8720000000000001</c:v>
                </c:pt>
                <c:pt idx="2939">
                  <c:v>1.8720000000000001</c:v>
                </c:pt>
                <c:pt idx="2940">
                  <c:v>1.8720000000000001</c:v>
                </c:pt>
                <c:pt idx="2941">
                  <c:v>1.8720000000000001</c:v>
                </c:pt>
                <c:pt idx="2942">
                  <c:v>1.8720000000000001</c:v>
                </c:pt>
                <c:pt idx="2943">
                  <c:v>1.8720000000000001</c:v>
                </c:pt>
                <c:pt idx="2944">
                  <c:v>1.8720000000000001</c:v>
                </c:pt>
                <c:pt idx="2945">
                  <c:v>1.8720000000000001</c:v>
                </c:pt>
                <c:pt idx="2946">
                  <c:v>1.8720000000000001</c:v>
                </c:pt>
                <c:pt idx="2947">
                  <c:v>1.8720000000000001</c:v>
                </c:pt>
                <c:pt idx="2948">
                  <c:v>1.8720000000000001</c:v>
                </c:pt>
                <c:pt idx="2949">
                  <c:v>1.8720000000000001</c:v>
                </c:pt>
                <c:pt idx="2950">
                  <c:v>1.8720000000000001</c:v>
                </c:pt>
                <c:pt idx="2951">
                  <c:v>1.8720000000000001</c:v>
                </c:pt>
                <c:pt idx="2952">
                  <c:v>1.8720000000000001</c:v>
                </c:pt>
                <c:pt idx="2953">
                  <c:v>1.8720000000000001</c:v>
                </c:pt>
                <c:pt idx="2954">
                  <c:v>1.8720000000000001</c:v>
                </c:pt>
                <c:pt idx="2955">
                  <c:v>1.8720000000000001</c:v>
                </c:pt>
                <c:pt idx="2956">
                  <c:v>1.871</c:v>
                </c:pt>
                <c:pt idx="2957">
                  <c:v>1.871</c:v>
                </c:pt>
                <c:pt idx="2958">
                  <c:v>1.871</c:v>
                </c:pt>
                <c:pt idx="2959">
                  <c:v>1.871</c:v>
                </c:pt>
                <c:pt idx="2960">
                  <c:v>1.871</c:v>
                </c:pt>
                <c:pt idx="2961">
                  <c:v>1.871</c:v>
                </c:pt>
                <c:pt idx="2962">
                  <c:v>1.871</c:v>
                </c:pt>
                <c:pt idx="2963">
                  <c:v>1.871</c:v>
                </c:pt>
                <c:pt idx="2964">
                  <c:v>1.871</c:v>
                </c:pt>
                <c:pt idx="2965">
                  <c:v>1.871</c:v>
                </c:pt>
                <c:pt idx="2966">
                  <c:v>1.871</c:v>
                </c:pt>
                <c:pt idx="2967">
                  <c:v>1.871</c:v>
                </c:pt>
                <c:pt idx="2968">
                  <c:v>1.871</c:v>
                </c:pt>
                <c:pt idx="2969">
                  <c:v>1.871</c:v>
                </c:pt>
                <c:pt idx="2970">
                  <c:v>1.871</c:v>
                </c:pt>
                <c:pt idx="2971">
                  <c:v>1.871</c:v>
                </c:pt>
                <c:pt idx="2972">
                  <c:v>1.871</c:v>
                </c:pt>
                <c:pt idx="2973">
                  <c:v>1.871</c:v>
                </c:pt>
                <c:pt idx="2974">
                  <c:v>1.871</c:v>
                </c:pt>
                <c:pt idx="2975">
                  <c:v>1.871</c:v>
                </c:pt>
                <c:pt idx="2976">
                  <c:v>1.871</c:v>
                </c:pt>
                <c:pt idx="2977">
                  <c:v>1.871</c:v>
                </c:pt>
                <c:pt idx="2978">
                  <c:v>1.871</c:v>
                </c:pt>
                <c:pt idx="2979">
                  <c:v>1.871</c:v>
                </c:pt>
                <c:pt idx="2980">
                  <c:v>1.871</c:v>
                </c:pt>
                <c:pt idx="2981">
                  <c:v>1.871</c:v>
                </c:pt>
                <c:pt idx="2982">
                  <c:v>1.871</c:v>
                </c:pt>
                <c:pt idx="2983">
                  <c:v>1.871</c:v>
                </c:pt>
                <c:pt idx="2984">
                  <c:v>1.871</c:v>
                </c:pt>
                <c:pt idx="2985">
                  <c:v>1.871</c:v>
                </c:pt>
                <c:pt idx="2986">
                  <c:v>1.871</c:v>
                </c:pt>
                <c:pt idx="2987">
                  <c:v>1.871</c:v>
                </c:pt>
                <c:pt idx="2988">
                  <c:v>1.871</c:v>
                </c:pt>
                <c:pt idx="2989">
                  <c:v>1.871</c:v>
                </c:pt>
                <c:pt idx="2990">
                  <c:v>1.871</c:v>
                </c:pt>
                <c:pt idx="2991">
                  <c:v>1.871</c:v>
                </c:pt>
                <c:pt idx="2992">
                  <c:v>1.871</c:v>
                </c:pt>
                <c:pt idx="2993">
                  <c:v>1.871</c:v>
                </c:pt>
                <c:pt idx="2994">
                  <c:v>1.871</c:v>
                </c:pt>
                <c:pt idx="2995">
                  <c:v>1.871</c:v>
                </c:pt>
                <c:pt idx="2996">
                  <c:v>1.871</c:v>
                </c:pt>
                <c:pt idx="2997">
                  <c:v>1.871</c:v>
                </c:pt>
                <c:pt idx="2998">
                  <c:v>1.871</c:v>
                </c:pt>
                <c:pt idx="2999">
                  <c:v>1.871</c:v>
                </c:pt>
                <c:pt idx="3000">
                  <c:v>1.871</c:v>
                </c:pt>
                <c:pt idx="3001">
                  <c:v>1.871</c:v>
                </c:pt>
                <c:pt idx="3002">
                  <c:v>1.871</c:v>
                </c:pt>
                <c:pt idx="3003">
                  <c:v>1.871</c:v>
                </c:pt>
                <c:pt idx="3004">
                  <c:v>1.871</c:v>
                </c:pt>
                <c:pt idx="3005">
                  <c:v>1.871</c:v>
                </c:pt>
                <c:pt idx="3006">
                  <c:v>1.871</c:v>
                </c:pt>
                <c:pt idx="3007">
                  <c:v>1.871</c:v>
                </c:pt>
                <c:pt idx="3008">
                  <c:v>1.871</c:v>
                </c:pt>
                <c:pt idx="3009">
                  <c:v>1.871</c:v>
                </c:pt>
                <c:pt idx="3010">
                  <c:v>1.871</c:v>
                </c:pt>
                <c:pt idx="3011">
                  <c:v>1.871</c:v>
                </c:pt>
                <c:pt idx="3012">
                  <c:v>1.871</c:v>
                </c:pt>
                <c:pt idx="3013">
                  <c:v>1.871</c:v>
                </c:pt>
                <c:pt idx="3014">
                  <c:v>1.871</c:v>
                </c:pt>
                <c:pt idx="3015">
                  <c:v>1.871</c:v>
                </c:pt>
                <c:pt idx="3016">
                  <c:v>1.871</c:v>
                </c:pt>
                <c:pt idx="3017">
                  <c:v>1.871</c:v>
                </c:pt>
                <c:pt idx="3018">
                  <c:v>1.871</c:v>
                </c:pt>
                <c:pt idx="3019">
                  <c:v>1.871</c:v>
                </c:pt>
                <c:pt idx="3020">
                  <c:v>1.871</c:v>
                </c:pt>
                <c:pt idx="3021">
                  <c:v>1.871</c:v>
                </c:pt>
                <c:pt idx="3022">
                  <c:v>1.871</c:v>
                </c:pt>
                <c:pt idx="3023">
                  <c:v>1.871</c:v>
                </c:pt>
                <c:pt idx="3024">
                  <c:v>1.871</c:v>
                </c:pt>
                <c:pt idx="3025">
                  <c:v>1.871</c:v>
                </c:pt>
                <c:pt idx="3026">
                  <c:v>1.871</c:v>
                </c:pt>
                <c:pt idx="3027">
                  <c:v>1.871</c:v>
                </c:pt>
                <c:pt idx="3028">
                  <c:v>1.871</c:v>
                </c:pt>
                <c:pt idx="3029">
                  <c:v>1.871</c:v>
                </c:pt>
                <c:pt idx="3030">
                  <c:v>1.871</c:v>
                </c:pt>
                <c:pt idx="3031">
                  <c:v>1.871</c:v>
                </c:pt>
                <c:pt idx="3032">
                  <c:v>1.871</c:v>
                </c:pt>
                <c:pt idx="3033">
                  <c:v>1.871</c:v>
                </c:pt>
                <c:pt idx="3034">
                  <c:v>1.871</c:v>
                </c:pt>
                <c:pt idx="3035">
                  <c:v>1.871</c:v>
                </c:pt>
                <c:pt idx="3036">
                  <c:v>1.871</c:v>
                </c:pt>
                <c:pt idx="3037">
                  <c:v>1.871</c:v>
                </c:pt>
                <c:pt idx="3038">
                  <c:v>1.871</c:v>
                </c:pt>
                <c:pt idx="3039">
                  <c:v>1.871</c:v>
                </c:pt>
                <c:pt idx="3040">
                  <c:v>1.871</c:v>
                </c:pt>
                <c:pt idx="3041">
                  <c:v>1.871</c:v>
                </c:pt>
                <c:pt idx="3042">
                  <c:v>1.871</c:v>
                </c:pt>
                <c:pt idx="3043">
                  <c:v>1.871</c:v>
                </c:pt>
                <c:pt idx="3044">
                  <c:v>1.871</c:v>
                </c:pt>
                <c:pt idx="3045">
                  <c:v>1.871</c:v>
                </c:pt>
                <c:pt idx="3046">
                  <c:v>1.871</c:v>
                </c:pt>
                <c:pt idx="3047">
                  <c:v>1.871</c:v>
                </c:pt>
                <c:pt idx="3048">
                  <c:v>1.871</c:v>
                </c:pt>
                <c:pt idx="3049">
                  <c:v>1.871</c:v>
                </c:pt>
                <c:pt idx="3050">
                  <c:v>1.871</c:v>
                </c:pt>
                <c:pt idx="3051">
                  <c:v>1.871</c:v>
                </c:pt>
                <c:pt idx="3052">
                  <c:v>1.871</c:v>
                </c:pt>
                <c:pt idx="3053">
                  <c:v>1.871</c:v>
                </c:pt>
                <c:pt idx="3054">
                  <c:v>1.871</c:v>
                </c:pt>
                <c:pt idx="3055">
                  <c:v>1.871</c:v>
                </c:pt>
                <c:pt idx="3056">
                  <c:v>1.871</c:v>
                </c:pt>
                <c:pt idx="3057">
                  <c:v>1.871</c:v>
                </c:pt>
                <c:pt idx="3058">
                  <c:v>1.871</c:v>
                </c:pt>
                <c:pt idx="3059">
                  <c:v>1.871</c:v>
                </c:pt>
                <c:pt idx="3060">
                  <c:v>1.871</c:v>
                </c:pt>
                <c:pt idx="3061">
                  <c:v>1.871</c:v>
                </c:pt>
                <c:pt idx="3062">
                  <c:v>1.871</c:v>
                </c:pt>
                <c:pt idx="3063">
                  <c:v>1.871</c:v>
                </c:pt>
                <c:pt idx="3064">
                  <c:v>1.871</c:v>
                </c:pt>
                <c:pt idx="3065">
                  <c:v>1.871</c:v>
                </c:pt>
                <c:pt idx="3066">
                  <c:v>1.871</c:v>
                </c:pt>
                <c:pt idx="3067">
                  <c:v>1.871</c:v>
                </c:pt>
                <c:pt idx="3068">
                  <c:v>1.871</c:v>
                </c:pt>
                <c:pt idx="3069">
                  <c:v>1.871</c:v>
                </c:pt>
                <c:pt idx="3070">
                  <c:v>1.871</c:v>
                </c:pt>
                <c:pt idx="3071">
                  <c:v>1.871</c:v>
                </c:pt>
                <c:pt idx="3072">
                  <c:v>1.871</c:v>
                </c:pt>
                <c:pt idx="3073">
                  <c:v>1.871</c:v>
                </c:pt>
                <c:pt idx="3074">
                  <c:v>1.871</c:v>
                </c:pt>
                <c:pt idx="3075">
                  <c:v>1.871</c:v>
                </c:pt>
                <c:pt idx="3076">
                  <c:v>1.871</c:v>
                </c:pt>
                <c:pt idx="3077">
                  <c:v>1.871</c:v>
                </c:pt>
                <c:pt idx="3078">
                  <c:v>1.871</c:v>
                </c:pt>
                <c:pt idx="3079">
                  <c:v>1.871</c:v>
                </c:pt>
                <c:pt idx="3080">
                  <c:v>1.871</c:v>
                </c:pt>
                <c:pt idx="3081">
                  <c:v>1.871</c:v>
                </c:pt>
                <c:pt idx="3082">
                  <c:v>1.871</c:v>
                </c:pt>
                <c:pt idx="3083">
                  <c:v>1.871</c:v>
                </c:pt>
                <c:pt idx="3084">
                  <c:v>1.871</c:v>
                </c:pt>
                <c:pt idx="3085">
                  <c:v>1.871</c:v>
                </c:pt>
                <c:pt idx="3086">
                  <c:v>1.871</c:v>
                </c:pt>
                <c:pt idx="3087">
                  <c:v>1.871</c:v>
                </c:pt>
                <c:pt idx="3088">
                  <c:v>1.871</c:v>
                </c:pt>
                <c:pt idx="3089">
                  <c:v>1.871</c:v>
                </c:pt>
                <c:pt idx="3090">
                  <c:v>1.871</c:v>
                </c:pt>
                <c:pt idx="3091">
                  <c:v>1.871</c:v>
                </c:pt>
                <c:pt idx="3092">
                  <c:v>1.871</c:v>
                </c:pt>
                <c:pt idx="3093">
                  <c:v>1.871</c:v>
                </c:pt>
                <c:pt idx="3094">
                  <c:v>1.871</c:v>
                </c:pt>
                <c:pt idx="3095">
                  <c:v>1.871</c:v>
                </c:pt>
                <c:pt idx="3096">
                  <c:v>1.871</c:v>
                </c:pt>
                <c:pt idx="3097">
                  <c:v>1.871</c:v>
                </c:pt>
                <c:pt idx="3098">
                  <c:v>1.871</c:v>
                </c:pt>
                <c:pt idx="3099">
                  <c:v>1.871</c:v>
                </c:pt>
                <c:pt idx="3100">
                  <c:v>1.871</c:v>
                </c:pt>
                <c:pt idx="3101">
                  <c:v>1.871</c:v>
                </c:pt>
                <c:pt idx="3102">
                  <c:v>1.871</c:v>
                </c:pt>
                <c:pt idx="3103">
                  <c:v>1.871</c:v>
                </c:pt>
                <c:pt idx="3104">
                  <c:v>1.871</c:v>
                </c:pt>
                <c:pt idx="3105">
                  <c:v>1.871</c:v>
                </c:pt>
                <c:pt idx="3106">
                  <c:v>1.871</c:v>
                </c:pt>
                <c:pt idx="3107">
                  <c:v>1.871</c:v>
                </c:pt>
                <c:pt idx="3108">
                  <c:v>1.871</c:v>
                </c:pt>
                <c:pt idx="3109">
                  <c:v>1.871</c:v>
                </c:pt>
                <c:pt idx="3110">
                  <c:v>1.871</c:v>
                </c:pt>
                <c:pt idx="3111">
                  <c:v>1.871</c:v>
                </c:pt>
                <c:pt idx="3112">
                  <c:v>1.871</c:v>
                </c:pt>
                <c:pt idx="3113">
                  <c:v>1.871</c:v>
                </c:pt>
                <c:pt idx="3114">
                  <c:v>1.871</c:v>
                </c:pt>
                <c:pt idx="3115">
                  <c:v>1.871</c:v>
                </c:pt>
                <c:pt idx="3116">
                  <c:v>1.871</c:v>
                </c:pt>
                <c:pt idx="3117">
                  <c:v>1.871</c:v>
                </c:pt>
                <c:pt idx="3118">
                  <c:v>1.871</c:v>
                </c:pt>
                <c:pt idx="3119">
                  <c:v>1.871</c:v>
                </c:pt>
                <c:pt idx="3120">
                  <c:v>1.871</c:v>
                </c:pt>
                <c:pt idx="3121">
                  <c:v>1.871</c:v>
                </c:pt>
                <c:pt idx="3122">
                  <c:v>1.871</c:v>
                </c:pt>
                <c:pt idx="3123">
                  <c:v>1.871</c:v>
                </c:pt>
                <c:pt idx="3124">
                  <c:v>1.871</c:v>
                </c:pt>
                <c:pt idx="3125">
                  <c:v>1.871</c:v>
                </c:pt>
                <c:pt idx="3126">
                  <c:v>1.871</c:v>
                </c:pt>
                <c:pt idx="3127">
                  <c:v>1.871</c:v>
                </c:pt>
                <c:pt idx="3128">
                  <c:v>1.871</c:v>
                </c:pt>
                <c:pt idx="3129">
                  <c:v>1.871</c:v>
                </c:pt>
                <c:pt idx="3130">
                  <c:v>1.871</c:v>
                </c:pt>
                <c:pt idx="3131">
                  <c:v>1.871</c:v>
                </c:pt>
                <c:pt idx="3132">
                  <c:v>1.871</c:v>
                </c:pt>
                <c:pt idx="3133">
                  <c:v>1.871</c:v>
                </c:pt>
                <c:pt idx="3134">
                  <c:v>1.871</c:v>
                </c:pt>
                <c:pt idx="3135">
                  <c:v>1.871</c:v>
                </c:pt>
                <c:pt idx="3136">
                  <c:v>1.871</c:v>
                </c:pt>
                <c:pt idx="3137">
                  <c:v>1.871</c:v>
                </c:pt>
                <c:pt idx="3138">
                  <c:v>1.871</c:v>
                </c:pt>
                <c:pt idx="3139">
                  <c:v>1.871</c:v>
                </c:pt>
                <c:pt idx="3140">
                  <c:v>1.871</c:v>
                </c:pt>
                <c:pt idx="3141">
                  <c:v>1.871</c:v>
                </c:pt>
                <c:pt idx="3142">
                  <c:v>1.871</c:v>
                </c:pt>
                <c:pt idx="3143">
                  <c:v>1.871</c:v>
                </c:pt>
                <c:pt idx="3144">
                  <c:v>1.871</c:v>
                </c:pt>
                <c:pt idx="3145">
                  <c:v>1.871</c:v>
                </c:pt>
                <c:pt idx="3146">
                  <c:v>1.871</c:v>
                </c:pt>
                <c:pt idx="3147">
                  <c:v>1.871</c:v>
                </c:pt>
                <c:pt idx="3148">
                  <c:v>1.871</c:v>
                </c:pt>
                <c:pt idx="3149">
                  <c:v>1.871</c:v>
                </c:pt>
                <c:pt idx="3150">
                  <c:v>1.871</c:v>
                </c:pt>
                <c:pt idx="3151">
                  <c:v>1.871</c:v>
                </c:pt>
                <c:pt idx="3152">
                  <c:v>1.871</c:v>
                </c:pt>
                <c:pt idx="3153">
                  <c:v>1.871</c:v>
                </c:pt>
                <c:pt idx="3154">
                  <c:v>1.871</c:v>
                </c:pt>
                <c:pt idx="3155">
                  <c:v>1.871</c:v>
                </c:pt>
                <c:pt idx="3156">
                  <c:v>1.871</c:v>
                </c:pt>
                <c:pt idx="3157">
                  <c:v>1.871</c:v>
                </c:pt>
                <c:pt idx="3158">
                  <c:v>1.871</c:v>
                </c:pt>
                <c:pt idx="3159">
                  <c:v>1.871</c:v>
                </c:pt>
                <c:pt idx="3160">
                  <c:v>1.871</c:v>
                </c:pt>
                <c:pt idx="3161">
                  <c:v>1.871</c:v>
                </c:pt>
                <c:pt idx="3162">
                  <c:v>1.871</c:v>
                </c:pt>
                <c:pt idx="3163">
                  <c:v>1.871</c:v>
                </c:pt>
                <c:pt idx="3164">
                  <c:v>1.871</c:v>
                </c:pt>
                <c:pt idx="3165">
                  <c:v>1.871</c:v>
                </c:pt>
                <c:pt idx="3166">
                  <c:v>1.871</c:v>
                </c:pt>
                <c:pt idx="3167">
                  <c:v>1.871</c:v>
                </c:pt>
                <c:pt idx="3168">
                  <c:v>1.871</c:v>
                </c:pt>
                <c:pt idx="3169">
                  <c:v>1.871</c:v>
                </c:pt>
                <c:pt idx="3170">
                  <c:v>1.871</c:v>
                </c:pt>
                <c:pt idx="3171">
                  <c:v>1.871</c:v>
                </c:pt>
                <c:pt idx="3172">
                  <c:v>1.871</c:v>
                </c:pt>
                <c:pt idx="3173">
                  <c:v>1.871</c:v>
                </c:pt>
                <c:pt idx="3174">
                  <c:v>1.8720000000000001</c:v>
                </c:pt>
                <c:pt idx="3175">
                  <c:v>1.8720000000000001</c:v>
                </c:pt>
                <c:pt idx="3176">
                  <c:v>1.8720000000000001</c:v>
                </c:pt>
                <c:pt idx="3177">
                  <c:v>1.8720000000000001</c:v>
                </c:pt>
                <c:pt idx="3178">
                  <c:v>1.8720000000000001</c:v>
                </c:pt>
                <c:pt idx="3179">
                  <c:v>1.8720000000000001</c:v>
                </c:pt>
                <c:pt idx="3180">
                  <c:v>1.8720000000000001</c:v>
                </c:pt>
                <c:pt idx="3181">
                  <c:v>1.8720000000000001</c:v>
                </c:pt>
                <c:pt idx="3182">
                  <c:v>1.8720000000000001</c:v>
                </c:pt>
                <c:pt idx="3183">
                  <c:v>1.8720000000000001</c:v>
                </c:pt>
                <c:pt idx="3184">
                  <c:v>1.8720000000000001</c:v>
                </c:pt>
                <c:pt idx="3185">
                  <c:v>1.8720000000000001</c:v>
                </c:pt>
                <c:pt idx="3186">
                  <c:v>1.8720000000000001</c:v>
                </c:pt>
                <c:pt idx="3187">
                  <c:v>1.8720000000000001</c:v>
                </c:pt>
                <c:pt idx="3188">
                  <c:v>1.8720000000000001</c:v>
                </c:pt>
                <c:pt idx="3189">
                  <c:v>1.873</c:v>
                </c:pt>
                <c:pt idx="3190">
                  <c:v>1.873</c:v>
                </c:pt>
                <c:pt idx="3191">
                  <c:v>1.873</c:v>
                </c:pt>
                <c:pt idx="3192">
                  <c:v>1.873</c:v>
                </c:pt>
                <c:pt idx="3193">
                  <c:v>1.873</c:v>
                </c:pt>
                <c:pt idx="3194">
                  <c:v>1.873</c:v>
                </c:pt>
                <c:pt idx="3195">
                  <c:v>1.873</c:v>
                </c:pt>
                <c:pt idx="3196">
                  <c:v>1.873</c:v>
                </c:pt>
                <c:pt idx="3197">
                  <c:v>1.873</c:v>
                </c:pt>
                <c:pt idx="3198">
                  <c:v>1.873</c:v>
                </c:pt>
                <c:pt idx="3199">
                  <c:v>1.873</c:v>
                </c:pt>
                <c:pt idx="3200">
                  <c:v>1.873</c:v>
                </c:pt>
                <c:pt idx="3201">
                  <c:v>1.873</c:v>
                </c:pt>
                <c:pt idx="3202">
                  <c:v>1.873</c:v>
                </c:pt>
                <c:pt idx="3203">
                  <c:v>1.8740000000000001</c:v>
                </c:pt>
                <c:pt idx="3204">
                  <c:v>1.8740000000000001</c:v>
                </c:pt>
                <c:pt idx="3205">
                  <c:v>1.8740000000000001</c:v>
                </c:pt>
                <c:pt idx="3206">
                  <c:v>1.8740000000000001</c:v>
                </c:pt>
                <c:pt idx="3207">
                  <c:v>1.8740000000000001</c:v>
                </c:pt>
                <c:pt idx="3208">
                  <c:v>1.8740000000000001</c:v>
                </c:pt>
                <c:pt idx="3209">
                  <c:v>1.8740000000000001</c:v>
                </c:pt>
                <c:pt idx="3210">
                  <c:v>1.8740000000000001</c:v>
                </c:pt>
                <c:pt idx="3211">
                  <c:v>1.8740000000000001</c:v>
                </c:pt>
                <c:pt idx="3212">
                  <c:v>1.8740000000000001</c:v>
                </c:pt>
                <c:pt idx="3213">
                  <c:v>1.8740000000000001</c:v>
                </c:pt>
                <c:pt idx="3214">
                  <c:v>1.8740000000000001</c:v>
                </c:pt>
                <c:pt idx="3215">
                  <c:v>1.8740000000000001</c:v>
                </c:pt>
                <c:pt idx="3216">
                  <c:v>1.8740000000000001</c:v>
                </c:pt>
                <c:pt idx="3217">
                  <c:v>1.8740000000000001</c:v>
                </c:pt>
                <c:pt idx="3218">
                  <c:v>1.8740000000000001</c:v>
                </c:pt>
                <c:pt idx="3219">
                  <c:v>1.8740000000000001</c:v>
                </c:pt>
                <c:pt idx="3220">
                  <c:v>1.8740000000000001</c:v>
                </c:pt>
                <c:pt idx="3221">
                  <c:v>1.8740000000000001</c:v>
                </c:pt>
                <c:pt idx="3222">
                  <c:v>1.8740000000000001</c:v>
                </c:pt>
                <c:pt idx="3223">
                  <c:v>1.8740000000000001</c:v>
                </c:pt>
                <c:pt idx="3224">
                  <c:v>1.8740000000000001</c:v>
                </c:pt>
                <c:pt idx="3225">
                  <c:v>1.8740000000000001</c:v>
                </c:pt>
                <c:pt idx="3226">
                  <c:v>1.8740000000000001</c:v>
                </c:pt>
                <c:pt idx="3227">
                  <c:v>1.8740000000000001</c:v>
                </c:pt>
                <c:pt idx="3228">
                  <c:v>1.8740000000000001</c:v>
                </c:pt>
                <c:pt idx="3229">
                  <c:v>1.8740000000000001</c:v>
                </c:pt>
                <c:pt idx="3230">
                  <c:v>1.8740000000000001</c:v>
                </c:pt>
                <c:pt idx="3231">
                  <c:v>1.8740000000000001</c:v>
                </c:pt>
                <c:pt idx="3232">
                  <c:v>1.875</c:v>
                </c:pt>
                <c:pt idx="3233">
                  <c:v>1.875</c:v>
                </c:pt>
                <c:pt idx="3234">
                  <c:v>1.875</c:v>
                </c:pt>
                <c:pt idx="3235">
                  <c:v>1.875</c:v>
                </c:pt>
                <c:pt idx="3236">
                  <c:v>1.875</c:v>
                </c:pt>
                <c:pt idx="3237">
                  <c:v>1.875</c:v>
                </c:pt>
                <c:pt idx="3238">
                  <c:v>1.875</c:v>
                </c:pt>
                <c:pt idx="3239">
                  <c:v>1.875</c:v>
                </c:pt>
                <c:pt idx="3240">
                  <c:v>1.875</c:v>
                </c:pt>
                <c:pt idx="3241">
                  <c:v>1.875</c:v>
                </c:pt>
                <c:pt idx="3242">
                  <c:v>1.875</c:v>
                </c:pt>
                <c:pt idx="3243">
                  <c:v>1.875</c:v>
                </c:pt>
                <c:pt idx="3244">
                  <c:v>1.875</c:v>
                </c:pt>
                <c:pt idx="3245">
                  <c:v>1.875</c:v>
                </c:pt>
                <c:pt idx="3246">
                  <c:v>1.875</c:v>
                </c:pt>
                <c:pt idx="3247">
                  <c:v>1.875</c:v>
                </c:pt>
                <c:pt idx="3248">
                  <c:v>1.875</c:v>
                </c:pt>
                <c:pt idx="3249">
                  <c:v>1.875</c:v>
                </c:pt>
                <c:pt idx="3250">
                  <c:v>1.875</c:v>
                </c:pt>
                <c:pt idx="3251">
                  <c:v>1.875</c:v>
                </c:pt>
                <c:pt idx="3252">
                  <c:v>1.875</c:v>
                </c:pt>
                <c:pt idx="3253">
                  <c:v>1.875</c:v>
                </c:pt>
                <c:pt idx="3254">
                  <c:v>1.875</c:v>
                </c:pt>
                <c:pt idx="3255">
                  <c:v>1.875</c:v>
                </c:pt>
                <c:pt idx="3256">
                  <c:v>1.875</c:v>
                </c:pt>
                <c:pt idx="3257">
                  <c:v>1.875</c:v>
                </c:pt>
                <c:pt idx="3258">
                  <c:v>1.875</c:v>
                </c:pt>
                <c:pt idx="3259">
                  <c:v>1.875</c:v>
                </c:pt>
                <c:pt idx="3260">
                  <c:v>1.875</c:v>
                </c:pt>
                <c:pt idx="3261">
                  <c:v>1.875</c:v>
                </c:pt>
                <c:pt idx="3262">
                  <c:v>1.875</c:v>
                </c:pt>
                <c:pt idx="3263">
                  <c:v>1.875</c:v>
                </c:pt>
                <c:pt idx="3264">
                  <c:v>1.875</c:v>
                </c:pt>
                <c:pt idx="3265">
                  <c:v>1.875</c:v>
                </c:pt>
                <c:pt idx="3266">
                  <c:v>1.875</c:v>
                </c:pt>
                <c:pt idx="3267">
                  <c:v>1.875</c:v>
                </c:pt>
                <c:pt idx="3268">
                  <c:v>1.875</c:v>
                </c:pt>
                <c:pt idx="3269">
                  <c:v>1.875</c:v>
                </c:pt>
                <c:pt idx="3270">
                  <c:v>1.875</c:v>
                </c:pt>
                <c:pt idx="3271">
                  <c:v>1.875</c:v>
                </c:pt>
                <c:pt idx="3272">
                  <c:v>1.875</c:v>
                </c:pt>
                <c:pt idx="3273">
                  <c:v>1.875</c:v>
                </c:pt>
                <c:pt idx="3274">
                  <c:v>1.875</c:v>
                </c:pt>
                <c:pt idx="3275">
                  <c:v>1.875</c:v>
                </c:pt>
                <c:pt idx="3276">
                  <c:v>1.875</c:v>
                </c:pt>
                <c:pt idx="3277">
                  <c:v>1.875</c:v>
                </c:pt>
                <c:pt idx="3278">
                  <c:v>1.875</c:v>
                </c:pt>
                <c:pt idx="3279">
                  <c:v>1.875</c:v>
                </c:pt>
                <c:pt idx="3280">
                  <c:v>1.875</c:v>
                </c:pt>
                <c:pt idx="3281">
                  <c:v>1.875</c:v>
                </c:pt>
                <c:pt idx="3282">
                  <c:v>1.875</c:v>
                </c:pt>
                <c:pt idx="3283">
                  <c:v>1.875</c:v>
                </c:pt>
                <c:pt idx="3284">
                  <c:v>1.875</c:v>
                </c:pt>
                <c:pt idx="3285">
                  <c:v>1.875</c:v>
                </c:pt>
                <c:pt idx="3286">
                  <c:v>1.875</c:v>
                </c:pt>
                <c:pt idx="3287">
                  <c:v>1.875</c:v>
                </c:pt>
                <c:pt idx="3288">
                  <c:v>1.875</c:v>
                </c:pt>
                <c:pt idx="3289">
                  <c:v>1.875</c:v>
                </c:pt>
                <c:pt idx="3290">
                  <c:v>1.875</c:v>
                </c:pt>
                <c:pt idx="3291">
                  <c:v>1.875</c:v>
                </c:pt>
                <c:pt idx="3292">
                  <c:v>1.875</c:v>
                </c:pt>
                <c:pt idx="3293">
                  <c:v>1.875</c:v>
                </c:pt>
                <c:pt idx="3294">
                  <c:v>1.875</c:v>
                </c:pt>
                <c:pt idx="3295">
                  <c:v>1.875</c:v>
                </c:pt>
                <c:pt idx="3296">
                  <c:v>1.875</c:v>
                </c:pt>
                <c:pt idx="3297">
                  <c:v>1.875</c:v>
                </c:pt>
                <c:pt idx="3298">
                  <c:v>1.875</c:v>
                </c:pt>
                <c:pt idx="3299">
                  <c:v>1.875</c:v>
                </c:pt>
                <c:pt idx="3300">
                  <c:v>1.875</c:v>
                </c:pt>
                <c:pt idx="3301">
                  <c:v>1.875</c:v>
                </c:pt>
                <c:pt idx="3302">
                  <c:v>1.875</c:v>
                </c:pt>
                <c:pt idx="3303">
                  <c:v>1.875</c:v>
                </c:pt>
                <c:pt idx="3304">
                  <c:v>1.875</c:v>
                </c:pt>
                <c:pt idx="3305">
                  <c:v>1.875</c:v>
                </c:pt>
                <c:pt idx="3306">
                  <c:v>1.875</c:v>
                </c:pt>
                <c:pt idx="3307">
                  <c:v>1.875</c:v>
                </c:pt>
                <c:pt idx="3308">
                  <c:v>1.875</c:v>
                </c:pt>
                <c:pt idx="3309">
                  <c:v>1.875</c:v>
                </c:pt>
                <c:pt idx="3310">
                  <c:v>1.875</c:v>
                </c:pt>
                <c:pt idx="3311">
                  <c:v>1.875</c:v>
                </c:pt>
                <c:pt idx="3312">
                  <c:v>1.875</c:v>
                </c:pt>
                <c:pt idx="3313">
                  <c:v>1.875</c:v>
                </c:pt>
                <c:pt idx="3314">
                  <c:v>1.875</c:v>
                </c:pt>
                <c:pt idx="3315">
                  <c:v>1.875</c:v>
                </c:pt>
                <c:pt idx="3316">
                  <c:v>1.875</c:v>
                </c:pt>
                <c:pt idx="3317">
                  <c:v>1.875</c:v>
                </c:pt>
                <c:pt idx="3318">
                  <c:v>1.875</c:v>
                </c:pt>
                <c:pt idx="3319">
                  <c:v>1.875</c:v>
                </c:pt>
                <c:pt idx="3320">
                  <c:v>1.8759999999999999</c:v>
                </c:pt>
                <c:pt idx="3321">
                  <c:v>1.8759999999999999</c:v>
                </c:pt>
                <c:pt idx="3322">
                  <c:v>1.8759999999999999</c:v>
                </c:pt>
                <c:pt idx="3323">
                  <c:v>1.8759999999999999</c:v>
                </c:pt>
                <c:pt idx="3324">
                  <c:v>1.8759999999999999</c:v>
                </c:pt>
                <c:pt idx="3325">
                  <c:v>1.8759999999999999</c:v>
                </c:pt>
                <c:pt idx="3326">
                  <c:v>1.8759999999999999</c:v>
                </c:pt>
                <c:pt idx="3327">
                  <c:v>1.8759999999999999</c:v>
                </c:pt>
                <c:pt idx="3328">
                  <c:v>1.8759999999999999</c:v>
                </c:pt>
                <c:pt idx="3329">
                  <c:v>1.8759999999999999</c:v>
                </c:pt>
                <c:pt idx="3330">
                  <c:v>1.8759999999999999</c:v>
                </c:pt>
                <c:pt idx="3331">
                  <c:v>1.8759999999999999</c:v>
                </c:pt>
                <c:pt idx="3332">
                  <c:v>1.8759999999999999</c:v>
                </c:pt>
                <c:pt idx="3333">
                  <c:v>1.8759999999999999</c:v>
                </c:pt>
                <c:pt idx="3334">
                  <c:v>1.8759999999999999</c:v>
                </c:pt>
                <c:pt idx="3335">
                  <c:v>1.8759999999999999</c:v>
                </c:pt>
                <c:pt idx="3336">
                  <c:v>1.8759999999999999</c:v>
                </c:pt>
                <c:pt idx="3337">
                  <c:v>1.8759999999999999</c:v>
                </c:pt>
                <c:pt idx="3338">
                  <c:v>1.8759999999999999</c:v>
                </c:pt>
                <c:pt idx="3339">
                  <c:v>1.8759999999999999</c:v>
                </c:pt>
                <c:pt idx="3340">
                  <c:v>1.8759999999999999</c:v>
                </c:pt>
                <c:pt idx="3341">
                  <c:v>1.8759999999999999</c:v>
                </c:pt>
                <c:pt idx="3342">
                  <c:v>1.8759999999999999</c:v>
                </c:pt>
                <c:pt idx="3343">
                  <c:v>1.8759999999999999</c:v>
                </c:pt>
                <c:pt idx="3344">
                  <c:v>1.8759999999999999</c:v>
                </c:pt>
                <c:pt idx="3345">
                  <c:v>1.8759999999999999</c:v>
                </c:pt>
                <c:pt idx="3346">
                  <c:v>1.8759999999999999</c:v>
                </c:pt>
                <c:pt idx="3347">
                  <c:v>1.8759999999999999</c:v>
                </c:pt>
                <c:pt idx="3348">
                  <c:v>1.8759999999999999</c:v>
                </c:pt>
                <c:pt idx="3349">
                  <c:v>1.8759999999999999</c:v>
                </c:pt>
                <c:pt idx="3350">
                  <c:v>1.8759999999999999</c:v>
                </c:pt>
                <c:pt idx="3351">
                  <c:v>1.8759999999999999</c:v>
                </c:pt>
                <c:pt idx="3352">
                  <c:v>1.8759999999999999</c:v>
                </c:pt>
                <c:pt idx="3353">
                  <c:v>1.8759999999999999</c:v>
                </c:pt>
                <c:pt idx="3354">
                  <c:v>1.8759999999999999</c:v>
                </c:pt>
                <c:pt idx="3355">
                  <c:v>1.8759999999999999</c:v>
                </c:pt>
                <c:pt idx="3356">
                  <c:v>1.8759999999999999</c:v>
                </c:pt>
                <c:pt idx="3357">
                  <c:v>1.8759999999999999</c:v>
                </c:pt>
                <c:pt idx="3358">
                  <c:v>1.8759999999999999</c:v>
                </c:pt>
                <c:pt idx="3359">
                  <c:v>1.8759999999999999</c:v>
                </c:pt>
                <c:pt idx="3360">
                  <c:v>1.8759999999999999</c:v>
                </c:pt>
                <c:pt idx="3361">
                  <c:v>1.8759999999999999</c:v>
                </c:pt>
                <c:pt idx="3362">
                  <c:v>1.8759999999999999</c:v>
                </c:pt>
                <c:pt idx="3363">
                  <c:v>1.8759999999999999</c:v>
                </c:pt>
                <c:pt idx="3364">
                  <c:v>1.8759999999999999</c:v>
                </c:pt>
                <c:pt idx="3365">
                  <c:v>1.8759999999999999</c:v>
                </c:pt>
                <c:pt idx="3366">
                  <c:v>1.8759999999999999</c:v>
                </c:pt>
                <c:pt idx="3367">
                  <c:v>1.8759999999999999</c:v>
                </c:pt>
                <c:pt idx="3368">
                  <c:v>1.8759999999999999</c:v>
                </c:pt>
                <c:pt idx="3369">
                  <c:v>1.8759999999999999</c:v>
                </c:pt>
                <c:pt idx="3370">
                  <c:v>1.8759999999999999</c:v>
                </c:pt>
                <c:pt idx="3371">
                  <c:v>1.8759999999999999</c:v>
                </c:pt>
                <c:pt idx="3372">
                  <c:v>1.8759999999999999</c:v>
                </c:pt>
                <c:pt idx="3373">
                  <c:v>1.8759999999999999</c:v>
                </c:pt>
                <c:pt idx="3374">
                  <c:v>1.8759999999999999</c:v>
                </c:pt>
                <c:pt idx="3375">
                  <c:v>1.8759999999999999</c:v>
                </c:pt>
                <c:pt idx="3376">
                  <c:v>1.8759999999999999</c:v>
                </c:pt>
                <c:pt idx="3377">
                  <c:v>1.8759999999999999</c:v>
                </c:pt>
                <c:pt idx="3378">
                  <c:v>1.877</c:v>
                </c:pt>
                <c:pt idx="3379">
                  <c:v>1.877</c:v>
                </c:pt>
                <c:pt idx="3380">
                  <c:v>1.877</c:v>
                </c:pt>
                <c:pt idx="3381">
                  <c:v>1.877</c:v>
                </c:pt>
                <c:pt idx="3382">
                  <c:v>1.877</c:v>
                </c:pt>
                <c:pt idx="3383">
                  <c:v>1.877</c:v>
                </c:pt>
                <c:pt idx="3384">
                  <c:v>1.877</c:v>
                </c:pt>
                <c:pt idx="3385">
                  <c:v>1.877</c:v>
                </c:pt>
                <c:pt idx="3386">
                  <c:v>1.877</c:v>
                </c:pt>
                <c:pt idx="3387">
                  <c:v>1.877</c:v>
                </c:pt>
                <c:pt idx="3388">
                  <c:v>1.877</c:v>
                </c:pt>
                <c:pt idx="3389">
                  <c:v>1.877</c:v>
                </c:pt>
                <c:pt idx="3390">
                  <c:v>1.877</c:v>
                </c:pt>
                <c:pt idx="3391">
                  <c:v>1.877</c:v>
                </c:pt>
                <c:pt idx="3392">
                  <c:v>1.877</c:v>
                </c:pt>
                <c:pt idx="3393">
                  <c:v>1.877</c:v>
                </c:pt>
                <c:pt idx="3394">
                  <c:v>1.877</c:v>
                </c:pt>
                <c:pt idx="3395">
                  <c:v>1.877</c:v>
                </c:pt>
                <c:pt idx="3396">
                  <c:v>1.877</c:v>
                </c:pt>
                <c:pt idx="3397">
                  <c:v>1.877</c:v>
                </c:pt>
                <c:pt idx="3398">
                  <c:v>1.877</c:v>
                </c:pt>
                <c:pt idx="3399">
                  <c:v>1.877</c:v>
                </c:pt>
                <c:pt idx="3400">
                  <c:v>1.877</c:v>
                </c:pt>
                <c:pt idx="3401">
                  <c:v>1.877</c:v>
                </c:pt>
                <c:pt idx="3402">
                  <c:v>1.877</c:v>
                </c:pt>
                <c:pt idx="3403">
                  <c:v>1.877</c:v>
                </c:pt>
                <c:pt idx="3404">
                  <c:v>1.877</c:v>
                </c:pt>
                <c:pt idx="3405">
                  <c:v>1.877</c:v>
                </c:pt>
                <c:pt idx="3406">
                  <c:v>1.877</c:v>
                </c:pt>
                <c:pt idx="3407">
                  <c:v>1.877</c:v>
                </c:pt>
                <c:pt idx="3408">
                  <c:v>1.877</c:v>
                </c:pt>
                <c:pt idx="3409">
                  <c:v>1.877</c:v>
                </c:pt>
                <c:pt idx="3410">
                  <c:v>1.877</c:v>
                </c:pt>
                <c:pt idx="3411">
                  <c:v>1.877</c:v>
                </c:pt>
                <c:pt idx="3412">
                  <c:v>1.877</c:v>
                </c:pt>
                <c:pt idx="3413">
                  <c:v>1.877</c:v>
                </c:pt>
                <c:pt idx="3414">
                  <c:v>1.877</c:v>
                </c:pt>
                <c:pt idx="3415">
                  <c:v>1.877</c:v>
                </c:pt>
                <c:pt idx="3416">
                  <c:v>1.877</c:v>
                </c:pt>
                <c:pt idx="3417">
                  <c:v>1.877</c:v>
                </c:pt>
                <c:pt idx="3418">
                  <c:v>1.877</c:v>
                </c:pt>
                <c:pt idx="3419">
                  <c:v>1.877</c:v>
                </c:pt>
                <c:pt idx="3420">
                  <c:v>1.877</c:v>
                </c:pt>
                <c:pt idx="3421">
                  <c:v>1.877</c:v>
                </c:pt>
                <c:pt idx="3422">
                  <c:v>1.877</c:v>
                </c:pt>
                <c:pt idx="3423">
                  <c:v>1.877</c:v>
                </c:pt>
                <c:pt idx="3424">
                  <c:v>1.877</c:v>
                </c:pt>
                <c:pt idx="3425">
                  <c:v>1.877</c:v>
                </c:pt>
                <c:pt idx="3426">
                  <c:v>1.877</c:v>
                </c:pt>
                <c:pt idx="3427">
                  <c:v>1.877</c:v>
                </c:pt>
                <c:pt idx="3428">
                  <c:v>1.877</c:v>
                </c:pt>
                <c:pt idx="3429">
                  <c:v>1.877</c:v>
                </c:pt>
                <c:pt idx="3430">
                  <c:v>1.877</c:v>
                </c:pt>
                <c:pt idx="3431">
                  <c:v>1.877</c:v>
                </c:pt>
                <c:pt idx="3432">
                  <c:v>1.877</c:v>
                </c:pt>
                <c:pt idx="3433">
                  <c:v>1.877</c:v>
                </c:pt>
                <c:pt idx="3434">
                  <c:v>1.877</c:v>
                </c:pt>
                <c:pt idx="3435">
                  <c:v>1.877</c:v>
                </c:pt>
                <c:pt idx="3436">
                  <c:v>1.877</c:v>
                </c:pt>
                <c:pt idx="3437">
                  <c:v>1.877</c:v>
                </c:pt>
                <c:pt idx="3438">
                  <c:v>1.877</c:v>
                </c:pt>
                <c:pt idx="3439">
                  <c:v>1.877</c:v>
                </c:pt>
                <c:pt idx="3440">
                  <c:v>1.877</c:v>
                </c:pt>
                <c:pt idx="3441">
                  <c:v>1.877</c:v>
                </c:pt>
                <c:pt idx="3442">
                  <c:v>1.877</c:v>
                </c:pt>
                <c:pt idx="3443">
                  <c:v>1.877</c:v>
                </c:pt>
                <c:pt idx="3444">
                  <c:v>1.877</c:v>
                </c:pt>
                <c:pt idx="3445">
                  <c:v>1.877</c:v>
                </c:pt>
                <c:pt idx="3446">
                  <c:v>1.877</c:v>
                </c:pt>
                <c:pt idx="3447">
                  <c:v>1.877</c:v>
                </c:pt>
                <c:pt idx="3448">
                  <c:v>1.877</c:v>
                </c:pt>
                <c:pt idx="3449">
                  <c:v>1.877</c:v>
                </c:pt>
                <c:pt idx="3450">
                  <c:v>1.877</c:v>
                </c:pt>
                <c:pt idx="3451">
                  <c:v>1.877</c:v>
                </c:pt>
                <c:pt idx="3452">
                  <c:v>1.877</c:v>
                </c:pt>
                <c:pt idx="3453">
                  <c:v>1.877</c:v>
                </c:pt>
                <c:pt idx="3454">
                  <c:v>1.877</c:v>
                </c:pt>
                <c:pt idx="3455">
                  <c:v>1.877</c:v>
                </c:pt>
                <c:pt idx="3456">
                  <c:v>1.877</c:v>
                </c:pt>
                <c:pt idx="3457">
                  <c:v>1.877</c:v>
                </c:pt>
                <c:pt idx="3458">
                  <c:v>1.877</c:v>
                </c:pt>
                <c:pt idx="3459">
                  <c:v>1.877</c:v>
                </c:pt>
                <c:pt idx="3460">
                  <c:v>1.877</c:v>
                </c:pt>
                <c:pt idx="3461">
                  <c:v>1.877</c:v>
                </c:pt>
                <c:pt idx="3462">
                  <c:v>1.877</c:v>
                </c:pt>
                <c:pt idx="3463">
                  <c:v>1.877</c:v>
                </c:pt>
                <c:pt idx="3464">
                  <c:v>1.877</c:v>
                </c:pt>
                <c:pt idx="3465">
                  <c:v>1.877</c:v>
                </c:pt>
                <c:pt idx="3466">
                  <c:v>1.877</c:v>
                </c:pt>
                <c:pt idx="3467">
                  <c:v>1.877</c:v>
                </c:pt>
                <c:pt idx="3468">
                  <c:v>1.877</c:v>
                </c:pt>
                <c:pt idx="3469">
                  <c:v>1.877</c:v>
                </c:pt>
                <c:pt idx="3470">
                  <c:v>1.877</c:v>
                </c:pt>
                <c:pt idx="3471">
                  <c:v>1.877</c:v>
                </c:pt>
                <c:pt idx="3472">
                  <c:v>1.877</c:v>
                </c:pt>
                <c:pt idx="3473">
                  <c:v>1.877</c:v>
                </c:pt>
                <c:pt idx="3474">
                  <c:v>1.877</c:v>
                </c:pt>
                <c:pt idx="3475">
                  <c:v>1.877</c:v>
                </c:pt>
                <c:pt idx="3476">
                  <c:v>1.877</c:v>
                </c:pt>
                <c:pt idx="3477">
                  <c:v>1.877</c:v>
                </c:pt>
                <c:pt idx="3478">
                  <c:v>1.877</c:v>
                </c:pt>
                <c:pt idx="3479">
                  <c:v>1.877</c:v>
                </c:pt>
                <c:pt idx="3480">
                  <c:v>1.877</c:v>
                </c:pt>
                <c:pt idx="3481">
                  <c:v>1.877</c:v>
                </c:pt>
                <c:pt idx="3482">
                  <c:v>1.877</c:v>
                </c:pt>
                <c:pt idx="3483">
                  <c:v>1.877</c:v>
                </c:pt>
                <c:pt idx="3484">
                  <c:v>1.877</c:v>
                </c:pt>
                <c:pt idx="3485">
                  <c:v>1.877</c:v>
                </c:pt>
                <c:pt idx="3486">
                  <c:v>1.877</c:v>
                </c:pt>
                <c:pt idx="3487">
                  <c:v>1.877</c:v>
                </c:pt>
                <c:pt idx="3488">
                  <c:v>1.877</c:v>
                </c:pt>
                <c:pt idx="3489">
                  <c:v>1.877</c:v>
                </c:pt>
                <c:pt idx="3490">
                  <c:v>1.877</c:v>
                </c:pt>
                <c:pt idx="3491">
                  <c:v>1.877</c:v>
                </c:pt>
                <c:pt idx="3492">
                  <c:v>1.877</c:v>
                </c:pt>
                <c:pt idx="3493">
                  <c:v>1.877</c:v>
                </c:pt>
                <c:pt idx="3494">
                  <c:v>1.8779999999999999</c:v>
                </c:pt>
                <c:pt idx="3495">
                  <c:v>1.8779999999999999</c:v>
                </c:pt>
                <c:pt idx="3496">
                  <c:v>1.8779999999999999</c:v>
                </c:pt>
                <c:pt idx="3497">
                  <c:v>1.8779999999999999</c:v>
                </c:pt>
                <c:pt idx="3498">
                  <c:v>1.8779999999999999</c:v>
                </c:pt>
                <c:pt idx="3499">
                  <c:v>1.8779999999999999</c:v>
                </c:pt>
                <c:pt idx="3500">
                  <c:v>1.8779999999999999</c:v>
                </c:pt>
                <c:pt idx="3501">
                  <c:v>1.8779999999999999</c:v>
                </c:pt>
                <c:pt idx="3502">
                  <c:v>1.8779999999999999</c:v>
                </c:pt>
                <c:pt idx="3503">
                  <c:v>1.8779999999999999</c:v>
                </c:pt>
                <c:pt idx="3504">
                  <c:v>1.8779999999999999</c:v>
                </c:pt>
                <c:pt idx="3505">
                  <c:v>1.8779999999999999</c:v>
                </c:pt>
                <c:pt idx="3506">
                  <c:v>1.8779999999999999</c:v>
                </c:pt>
                <c:pt idx="3507">
                  <c:v>1.8779999999999999</c:v>
                </c:pt>
                <c:pt idx="3508">
                  <c:v>1.8779999999999999</c:v>
                </c:pt>
                <c:pt idx="3509">
                  <c:v>1.879</c:v>
                </c:pt>
                <c:pt idx="3510">
                  <c:v>1.879</c:v>
                </c:pt>
                <c:pt idx="3511">
                  <c:v>1.879</c:v>
                </c:pt>
                <c:pt idx="3512">
                  <c:v>1.879</c:v>
                </c:pt>
                <c:pt idx="3513">
                  <c:v>1.879</c:v>
                </c:pt>
                <c:pt idx="3514">
                  <c:v>1.879</c:v>
                </c:pt>
                <c:pt idx="3515">
                  <c:v>1.879</c:v>
                </c:pt>
                <c:pt idx="3516">
                  <c:v>1.879</c:v>
                </c:pt>
                <c:pt idx="3517">
                  <c:v>1.879</c:v>
                </c:pt>
                <c:pt idx="3518">
                  <c:v>1.879</c:v>
                </c:pt>
                <c:pt idx="3519">
                  <c:v>1.879</c:v>
                </c:pt>
                <c:pt idx="3520">
                  <c:v>1.879</c:v>
                </c:pt>
                <c:pt idx="3521">
                  <c:v>1.879</c:v>
                </c:pt>
                <c:pt idx="3522">
                  <c:v>1.879</c:v>
                </c:pt>
                <c:pt idx="3523">
                  <c:v>1.879</c:v>
                </c:pt>
                <c:pt idx="3524">
                  <c:v>1.879</c:v>
                </c:pt>
                <c:pt idx="3525">
                  <c:v>1.879</c:v>
                </c:pt>
                <c:pt idx="3526">
                  <c:v>1.879</c:v>
                </c:pt>
                <c:pt idx="3527">
                  <c:v>1.879</c:v>
                </c:pt>
                <c:pt idx="3528">
                  <c:v>1.879</c:v>
                </c:pt>
                <c:pt idx="3529">
                  <c:v>1.879</c:v>
                </c:pt>
                <c:pt idx="3530">
                  <c:v>1.879</c:v>
                </c:pt>
                <c:pt idx="3531">
                  <c:v>1.879</c:v>
                </c:pt>
                <c:pt idx="3532">
                  <c:v>1.879</c:v>
                </c:pt>
                <c:pt idx="3533">
                  <c:v>1.879</c:v>
                </c:pt>
                <c:pt idx="3534">
                  <c:v>1.879</c:v>
                </c:pt>
                <c:pt idx="3535">
                  <c:v>1.879</c:v>
                </c:pt>
                <c:pt idx="3536">
                  <c:v>1.879</c:v>
                </c:pt>
                <c:pt idx="3537">
                  <c:v>1.879</c:v>
                </c:pt>
                <c:pt idx="3538">
                  <c:v>1.88</c:v>
                </c:pt>
                <c:pt idx="3539">
                  <c:v>1.88</c:v>
                </c:pt>
                <c:pt idx="3540">
                  <c:v>1.88</c:v>
                </c:pt>
                <c:pt idx="3541">
                  <c:v>1.88</c:v>
                </c:pt>
                <c:pt idx="3542">
                  <c:v>1.88</c:v>
                </c:pt>
                <c:pt idx="3543">
                  <c:v>1.88</c:v>
                </c:pt>
                <c:pt idx="3544">
                  <c:v>1.88</c:v>
                </c:pt>
                <c:pt idx="3545">
                  <c:v>1.88</c:v>
                </c:pt>
                <c:pt idx="3546">
                  <c:v>1.88</c:v>
                </c:pt>
                <c:pt idx="3547">
                  <c:v>1.88</c:v>
                </c:pt>
                <c:pt idx="3548">
                  <c:v>1.88</c:v>
                </c:pt>
                <c:pt idx="3549">
                  <c:v>1.88</c:v>
                </c:pt>
                <c:pt idx="3550">
                  <c:v>1.88</c:v>
                </c:pt>
                <c:pt idx="3551">
                  <c:v>1.88</c:v>
                </c:pt>
                <c:pt idx="3552">
                  <c:v>1.88</c:v>
                </c:pt>
                <c:pt idx="3553">
                  <c:v>1.881</c:v>
                </c:pt>
                <c:pt idx="3554">
                  <c:v>1.881</c:v>
                </c:pt>
                <c:pt idx="3555">
                  <c:v>1.881</c:v>
                </c:pt>
                <c:pt idx="3556">
                  <c:v>1.881</c:v>
                </c:pt>
                <c:pt idx="3557">
                  <c:v>1.881</c:v>
                </c:pt>
                <c:pt idx="3558">
                  <c:v>1.881</c:v>
                </c:pt>
                <c:pt idx="3559">
                  <c:v>1.881</c:v>
                </c:pt>
                <c:pt idx="3560">
                  <c:v>1.881</c:v>
                </c:pt>
                <c:pt idx="3561">
                  <c:v>1.881</c:v>
                </c:pt>
                <c:pt idx="3562">
                  <c:v>1.881</c:v>
                </c:pt>
                <c:pt idx="3563">
                  <c:v>1.881</c:v>
                </c:pt>
                <c:pt idx="3564">
                  <c:v>1.881</c:v>
                </c:pt>
                <c:pt idx="3565">
                  <c:v>1.881</c:v>
                </c:pt>
                <c:pt idx="3566">
                  <c:v>1.881</c:v>
                </c:pt>
                <c:pt idx="3567">
                  <c:v>1.881</c:v>
                </c:pt>
                <c:pt idx="3568">
                  <c:v>1.881</c:v>
                </c:pt>
                <c:pt idx="3569">
                  <c:v>1.881</c:v>
                </c:pt>
                <c:pt idx="3570">
                  <c:v>1.881</c:v>
                </c:pt>
                <c:pt idx="3571">
                  <c:v>1.881</c:v>
                </c:pt>
                <c:pt idx="3572">
                  <c:v>1.881</c:v>
                </c:pt>
                <c:pt idx="3573">
                  <c:v>1.881</c:v>
                </c:pt>
                <c:pt idx="3574">
                  <c:v>1.881</c:v>
                </c:pt>
                <c:pt idx="3575">
                  <c:v>1.881</c:v>
                </c:pt>
                <c:pt idx="3576">
                  <c:v>1.881</c:v>
                </c:pt>
                <c:pt idx="3577">
                  <c:v>1.881</c:v>
                </c:pt>
                <c:pt idx="3578">
                  <c:v>1.881</c:v>
                </c:pt>
                <c:pt idx="3579">
                  <c:v>1.881</c:v>
                </c:pt>
                <c:pt idx="3580">
                  <c:v>1.881</c:v>
                </c:pt>
                <c:pt idx="3581">
                  <c:v>1.881</c:v>
                </c:pt>
                <c:pt idx="3582">
                  <c:v>1.881</c:v>
                </c:pt>
                <c:pt idx="3583">
                  <c:v>1.881</c:v>
                </c:pt>
                <c:pt idx="3584">
                  <c:v>1.881</c:v>
                </c:pt>
                <c:pt idx="3585">
                  <c:v>1.881</c:v>
                </c:pt>
                <c:pt idx="3586">
                  <c:v>1.881</c:v>
                </c:pt>
                <c:pt idx="3587">
                  <c:v>1.881</c:v>
                </c:pt>
                <c:pt idx="3588">
                  <c:v>1.881</c:v>
                </c:pt>
                <c:pt idx="3589">
                  <c:v>1.881</c:v>
                </c:pt>
                <c:pt idx="3590">
                  <c:v>1.881</c:v>
                </c:pt>
                <c:pt idx="3591">
                  <c:v>1.881</c:v>
                </c:pt>
                <c:pt idx="3592">
                  <c:v>1.881</c:v>
                </c:pt>
                <c:pt idx="3593">
                  <c:v>1.881</c:v>
                </c:pt>
                <c:pt idx="3594">
                  <c:v>1.881</c:v>
                </c:pt>
                <c:pt idx="3595">
                  <c:v>1.881</c:v>
                </c:pt>
                <c:pt idx="3596">
                  <c:v>1.881</c:v>
                </c:pt>
                <c:pt idx="3597">
                  <c:v>1.881</c:v>
                </c:pt>
                <c:pt idx="3598">
                  <c:v>1.881</c:v>
                </c:pt>
                <c:pt idx="3599">
                  <c:v>1.881</c:v>
                </c:pt>
                <c:pt idx="3600">
                  <c:v>1.881</c:v>
                </c:pt>
                <c:pt idx="3601">
                  <c:v>1.881</c:v>
                </c:pt>
                <c:pt idx="3602">
                  <c:v>1.881</c:v>
                </c:pt>
                <c:pt idx="3603">
                  <c:v>1.881</c:v>
                </c:pt>
                <c:pt idx="3604">
                  <c:v>1.881</c:v>
                </c:pt>
                <c:pt idx="3605">
                  <c:v>1.881</c:v>
                </c:pt>
                <c:pt idx="3606">
                  <c:v>1.881</c:v>
                </c:pt>
                <c:pt idx="3607">
                  <c:v>1.881</c:v>
                </c:pt>
                <c:pt idx="3608">
                  <c:v>1.881</c:v>
                </c:pt>
                <c:pt idx="3609">
                  <c:v>1.881</c:v>
                </c:pt>
                <c:pt idx="3610">
                  <c:v>1.881</c:v>
                </c:pt>
                <c:pt idx="3611">
                  <c:v>1.881</c:v>
                </c:pt>
                <c:pt idx="3612">
                  <c:v>1.881</c:v>
                </c:pt>
                <c:pt idx="3613">
                  <c:v>1.881</c:v>
                </c:pt>
                <c:pt idx="3614">
                  <c:v>1.881</c:v>
                </c:pt>
                <c:pt idx="3615">
                  <c:v>1.881</c:v>
                </c:pt>
                <c:pt idx="3616">
                  <c:v>1.881</c:v>
                </c:pt>
                <c:pt idx="3617">
                  <c:v>1.881</c:v>
                </c:pt>
                <c:pt idx="3618">
                  <c:v>1.881</c:v>
                </c:pt>
                <c:pt idx="3619">
                  <c:v>1.881</c:v>
                </c:pt>
                <c:pt idx="3620">
                  <c:v>1.881</c:v>
                </c:pt>
                <c:pt idx="3621">
                  <c:v>1.881</c:v>
                </c:pt>
                <c:pt idx="3622">
                  <c:v>1.881</c:v>
                </c:pt>
                <c:pt idx="3623">
                  <c:v>1.881</c:v>
                </c:pt>
                <c:pt idx="3624">
                  <c:v>1.881</c:v>
                </c:pt>
                <c:pt idx="3625">
                  <c:v>1.881</c:v>
                </c:pt>
                <c:pt idx="3626">
                  <c:v>1.881</c:v>
                </c:pt>
                <c:pt idx="3627">
                  <c:v>1.881</c:v>
                </c:pt>
                <c:pt idx="3628">
                  <c:v>1.881</c:v>
                </c:pt>
                <c:pt idx="3629">
                  <c:v>1.881</c:v>
                </c:pt>
                <c:pt idx="3630">
                  <c:v>1.881</c:v>
                </c:pt>
                <c:pt idx="3631">
                  <c:v>1.881</c:v>
                </c:pt>
                <c:pt idx="3632">
                  <c:v>1.881</c:v>
                </c:pt>
                <c:pt idx="3633">
                  <c:v>1.881</c:v>
                </c:pt>
                <c:pt idx="3634">
                  <c:v>1.881</c:v>
                </c:pt>
                <c:pt idx="3635">
                  <c:v>1.881</c:v>
                </c:pt>
                <c:pt idx="3636">
                  <c:v>1.881</c:v>
                </c:pt>
                <c:pt idx="3637">
                  <c:v>1.881</c:v>
                </c:pt>
                <c:pt idx="3638">
                  <c:v>1.881</c:v>
                </c:pt>
                <c:pt idx="3639">
                  <c:v>1.881</c:v>
                </c:pt>
                <c:pt idx="3640">
                  <c:v>1.8839999999999999</c:v>
                </c:pt>
                <c:pt idx="3641">
                  <c:v>1.8839999999999999</c:v>
                </c:pt>
                <c:pt idx="3642">
                  <c:v>1.8839999999999999</c:v>
                </c:pt>
                <c:pt idx="3643">
                  <c:v>1.8839999999999999</c:v>
                </c:pt>
                <c:pt idx="3644">
                  <c:v>1.8839999999999999</c:v>
                </c:pt>
                <c:pt idx="3645">
                  <c:v>1.8839999999999999</c:v>
                </c:pt>
                <c:pt idx="3646">
                  <c:v>1.8839999999999999</c:v>
                </c:pt>
                <c:pt idx="3647">
                  <c:v>1.8839999999999999</c:v>
                </c:pt>
                <c:pt idx="3648">
                  <c:v>1.8839999999999999</c:v>
                </c:pt>
                <c:pt idx="3649">
                  <c:v>1.8839999999999999</c:v>
                </c:pt>
                <c:pt idx="3650">
                  <c:v>1.8839999999999999</c:v>
                </c:pt>
                <c:pt idx="3651">
                  <c:v>1.8839999999999999</c:v>
                </c:pt>
                <c:pt idx="3652">
                  <c:v>1.8839999999999999</c:v>
                </c:pt>
                <c:pt idx="3653">
                  <c:v>1.8839999999999999</c:v>
                </c:pt>
                <c:pt idx="3654">
                  <c:v>1.8839999999999999</c:v>
                </c:pt>
                <c:pt idx="3655">
                  <c:v>1.889</c:v>
                </c:pt>
                <c:pt idx="3656">
                  <c:v>1.889</c:v>
                </c:pt>
                <c:pt idx="3657">
                  <c:v>1.889</c:v>
                </c:pt>
                <c:pt idx="3658">
                  <c:v>1.889</c:v>
                </c:pt>
                <c:pt idx="3659">
                  <c:v>1.889</c:v>
                </c:pt>
                <c:pt idx="3660">
                  <c:v>1.889</c:v>
                </c:pt>
                <c:pt idx="3661">
                  <c:v>1.889</c:v>
                </c:pt>
                <c:pt idx="3662">
                  <c:v>1.889</c:v>
                </c:pt>
                <c:pt idx="3663">
                  <c:v>1.889</c:v>
                </c:pt>
                <c:pt idx="3664">
                  <c:v>1.889</c:v>
                </c:pt>
                <c:pt idx="3665">
                  <c:v>1.889</c:v>
                </c:pt>
                <c:pt idx="3666">
                  <c:v>1.889</c:v>
                </c:pt>
                <c:pt idx="3667">
                  <c:v>1.889</c:v>
                </c:pt>
                <c:pt idx="3668">
                  <c:v>1.889</c:v>
                </c:pt>
                <c:pt idx="3669">
                  <c:v>1.8939999999999999</c:v>
                </c:pt>
                <c:pt idx="3670">
                  <c:v>1.8939999999999999</c:v>
                </c:pt>
                <c:pt idx="3671">
                  <c:v>1.8939999999999999</c:v>
                </c:pt>
                <c:pt idx="3672">
                  <c:v>1.8939999999999999</c:v>
                </c:pt>
                <c:pt idx="3673">
                  <c:v>1.8939999999999999</c:v>
                </c:pt>
                <c:pt idx="3674">
                  <c:v>1.8939999999999999</c:v>
                </c:pt>
                <c:pt idx="3675">
                  <c:v>1.8939999999999999</c:v>
                </c:pt>
                <c:pt idx="3676">
                  <c:v>1.8939999999999999</c:v>
                </c:pt>
                <c:pt idx="3677">
                  <c:v>1.8939999999999999</c:v>
                </c:pt>
                <c:pt idx="3678">
                  <c:v>1.8939999999999999</c:v>
                </c:pt>
                <c:pt idx="3679">
                  <c:v>1.8939999999999999</c:v>
                </c:pt>
                <c:pt idx="3680">
                  <c:v>1.8939999999999999</c:v>
                </c:pt>
                <c:pt idx="3681">
                  <c:v>1.8939999999999999</c:v>
                </c:pt>
                <c:pt idx="3682">
                  <c:v>1.8939999999999999</c:v>
                </c:pt>
                <c:pt idx="3683">
                  <c:v>1.8939999999999999</c:v>
                </c:pt>
                <c:pt idx="3684">
                  <c:v>1.897</c:v>
                </c:pt>
                <c:pt idx="3685">
                  <c:v>1.897</c:v>
                </c:pt>
                <c:pt idx="3686">
                  <c:v>1.897</c:v>
                </c:pt>
                <c:pt idx="3687">
                  <c:v>1.897</c:v>
                </c:pt>
                <c:pt idx="3688">
                  <c:v>1.897</c:v>
                </c:pt>
                <c:pt idx="3689">
                  <c:v>1.897</c:v>
                </c:pt>
                <c:pt idx="3690">
                  <c:v>1.897</c:v>
                </c:pt>
                <c:pt idx="3691">
                  <c:v>1.897</c:v>
                </c:pt>
                <c:pt idx="3692">
                  <c:v>1.897</c:v>
                </c:pt>
                <c:pt idx="3693">
                  <c:v>1.897</c:v>
                </c:pt>
                <c:pt idx="3694">
                  <c:v>1.897</c:v>
                </c:pt>
                <c:pt idx="3695">
                  <c:v>1.897</c:v>
                </c:pt>
                <c:pt idx="3696">
                  <c:v>1.897</c:v>
                </c:pt>
                <c:pt idx="3697">
                  <c:v>1.897</c:v>
                </c:pt>
                <c:pt idx="3698">
                  <c:v>1.9</c:v>
                </c:pt>
                <c:pt idx="3699">
                  <c:v>1.9</c:v>
                </c:pt>
                <c:pt idx="3700">
                  <c:v>1.9</c:v>
                </c:pt>
                <c:pt idx="3701">
                  <c:v>1.9</c:v>
                </c:pt>
                <c:pt idx="3702">
                  <c:v>1.9</c:v>
                </c:pt>
                <c:pt idx="3703">
                  <c:v>1.9</c:v>
                </c:pt>
                <c:pt idx="3704">
                  <c:v>1.9</c:v>
                </c:pt>
                <c:pt idx="3705">
                  <c:v>1.9</c:v>
                </c:pt>
                <c:pt idx="3706">
                  <c:v>1.9</c:v>
                </c:pt>
                <c:pt idx="3707">
                  <c:v>1.9</c:v>
                </c:pt>
                <c:pt idx="3708">
                  <c:v>1.9</c:v>
                </c:pt>
                <c:pt idx="3709">
                  <c:v>1.9</c:v>
                </c:pt>
                <c:pt idx="3710">
                  <c:v>1.9</c:v>
                </c:pt>
                <c:pt idx="3711">
                  <c:v>1.9</c:v>
                </c:pt>
                <c:pt idx="3712">
                  <c:v>1.9</c:v>
                </c:pt>
                <c:pt idx="3713">
                  <c:v>1.901</c:v>
                </c:pt>
                <c:pt idx="3714">
                  <c:v>1.901</c:v>
                </c:pt>
                <c:pt idx="3715">
                  <c:v>1.901</c:v>
                </c:pt>
                <c:pt idx="3716">
                  <c:v>1.901</c:v>
                </c:pt>
                <c:pt idx="3717">
                  <c:v>1.901</c:v>
                </c:pt>
                <c:pt idx="3718">
                  <c:v>1.901</c:v>
                </c:pt>
                <c:pt idx="3719">
                  <c:v>1.901</c:v>
                </c:pt>
                <c:pt idx="3720">
                  <c:v>1.901</c:v>
                </c:pt>
                <c:pt idx="3721">
                  <c:v>1.901</c:v>
                </c:pt>
                <c:pt idx="3722">
                  <c:v>1.901</c:v>
                </c:pt>
                <c:pt idx="3723">
                  <c:v>1.901</c:v>
                </c:pt>
                <c:pt idx="3724">
                  <c:v>1.901</c:v>
                </c:pt>
                <c:pt idx="3725">
                  <c:v>1.901</c:v>
                </c:pt>
                <c:pt idx="3726">
                  <c:v>1.901</c:v>
                </c:pt>
                <c:pt idx="3727">
                  <c:v>1.901</c:v>
                </c:pt>
                <c:pt idx="3728">
                  <c:v>1.901</c:v>
                </c:pt>
                <c:pt idx="3729">
                  <c:v>1.901</c:v>
                </c:pt>
                <c:pt idx="3730">
                  <c:v>1.901</c:v>
                </c:pt>
                <c:pt idx="3731">
                  <c:v>1.901</c:v>
                </c:pt>
                <c:pt idx="3732">
                  <c:v>1.901</c:v>
                </c:pt>
                <c:pt idx="3733">
                  <c:v>1.901</c:v>
                </c:pt>
                <c:pt idx="3734">
                  <c:v>1.901</c:v>
                </c:pt>
                <c:pt idx="3735">
                  <c:v>1.901</c:v>
                </c:pt>
                <c:pt idx="3736">
                  <c:v>1.901</c:v>
                </c:pt>
                <c:pt idx="3737">
                  <c:v>1.901</c:v>
                </c:pt>
                <c:pt idx="3738">
                  <c:v>1.901</c:v>
                </c:pt>
                <c:pt idx="3739">
                  <c:v>1.901</c:v>
                </c:pt>
                <c:pt idx="3740">
                  <c:v>1.901</c:v>
                </c:pt>
                <c:pt idx="3741">
                  <c:v>1.901</c:v>
                </c:pt>
                <c:pt idx="3742">
                  <c:v>1.9019999999999999</c:v>
                </c:pt>
                <c:pt idx="3743">
                  <c:v>1.9019999999999999</c:v>
                </c:pt>
                <c:pt idx="3744">
                  <c:v>1.9019999999999999</c:v>
                </c:pt>
                <c:pt idx="3745">
                  <c:v>1.9019999999999999</c:v>
                </c:pt>
                <c:pt idx="3746">
                  <c:v>1.9019999999999999</c:v>
                </c:pt>
                <c:pt idx="3747">
                  <c:v>1.9019999999999999</c:v>
                </c:pt>
                <c:pt idx="3748">
                  <c:v>1.9019999999999999</c:v>
                </c:pt>
                <c:pt idx="3749">
                  <c:v>1.9019999999999999</c:v>
                </c:pt>
                <c:pt idx="3750">
                  <c:v>1.9019999999999999</c:v>
                </c:pt>
                <c:pt idx="3751">
                  <c:v>1.9019999999999999</c:v>
                </c:pt>
                <c:pt idx="3752">
                  <c:v>1.9019999999999999</c:v>
                </c:pt>
                <c:pt idx="3753">
                  <c:v>1.9019999999999999</c:v>
                </c:pt>
                <c:pt idx="3754">
                  <c:v>1.9019999999999999</c:v>
                </c:pt>
                <c:pt idx="3755">
                  <c:v>1.9019999999999999</c:v>
                </c:pt>
                <c:pt idx="3756">
                  <c:v>1.9039999999999999</c:v>
                </c:pt>
                <c:pt idx="3757">
                  <c:v>1.9039999999999999</c:v>
                </c:pt>
                <c:pt idx="3758">
                  <c:v>1.9039999999999999</c:v>
                </c:pt>
                <c:pt idx="3759">
                  <c:v>1.9039999999999999</c:v>
                </c:pt>
                <c:pt idx="3760">
                  <c:v>1.9039999999999999</c:v>
                </c:pt>
                <c:pt idx="3761">
                  <c:v>1.9039999999999999</c:v>
                </c:pt>
                <c:pt idx="3762">
                  <c:v>1.9039999999999999</c:v>
                </c:pt>
                <c:pt idx="3763">
                  <c:v>1.9039999999999999</c:v>
                </c:pt>
                <c:pt idx="3764">
                  <c:v>1.9039999999999999</c:v>
                </c:pt>
                <c:pt idx="3765">
                  <c:v>1.9039999999999999</c:v>
                </c:pt>
                <c:pt idx="3766">
                  <c:v>1.9039999999999999</c:v>
                </c:pt>
                <c:pt idx="3767">
                  <c:v>1.9039999999999999</c:v>
                </c:pt>
                <c:pt idx="3768">
                  <c:v>1.9039999999999999</c:v>
                </c:pt>
                <c:pt idx="3769">
                  <c:v>1.9039999999999999</c:v>
                </c:pt>
                <c:pt idx="3770">
                  <c:v>1.9039999999999999</c:v>
                </c:pt>
                <c:pt idx="3771">
                  <c:v>1.9039999999999999</c:v>
                </c:pt>
                <c:pt idx="3772">
                  <c:v>1.9039999999999999</c:v>
                </c:pt>
                <c:pt idx="3773">
                  <c:v>1.9039999999999999</c:v>
                </c:pt>
                <c:pt idx="3774">
                  <c:v>1.9039999999999999</c:v>
                </c:pt>
                <c:pt idx="3775">
                  <c:v>1.9039999999999999</c:v>
                </c:pt>
                <c:pt idx="3776">
                  <c:v>1.9039999999999999</c:v>
                </c:pt>
                <c:pt idx="3777">
                  <c:v>1.9039999999999999</c:v>
                </c:pt>
                <c:pt idx="3778">
                  <c:v>1.9039999999999999</c:v>
                </c:pt>
                <c:pt idx="3779">
                  <c:v>1.9039999999999999</c:v>
                </c:pt>
                <c:pt idx="3780">
                  <c:v>1.9039999999999999</c:v>
                </c:pt>
                <c:pt idx="3781">
                  <c:v>1.9039999999999999</c:v>
                </c:pt>
                <c:pt idx="3782">
                  <c:v>1.9039999999999999</c:v>
                </c:pt>
                <c:pt idx="3783">
                  <c:v>1.9039999999999999</c:v>
                </c:pt>
                <c:pt idx="3784">
                  <c:v>1.9039999999999999</c:v>
                </c:pt>
                <c:pt idx="3785">
                  <c:v>1.9039999999999999</c:v>
                </c:pt>
                <c:pt idx="3786">
                  <c:v>1.905</c:v>
                </c:pt>
                <c:pt idx="3787">
                  <c:v>1.905</c:v>
                </c:pt>
                <c:pt idx="3788">
                  <c:v>1.905</c:v>
                </c:pt>
                <c:pt idx="3789">
                  <c:v>1.905</c:v>
                </c:pt>
                <c:pt idx="3790">
                  <c:v>1.905</c:v>
                </c:pt>
                <c:pt idx="3791">
                  <c:v>1.905</c:v>
                </c:pt>
                <c:pt idx="3792">
                  <c:v>1.905</c:v>
                </c:pt>
                <c:pt idx="3793">
                  <c:v>1.905</c:v>
                </c:pt>
                <c:pt idx="3794">
                  <c:v>1.905</c:v>
                </c:pt>
                <c:pt idx="3795">
                  <c:v>1.905</c:v>
                </c:pt>
                <c:pt idx="3796">
                  <c:v>1.905</c:v>
                </c:pt>
                <c:pt idx="3797">
                  <c:v>1.905</c:v>
                </c:pt>
                <c:pt idx="3798">
                  <c:v>1.905</c:v>
                </c:pt>
                <c:pt idx="3799">
                  <c:v>1.905</c:v>
                </c:pt>
                <c:pt idx="3800">
                  <c:v>1.905</c:v>
                </c:pt>
                <c:pt idx="3801">
                  <c:v>1.905</c:v>
                </c:pt>
                <c:pt idx="3802">
                  <c:v>1.905</c:v>
                </c:pt>
                <c:pt idx="3803">
                  <c:v>1.905</c:v>
                </c:pt>
                <c:pt idx="3804">
                  <c:v>1.905</c:v>
                </c:pt>
                <c:pt idx="3805">
                  <c:v>1.905</c:v>
                </c:pt>
                <c:pt idx="3806">
                  <c:v>1.905</c:v>
                </c:pt>
                <c:pt idx="3807">
                  <c:v>1.905</c:v>
                </c:pt>
                <c:pt idx="3808">
                  <c:v>1.905</c:v>
                </c:pt>
                <c:pt idx="3809">
                  <c:v>1.905</c:v>
                </c:pt>
                <c:pt idx="3810">
                  <c:v>1.905</c:v>
                </c:pt>
                <c:pt idx="3811">
                  <c:v>1.905</c:v>
                </c:pt>
                <c:pt idx="3812">
                  <c:v>1.905</c:v>
                </c:pt>
                <c:pt idx="3813">
                  <c:v>1.905</c:v>
                </c:pt>
                <c:pt idx="3814">
                  <c:v>1.905</c:v>
                </c:pt>
                <c:pt idx="3815">
                  <c:v>1.9059999999999999</c:v>
                </c:pt>
                <c:pt idx="3816">
                  <c:v>1.9059999999999999</c:v>
                </c:pt>
                <c:pt idx="3817">
                  <c:v>1.9059999999999999</c:v>
                </c:pt>
                <c:pt idx="3818">
                  <c:v>1.9059999999999999</c:v>
                </c:pt>
                <c:pt idx="3819">
                  <c:v>1.9059999999999999</c:v>
                </c:pt>
                <c:pt idx="3820">
                  <c:v>1.9059999999999999</c:v>
                </c:pt>
                <c:pt idx="3821">
                  <c:v>1.9059999999999999</c:v>
                </c:pt>
                <c:pt idx="3822">
                  <c:v>1.9059999999999999</c:v>
                </c:pt>
                <c:pt idx="3823">
                  <c:v>1.9059999999999999</c:v>
                </c:pt>
                <c:pt idx="3824">
                  <c:v>1.9059999999999999</c:v>
                </c:pt>
                <c:pt idx="3825">
                  <c:v>1.9059999999999999</c:v>
                </c:pt>
                <c:pt idx="3826">
                  <c:v>1.9059999999999999</c:v>
                </c:pt>
                <c:pt idx="3827">
                  <c:v>1.9059999999999999</c:v>
                </c:pt>
                <c:pt idx="3828">
                  <c:v>1.9059999999999999</c:v>
                </c:pt>
                <c:pt idx="3829">
                  <c:v>1.9059999999999999</c:v>
                </c:pt>
                <c:pt idx="3830">
                  <c:v>1.9059999999999999</c:v>
                </c:pt>
                <c:pt idx="3831">
                  <c:v>1.9059999999999999</c:v>
                </c:pt>
                <c:pt idx="3832">
                  <c:v>1.9059999999999999</c:v>
                </c:pt>
                <c:pt idx="3833">
                  <c:v>1.9059999999999999</c:v>
                </c:pt>
                <c:pt idx="3834">
                  <c:v>1.9059999999999999</c:v>
                </c:pt>
                <c:pt idx="3835">
                  <c:v>1.9059999999999999</c:v>
                </c:pt>
                <c:pt idx="3836">
                  <c:v>1.9059999999999999</c:v>
                </c:pt>
                <c:pt idx="3837">
                  <c:v>1.9059999999999999</c:v>
                </c:pt>
                <c:pt idx="3838">
                  <c:v>1.9059999999999999</c:v>
                </c:pt>
                <c:pt idx="3839">
                  <c:v>1.9059999999999999</c:v>
                </c:pt>
                <c:pt idx="3840">
                  <c:v>1.9059999999999999</c:v>
                </c:pt>
                <c:pt idx="3841">
                  <c:v>1.9059999999999999</c:v>
                </c:pt>
                <c:pt idx="3842">
                  <c:v>1.9059999999999999</c:v>
                </c:pt>
                <c:pt idx="3843">
                  <c:v>1.9059999999999999</c:v>
                </c:pt>
                <c:pt idx="3844">
                  <c:v>1.9079999999999999</c:v>
                </c:pt>
                <c:pt idx="3845">
                  <c:v>1.9079999999999999</c:v>
                </c:pt>
                <c:pt idx="3846">
                  <c:v>1.9079999999999999</c:v>
                </c:pt>
                <c:pt idx="3847">
                  <c:v>1.9079999999999999</c:v>
                </c:pt>
                <c:pt idx="3848">
                  <c:v>1.9079999999999999</c:v>
                </c:pt>
                <c:pt idx="3849">
                  <c:v>1.9079999999999999</c:v>
                </c:pt>
                <c:pt idx="3850">
                  <c:v>1.9079999999999999</c:v>
                </c:pt>
                <c:pt idx="3851">
                  <c:v>1.9079999999999999</c:v>
                </c:pt>
                <c:pt idx="3852">
                  <c:v>1.9079999999999999</c:v>
                </c:pt>
                <c:pt idx="3853">
                  <c:v>1.9079999999999999</c:v>
                </c:pt>
                <c:pt idx="3854">
                  <c:v>1.9079999999999999</c:v>
                </c:pt>
                <c:pt idx="3855">
                  <c:v>1.9079999999999999</c:v>
                </c:pt>
                <c:pt idx="3856">
                  <c:v>1.9079999999999999</c:v>
                </c:pt>
                <c:pt idx="3857">
                  <c:v>1.9079999999999999</c:v>
                </c:pt>
                <c:pt idx="3858">
                  <c:v>1.911</c:v>
                </c:pt>
                <c:pt idx="3859">
                  <c:v>1.911</c:v>
                </c:pt>
                <c:pt idx="3860">
                  <c:v>1.911</c:v>
                </c:pt>
                <c:pt idx="3861">
                  <c:v>1.911</c:v>
                </c:pt>
                <c:pt idx="3862">
                  <c:v>1.911</c:v>
                </c:pt>
                <c:pt idx="3863">
                  <c:v>1.911</c:v>
                </c:pt>
                <c:pt idx="3864">
                  <c:v>1.911</c:v>
                </c:pt>
                <c:pt idx="3865">
                  <c:v>1.911</c:v>
                </c:pt>
                <c:pt idx="3866">
                  <c:v>1.911</c:v>
                </c:pt>
                <c:pt idx="3867">
                  <c:v>1.911</c:v>
                </c:pt>
                <c:pt idx="3868">
                  <c:v>1.911</c:v>
                </c:pt>
                <c:pt idx="3869">
                  <c:v>1.911</c:v>
                </c:pt>
                <c:pt idx="3870">
                  <c:v>1.911</c:v>
                </c:pt>
                <c:pt idx="3871">
                  <c:v>1.911</c:v>
                </c:pt>
                <c:pt idx="3872">
                  <c:v>1.911</c:v>
                </c:pt>
                <c:pt idx="3873">
                  <c:v>1.915</c:v>
                </c:pt>
                <c:pt idx="3874">
                  <c:v>1.915</c:v>
                </c:pt>
                <c:pt idx="3875">
                  <c:v>1.915</c:v>
                </c:pt>
                <c:pt idx="3876">
                  <c:v>1.915</c:v>
                </c:pt>
                <c:pt idx="3877">
                  <c:v>1.915</c:v>
                </c:pt>
                <c:pt idx="3878">
                  <c:v>1.915</c:v>
                </c:pt>
                <c:pt idx="3879">
                  <c:v>1.915</c:v>
                </c:pt>
                <c:pt idx="3880">
                  <c:v>1.915</c:v>
                </c:pt>
                <c:pt idx="3881">
                  <c:v>1.915</c:v>
                </c:pt>
                <c:pt idx="3882">
                  <c:v>1.915</c:v>
                </c:pt>
                <c:pt idx="3883">
                  <c:v>1.915</c:v>
                </c:pt>
                <c:pt idx="3884">
                  <c:v>1.915</c:v>
                </c:pt>
                <c:pt idx="3885">
                  <c:v>1.915</c:v>
                </c:pt>
                <c:pt idx="3886">
                  <c:v>1.915</c:v>
                </c:pt>
                <c:pt idx="3887">
                  <c:v>1.919</c:v>
                </c:pt>
                <c:pt idx="3888">
                  <c:v>1.919</c:v>
                </c:pt>
                <c:pt idx="3889">
                  <c:v>1.919</c:v>
                </c:pt>
                <c:pt idx="3890">
                  <c:v>1.919</c:v>
                </c:pt>
                <c:pt idx="3891">
                  <c:v>1.919</c:v>
                </c:pt>
                <c:pt idx="3892">
                  <c:v>1.919</c:v>
                </c:pt>
                <c:pt idx="3893">
                  <c:v>1.919</c:v>
                </c:pt>
                <c:pt idx="3894">
                  <c:v>1.919</c:v>
                </c:pt>
                <c:pt idx="3895">
                  <c:v>1.919</c:v>
                </c:pt>
                <c:pt idx="3896">
                  <c:v>1.919</c:v>
                </c:pt>
                <c:pt idx="3897">
                  <c:v>1.919</c:v>
                </c:pt>
                <c:pt idx="3898">
                  <c:v>1.919</c:v>
                </c:pt>
                <c:pt idx="3899">
                  <c:v>1.919</c:v>
                </c:pt>
                <c:pt idx="3900">
                  <c:v>1.919</c:v>
                </c:pt>
                <c:pt idx="3901">
                  <c:v>1.919</c:v>
                </c:pt>
                <c:pt idx="3902">
                  <c:v>1.921</c:v>
                </c:pt>
                <c:pt idx="3903">
                  <c:v>1.921</c:v>
                </c:pt>
                <c:pt idx="3904">
                  <c:v>1.921</c:v>
                </c:pt>
                <c:pt idx="3905">
                  <c:v>1.921</c:v>
                </c:pt>
                <c:pt idx="3906">
                  <c:v>1.921</c:v>
                </c:pt>
                <c:pt idx="3907">
                  <c:v>1.921</c:v>
                </c:pt>
                <c:pt idx="3908">
                  <c:v>1.921</c:v>
                </c:pt>
                <c:pt idx="3909">
                  <c:v>1.921</c:v>
                </c:pt>
                <c:pt idx="3910">
                  <c:v>1.921</c:v>
                </c:pt>
                <c:pt idx="3911">
                  <c:v>1.921</c:v>
                </c:pt>
                <c:pt idx="3912">
                  <c:v>1.921</c:v>
                </c:pt>
                <c:pt idx="3913">
                  <c:v>1.921</c:v>
                </c:pt>
                <c:pt idx="3914">
                  <c:v>1.921</c:v>
                </c:pt>
                <c:pt idx="3915">
                  <c:v>1.921</c:v>
                </c:pt>
                <c:pt idx="3916">
                  <c:v>1.921</c:v>
                </c:pt>
                <c:pt idx="3917">
                  <c:v>1.921</c:v>
                </c:pt>
                <c:pt idx="3918">
                  <c:v>1.921</c:v>
                </c:pt>
                <c:pt idx="3919">
                  <c:v>1.921</c:v>
                </c:pt>
                <c:pt idx="3920">
                  <c:v>1.921</c:v>
                </c:pt>
                <c:pt idx="3921">
                  <c:v>1.921</c:v>
                </c:pt>
                <c:pt idx="3922">
                  <c:v>1.921</c:v>
                </c:pt>
                <c:pt idx="3923">
                  <c:v>1.921</c:v>
                </c:pt>
                <c:pt idx="3924">
                  <c:v>1.921</c:v>
                </c:pt>
                <c:pt idx="3925">
                  <c:v>1.921</c:v>
                </c:pt>
                <c:pt idx="3926">
                  <c:v>1.921</c:v>
                </c:pt>
                <c:pt idx="3927">
                  <c:v>1.921</c:v>
                </c:pt>
                <c:pt idx="3928">
                  <c:v>1.921</c:v>
                </c:pt>
                <c:pt idx="3929">
                  <c:v>1.921</c:v>
                </c:pt>
                <c:pt idx="3930">
                  <c:v>1.921</c:v>
                </c:pt>
                <c:pt idx="3931">
                  <c:v>1.923</c:v>
                </c:pt>
                <c:pt idx="3932">
                  <c:v>1.923</c:v>
                </c:pt>
                <c:pt idx="3933">
                  <c:v>1.923</c:v>
                </c:pt>
                <c:pt idx="3934">
                  <c:v>1.923</c:v>
                </c:pt>
                <c:pt idx="3935">
                  <c:v>1.923</c:v>
                </c:pt>
                <c:pt idx="3936">
                  <c:v>1.923</c:v>
                </c:pt>
                <c:pt idx="3937">
                  <c:v>1.923</c:v>
                </c:pt>
                <c:pt idx="3938">
                  <c:v>1.923</c:v>
                </c:pt>
                <c:pt idx="3939">
                  <c:v>1.923</c:v>
                </c:pt>
                <c:pt idx="3940">
                  <c:v>1.923</c:v>
                </c:pt>
                <c:pt idx="3941">
                  <c:v>1.923</c:v>
                </c:pt>
                <c:pt idx="3942">
                  <c:v>1.923</c:v>
                </c:pt>
                <c:pt idx="3943">
                  <c:v>1.923</c:v>
                </c:pt>
                <c:pt idx="3944">
                  <c:v>1.923</c:v>
                </c:pt>
                <c:pt idx="3945">
                  <c:v>1.923</c:v>
                </c:pt>
                <c:pt idx="3946">
                  <c:v>1.923</c:v>
                </c:pt>
                <c:pt idx="3947">
                  <c:v>1.923</c:v>
                </c:pt>
                <c:pt idx="3948">
                  <c:v>1.923</c:v>
                </c:pt>
                <c:pt idx="3949">
                  <c:v>1.923</c:v>
                </c:pt>
                <c:pt idx="3950">
                  <c:v>1.923</c:v>
                </c:pt>
                <c:pt idx="3951">
                  <c:v>1.923</c:v>
                </c:pt>
                <c:pt idx="3952">
                  <c:v>1.923</c:v>
                </c:pt>
                <c:pt idx="3953">
                  <c:v>1.923</c:v>
                </c:pt>
                <c:pt idx="3954">
                  <c:v>1.923</c:v>
                </c:pt>
                <c:pt idx="3955">
                  <c:v>1.923</c:v>
                </c:pt>
                <c:pt idx="3956">
                  <c:v>1.923</c:v>
                </c:pt>
                <c:pt idx="3957">
                  <c:v>1.923</c:v>
                </c:pt>
                <c:pt idx="3958">
                  <c:v>1.923</c:v>
                </c:pt>
                <c:pt idx="3959">
                  <c:v>1.923</c:v>
                </c:pt>
                <c:pt idx="3960">
                  <c:v>1.925</c:v>
                </c:pt>
                <c:pt idx="3961">
                  <c:v>1.925</c:v>
                </c:pt>
                <c:pt idx="3962">
                  <c:v>1.925</c:v>
                </c:pt>
                <c:pt idx="3963">
                  <c:v>1.925</c:v>
                </c:pt>
                <c:pt idx="3964">
                  <c:v>1.925</c:v>
                </c:pt>
                <c:pt idx="3965">
                  <c:v>1.925</c:v>
                </c:pt>
                <c:pt idx="3966">
                  <c:v>1.925</c:v>
                </c:pt>
                <c:pt idx="3967">
                  <c:v>1.925</c:v>
                </c:pt>
                <c:pt idx="3968">
                  <c:v>1.925</c:v>
                </c:pt>
                <c:pt idx="3969">
                  <c:v>1.925</c:v>
                </c:pt>
                <c:pt idx="3970">
                  <c:v>1.925</c:v>
                </c:pt>
                <c:pt idx="3971">
                  <c:v>1.925</c:v>
                </c:pt>
                <c:pt idx="3972">
                  <c:v>1.925</c:v>
                </c:pt>
                <c:pt idx="3973">
                  <c:v>1.925</c:v>
                </c:pt>
                <c:pt idx="3974">
                  <c:v>1.925</c:v>
                </c:pt>
                <c:pt idx="3975">
                  <c:v>1.9239999999999999</c:v>
                </c:pt>
                <c:pt idx="3976">
                  <c:v>1.9239999999999999</c:v>
                </c:pt>
                <c:pt idx="3977">
                  <c:v>1.9239999999999999</c:v>
                </c:pt>
                <c:pt idx="3978">
                  <c:v>1.9239999999999999</c:v>
                </c:pt>
                <c:pt idx="3979">
                  <c:v>1.9239999999999999</c:v>
                </c:pt>
                <c:pt idx="3980">
                  <c:v>1.9239999999999999</c:v>
                </c:pt>
                <c:pt idx="3981">
                  <c:v>1.9239999999999999</c:v>
                </c:pt>
                <c:pt idx="3982">
                  <c:v>1.9239999999999999</c:v>
                </c:pt>
                <c:pt idx="3983">
                  <c:v>1.9239999999999999</c:v>
                </c:pt>
                <c:pt idx="3984">
                  <c:v>1.9239999999999999</c:v>
                </c:pt>
                <c:pt idx="3985">
                  <c:v>1.9239999999999999</c:v>
                </c:pt>
                <c:pt idx="3986">
                  <c:v>1.9239999999999999</c:v>
                </c:pt>
                <c:pt idx="3987">
                  <c:v>1.9239999999999999</c:v>
                </c:pt>
                <c:pt idx="3988">
                  <c:v>1.9239999999999999</c:v>
                </c:pt>
                <c:pt idx="3989">
                  <c:v>1.925</c:v>
                </c:pt>
                <c:pt idx="3990">
                  <c:v>1.925</c:v>
                </c:pt>
                <c:pt idx="3991">
                  <c:v>1.925</c:v>
                </c:pt>
                <c:pt idx="3992">
                  <c:v>1.925</c:v>
                </c:pt>
                <c:pt idx="3993">
                  <c:v>1.925</c:v>
                </c:pt>
                <c:pt idx="3994">
                  <c:v>1.925</c:v>
                </c:pt>
                <c:pt idx="3995">
                  <c:v>1.925</c:v>
                </c:pt>
                <c:pt idx="3996">
                  <c:v>1.925</c:v>
                </c:pt>
                <c:pt idx="3997">
                  <c:v>1.925</c:v>
                </c:pt>
                <c:pt idx="3998">
                  <c:v>1.925</c:v>
                </c:pt>
                <c:pt idx="3999">
                  <c:v>1.925</c:v>
                </c:pt>
                <c:pt idx="4000">
                  <c:v>1.925</c:v>
                </c:pt>
                <c:pt idx="4001">
                  <c:v>1.925</c:v>
                </c:pt>
                <c:pt idx="4002">
                  <c:v>1.925</c:v>
                </c:pt>
                <c:pt idx="4003">
                  <c:v>1.925</c:v>
                </c:pt>
                <c:pt idx="4004">
                  <c:v>1.925</c:v>
                </c:pt>
                <c:pt idx="4005">
                  <c:v>1.925</c:v>
                </c:pt>
                <c:pt idx="4006">
                  <c:v>1.925</c:v>
                </c:pt>
                <c:pt idx="4007">
                  <c:v>1.925</c:v>
                </c:pt>
                <c:pt idx="4008">
                  <c:v>1.925</c:v>
                </c:pt>
                <c:pt idx="4009">
                  <c:v>1.925</c:v>
                </c:pt>
                <c:pt idx="4010">
                  <c:v>1.925</c:v>
                </c:pt>
                <c:pt idx="4011">
                  <c:v>1.925</c:v>
                </c:pt>
                <c:pt idx="4012">
                  <c:v>1.925</c:v>
                </c:pt>
                <c:pt idx="4013">
                  <c:v>1.925</c:v>
                </c:pt>
                <c:pt idx="4014">
                  <c:v>1.925</c:v>
                </c:pt>
                <c:pt idx="4015">
                  <c:v>1.925</c:v>
                </c:pt>
                <c:pt idx="4016">
                  <c:v>1.925</c:v>
                </c:pt>
                <c:pt idx="4017">
                  <c:v>1.925</c:v>
                </c:pt>
                <c:pt idx="4018">
                  <c:v>1.9259999999999999</c:v>
                </c:pt>
                <c:pt idx="4019">
                  <c:v>1.9259999999999999</c:v>
                </c:pt>
                <c:pt idx="4020">
                  <c:v>1.9259999999999999</c:v>
                </c:pt>
                <c:pt idx="4021">
                  <c:v>1.9259999999999999</c:v>
                </c:pt>
                <c:pt idx="4022">
                  <c:v>1.9259999999999999</c:v>
                </c:pt>
                <c:pt idx="4023">
                  <c:v>1.9259999999999999</c:v>
                </c:pt>
                <c:pt idx="4024">
                  <c:v>1.9259999999999999</c:v>
                </c:pt>
                <c:pt idx="4025">
                  <c:v>1.9259999999999999</c:v>
                </c:pt>
                <c:pt idx="4026">
                  <c:v>1.9259999999999999</c:v>
                </c:pt>
                <c:pt idx="4027">
                  <c:v>1.9259999999999999</c:v>
                </c:pt>
                <c:pt idx="4028">
                  <c:v>1.9259999999999999</c:v>
                </c:pt>
                <c:pt idx="4029">
                  <c:v>1.9259999999999999</c:v>
                </c:pt>
                <c:pt idx="4030">
                  <c:v>1.9259999999999999</c:v>
                </c:pt>
                <c:pt idx="4031">
                  <c:v>1.9259999999999999</c:v>
                </c:pt>
                <c:pt idx="4032">
                  <c:v>1.9259999999999999</c:v>
                </c:pt>
                <c:pt idx="4033">
                  <c:v>1.927</c:v>
                </c:pt>
                <c:pt idx="4034">
                  <c:v>1.927</c:v>
                </c:pt>
                <c:pt idx="4035">
                  <c:v>1.927</c:v>
                </c:pt>
                <c:pt idx="4036">
                  <c:v>1.927</c:v>
                </c:pt>
                <c:pt idx="4037">
                  <c:v>1.927</c:v>
                </c:pt>
                <c:pt idx="4038">
                  <c:v>1.927</c:v>
                </c:pt>
                <c:pt idx="4039">
                  <c:v>1.927</c:v>
                </c:pt>
                <c:pt idx="4040">
                  <c:v>1.927</c:v>
                </c:pt>
                <c:pt idx="4041">
                  <c:v>1.927</c:v>
                </c:pt>
                <c:pt idx="4042">
                  <c:v>1.927</c:v>
                </c:pt>
                <c:pt idx="4043">
                  <c:v>1.927</c:v>
                </c:pt>
                <c:pt idx="4044">
                  <c:v>1.927</c:v>
                </c:pt>
                <c:pt idx="4045">
                  <c:v>1.927</c:v>
                </c:pt>
                <c:pt idx="4046">
                  <c:v>1.927</c:v>
                </c:pt>
                <c:pt idx="4047">
                  <c:v>1.927</c:v>
                </c:pt>
                <c:pt idx="4048">
                  <c:v>1.927</c:v>
                </c:pt>
                <c:pt idx="4049">
                  <c:v>1.927</c:v>
                </c:pt>
                <c:pt idx="4050">
                  <c:v>1.927</c:v>
                </c:pt>
                <c:pt idx="4051">
                  <c:v>1.927</c:v>
                </c:pt>
                <c:pt idx="4052">
                  <c:v>1.927</c:v>
                </c:pt>
                <c:pt idx="4053">
                  <c:v>1.927</c:v>
                </c:pt>
                <c:pt idx="4054">
                  <c:v>1.927</c:v>
                </c:pt>
                <c:pt idx="4055">
                  <c:v>1.927</c:v>
                </c:pt>
                <c:pt idx="4056">
                  <c:v>1.927</c:v>
                </c:pt>
                <c:pt idx="4057">
                  <c:v>1.927</c:v>
                </c:pt>
                <c:pt idx="4058">
                  <c:v>1.927</c:v>
                </c:pt>
                <c:pt idx="4059">
                  <c:v>1.927</c:v>
                </c:pt>
                <c:pt idx="4060">
                  <c:v>1.927</c:v>
                </c:pt>
                <c:pt idx="4061">
                  <c:v>1.927</c:v>
                </c:pt>
                <c:pt idx="4062">
                  <c:v>1.927</c:v>
                </c:pt>
                <c:pt idx="4063">
                  <c:v>1.927</c:v>
                </c:pt>
                <c:pt idx="4064">
                  <c:v>1.927</c:v>
                </c:pt>
                <c:pt idx="4065">
                  <c:v>1.927</c:v>
                </c:pt>
                <c:pt idx="4066">
                  <c:v>1.927</c:v>
                </c:pt>
                <c:pt idx="4067">
                  <c:v>1.927</c:v>
                </c:pt>
                <c:pt idx="4068">
                  <c:v>1.927</c:v>
                </c:pt>
                <c:pt idx="4069">
                  <c:v>1.927</c:v>
                </c:pt>
                <c:pt idx="4070">
                  <c:v>1.927</c:v>
                </c:pt>
                <c:pt idx="4071">
                  <c:v>1.927</c:v>
                </c:pt>
                <c:pt idx="4072">
                  <c:v>1.927</c:v>
                </c:pt>
                <c:pt idx="4073">
                  <c:v>1.927</c:v>
                </c:pt>
                <c:pt idx="4074">
                  <c:v>1.927</c:v>
                </c:pt>
                <c:pt idx="4075">
                  <c:v>1.927</c:v>
                </c:pt>
                <c:pt idx="4076">
                  <c:v>1.927</c:v>
                </c:pt>
                <c:pt idx="4077">
                  <c:v>1.927</c:v>
                </c:pt>
                <c:pt idx="4078">
                  <c:v>1.927</c:v>
                </c:pt>
                <c:pt idx="4079">
                  <c:v>1.927</c:v>
                </c:pt>
                <c:pt idx="4080">
                  <c:v>1.927</c:v>
                </c:pt>
                <c:pt idx="4081">
                  <c:v>1.927</c:v>
                </c:pt>
                <c:pt idx="4082">
                  <c:v>1.927</c:v>
                </c:pt>
                <c:pt idx="4083">
                  <c:v>1.927</c:v>
                </c:pt>
                <c:pt idx="4084">
                  <c:v>1.927</c:v>
                </c:pt>
                <c:pt idx="4085">
                  <c:v>1.927</c:v>
                </c:pt>
                <c:pt idx="4086">
                  <c:v>1.927</c:v>
                </c:pt>
                <c:pt idx="4087">
                  <c:v>1.927</c:v>
                </c:pt>
                <c:pt idx="4088">
                  <c:v>1.927</c:v>
                </c:pt>
                <c:pt idx="4089">
                  <c:v>1.927</c:v>
                </c:pt>
                <c:pt idx="4090">
                  <c:v>1.927</c:v>
                </c:pt>
                <c:pt idx="4091">
                  <c:v>1.927</c:v>
                </c:pt>
                <c:pt idx="4092">
                  <c:v>1.927</c:v>
                </c:pt>
                <c:pt idx="4093">
                  <c:v>1.927</c:v>
                </c:pt>
                <c:pt idx="4094">
                  <c:v>1.927</c:v>
                </c:pt>
                <c:pt idx="4095">
                  <c:v>1.927</c:v>
                </c:pt>
                <c:pt idx="4096">
                  <c:v>1.927</c:v>
                </c:pt>
                <c:pt idx="4097">
                  <c:v>1.927</c:v>
                </c:pt>
                <c:pt idx="4098">
                  <c:v>1.927</c:v>
                </c:pt>
                <c:pt idx="4099">
                  <c:v>1.927</c:v>
                </c:pt>
                <c:pt idx="4100">
                  <c:v>1.927</c:v>
                </c:pt>
                <c:pt idx="4101">
                  <c:v>1.927</c:v>
                </c:pt>
                <c:pt idx="4102">
                  <c:v>1.927</c:v>
                </c:pt>
                <c:pt idx="4103">
                  <c:v>1.927</c:v>
                </c:pt>
                <c:pt idx="4104">
                  <c:v>1.927</c:v>
                </c:pt>
                <c:pt idx="4105">
                  <c:v>1.927</c:v>
                </c:pt>
                <c:pt idx="4106">
                  <c:v>1.9279999999999999</c:v>
                </c:pt>
                <c:pt idx="4107">
                  <c:v>1.9279999999999999</c:v>
                </c:pt>
                <c:pt idx="4108">
                  <c:v>1.9279999999999999</c:v>
                </c:pt>
                <c:pt idx="4109">
                  <c:v>1.9279999999999999</c:v>
                </c:pt>
                <c:pt idx="4110">
                  <c:v>1.9279999999999999</c:v>
                </c:pt>
                <c:pt idx="4111">
                  <c:v>1.9279999999999999</c:v>
                </c:pt>
                <c:pt idx="4112">
                  <c:v>1.9279999999999999</c:v>
                </c:pt>
                <c:pt idx="4113">
                  <c:v>1.9279999999999999</c:v>
                </c:pt>
                <c:pt idx="4114">
                  <c:v>1.9279999999999999</c:v>
                </c:pt>
                <c:pt idx="4115">
                  <c:v>1.9279999999999999</c:v>
                </c:pt>
                <c:pt idx="4116">
                  <c:v>1.9279999999999999</c:v>
                </c:pt>
                <c:pt idx="4117">
                  <c:v>1.9279999999999999</c:v>
                </c:pt>
                <c:pt idx="4118">
                  <c:v>1.9279999999999999</c:v>
                </c:pt>
                <c:pt idx="4119">
                  <c:v>1.9279999999999999</c:v>
                </c:pt>
                <c:pt idx="4120">
                  <c:v>1.927</c:v>
                </c:pt>
                <c:pt idx="4121">
                  <c:v>1.927</c:v>
                </c:pt>
                <c:pt idx="4122">
                  <c:v>1.927</c:v>
                </c:pt>
                <c:pt idx="4123">
                  <c:v>1.927</c:v>
                </c:pt>
                <c:pt idx="4124">
                  <c:v>1.927</c:v>
                </c:pt>
                <c:pt idx="4125">
                  <c:v>1.927</c:v>
                </c:pt>
                <c:pt idx="4126">
                  <c:v>1.927</c:v>
                </c:pt>
                <c:pt idx="4127">
                  <c:v>1.927</c:v>
                </c:pt>
                <c:pt idx="4128">
                  <c:v>1.927</c:v>
                </c:pt>
                <c:pt idx="4129">
                  <c:v>1.927</c:v>
                </c:pt>
                <c:pt idx="4130">
                  <c:v>1.927</c:v>
                </c:pt>
                <c:pt idx="4131">
                  <c:v>1.927</c:v>
                </c:pt>
                <c:pt idx="4132">
                  <c:v>1.927</c:v>
                </c:pt>
                <c:pt idx="4133">
                  <c:v>1.927</c:v>
                </c:pt>
                <c:pt idx="4134">
                  <c:v>1.927</c:v>
                </c:pt>
                <c:pt idx="4135">
                  <c:v>1.927</c:v>
                </c:pt>
                <c:pt idx="4136">
                  <c:v>1.927</c:v>
                </c:pt>
                <c:pt idx="4137">
                  <c:v>1.927</c:v>
                </c:pt>
                <c:pt idx="4138">
                  <c:v>1.927</c:v>
                </c:pt>
                <c:pt idx="4139">
                  <c:v>1.927</c:v>
                </c:pt>
                <c:pt idx="4140">
                  <c:v>1.927</c:v>
                </c:pt>
                <c:pt idx="4141">
                  <c:v>1.927</c:v>
                </c:pt>
                <c:pt idx="4142">
                  <c:v>1.927</c:v>
                </c:pt>
                <c:pt idx="4143">
                  <c:v>1.927</c:v>
                </c:pt>
                <c:pt idx="4144">
                  <c:v>1.927</c:v>
                </c:pt>
                <c:pt idx="4145">
                  <c:v>1.927</c:v>
                </c:pt>
                <c:pt idx="4146">
                  <c:v>1.927</c:v>
                </c:pt>
                <c:pt idx="4147">
                  <c:v>1.927</c:v>
                </c:pt>
                <c:pt idx="4148">
                  <c:v>1.927</c:v>
                </c:pt>
                <c:pt idx="4149">
                  <c:v>1.927</c:v>
                </c:pt>
                <c:pt idx="4150">
                  <c:v>1.927</c:v>
                </c:pt>
                <c:pt idx="4151">
                  <c:v>1.927</c:v>
                </c:pt>
                <c:pt idx="4152">
                  <c:v>1.927</c:v>
                </c:pt>
                <c:pt idx="4153">
                  <c:v>1.927</c:v>
                </c:pt>
                <c:pt idx="4154">
                  <c:v>1.927</c:v>
                </c:pt>
                <c:pt idx="4155">
                  <c:v>1.927</c:v>
                </c:pt>
                <c:pt idx="4156">
                  <c:v>1.927</c:v>
                </c:pt>
                <c:pt idx="4157">
                  <c:v>1.927</c:v>
                </c:pt>
                <c:pt idx="4158">
                  <c:v>1.927</c:v>
                </c:pt>
                <c:pt idx="4159">
                  <c:v>1.927</c:v>
                </c:pt>
                <c:pt idx="4160">
                  <c:v>1.927</c:v>
                </c:pt>
                <c:pt idx="4161">
                  <c:v>1.927</c:v>
                </c:pt>
                <c:pt idx="4162">
                  <c:v>1.927</c:v>
                </c:pt>
                <c:pt idx="4163">
                  <c:v>1.927</c:v>
                </c:pt>
                <c:pt idx="4164">
                  <c:v>1.927</c:v>
                </c:pt>
                <c:pt idx="4165">
                  <c:v>1.927</c:v>
                </c:pt>
                <c:pt idx="4166">
                  <c:v>1.927</c:v>
                </c:pt>
                <c:pt idx="4167">
                  <c:v>1.927</c:v>
                </c:pt>
                <c:pt idx="4168">
                  <c:v>1.927</c:v>
                </c:pt>
                <c:pt idx="4169">
                  <c:v>1.927</c:v>
                </c:pt>
                <c:pt idx="4170">
                  <c:v>1.927</c:v>
                </c:pt>
                <c:pt idx="4171">
                  <c:v>1.927</c:v>
                </c:pt>
                <c:pt idx="4172">
                  <c:v>1.927</c:v>
                </c:pt>
                <c:pt idx="4173">
                  <c:v>1.927</c:v>
                </c:pt>
                <c:pt idx="4174">
                  <c:v>1.927</c:v>
                </c:pt>
                <c:pt idx="4175">
                  <c:v>1.927</c:v>
                </c:pt>
                <c:pt idx="4176">
                  <c:v>1.927</c:v>
                </c:pt>
                <c:pt idx="4177">
                  <c:v>1.927</c:v>
                </c:pt>
                <c:pt idx="4178">
                  <c:v>1.9259999999999999</c:v>
                </c:pt>
                <c:pt idx="4179">
                  <c:v>1.9259999999999999</c:v>
                </c:pt>
                <c:pt idx="4180">
                  <c:v>1.9259999999999999</c:v>
                </c:pt>
                <c:pt idx="4181">
                  <c:v>1.9259999999999999</c:v>
                </c:pt>
                <c:pt idx="4182">
                  <c:v>1.9259999999999999</c:v>
                </c:pt>
                <c:pt idx="4183">
                  <c:v>1.9259999999999999</c:v>
                </c:pt>
                <c:pt idx="4184">
                  <c:v>1.9259999999999999</c:v>
                </c:pt>
                <c:pt idx="4185">
                  <c:v>1.9259999999999999</c:v>
                </c:pt>
                <c:pt idx="4186">
                  <c:v>1.9259999999999999</c:v>
                </c:pt>
                <c:pt idx="4187">
                  <c:v>1.9259999999999999</c:v>
                </c:pt>
                <c:pt idx="4188">
                  <c:v>1.9259999999999999</c:v>
                </c:pt>
                <c:pt idx="4189">
                  <c:v>1.9259999999999999</c:v>
                </c:pt>
                <c:pt idx="4190">
                  <c:v>1.9259999999999999</c:v>
                </c:pt>
                <c:pt idx="4191">
                  <c:v>1.9259999999999999</c:v>
                </c:pt>
                <c:pt idx="4192">
                  <c:v>1.9259999999999999</c:v>
                </c:pt>
                <c:pt idx="4193">
                  <c:v>1.9259999999999999</c:v>
                </c:pt>
                <c:pt idx="4194">
                  <c:v>1.9259999999999999</c:v>
                </c:pt>
                <c:pt idx="4195">
                  <c:v>1.9259999999999999</c:v>
                </c:pt>
                <c:pt idx="4196">
                  <c:v>1.9259999999999999</c:v>
                </c:pt>
                <c:pt idx="4197">
                  <c:v>1.9259999999999999</c:v>
                </c:pt>
                <c:pt idx="4198">
                  <c:v>1.9259999999999999</c:v>
                </c:pt>
                <c:pt idx="4199">
                  <c:v>1.9259999999999999</c:v>
                </c:pt>
                <c:pt idx="4200">
                  <c:v>1.9259999999999999</c:v>
                </c:pt>
                <c:pt idx="4201">
                  <c:v>1.9259999999999999</c:v>
                </c:pt>
                <c:pt idx="4202">
                  <c:v>1.9259999999999999</c:v>
                </c:pt>
                <c:pt idx="4203">
                  <c:v>1.9259999999999999</c:v>
                </c:pt>
                <c:pt idx="4204">
                  <c:v>1.9259999999999999</c:v>
                </c:pt>
                <c:pt idx="4205">
                  <c:v>1.9259999999999999</c:v>
                </c:pt>
                <c:pt idx="4206">
                  <c:v>1.9259999999999999</c:v>
                </c:pt>
                <c:pt idx="4207">
                  <c:v>1.9259999999999999</c:v>
                </c:pt>
                <c:pt idx="4208">
                  <c:v>1.925</c:v>
                </c:pt>
                <c:pt idx="4209">
                  <c:v>1.925</c:v>
                </c:pt>
                <c:pt idx="4210">
                  <c:v>1.925</c:v>
                </c:pt>
                <c:pt idx="4211">
                  <c:v>1.925</c:v>
                </c:pt>
                <c:pt idx="4212">
                  <c:v>1.925</c:v>
                </c:pt>
                <c:pt idx="4213">
                  <c:v>1.925</c:v>
                </c:pt>
                <c:pt idx="4214">
                  <c:v>1.925</c:v>
                </c:pt>
                <c:pt idx="4215">
                  <c:v>1.925</c:v>
                </c:pt>
                <c:pt idx="4216">
                  <c:v>1.925</c:v>
                </c:pt>
                <c:pt idx="4217">
                  <c:v>1.925</c:v>
                </c:pt>
                <c:pt idx="4218">
                  <c:v>1.925</c:v>
                </c:pt>
                <c:pt idx="4219">
                  <c:v>1.925</c:v>
                </c:pt>
                <c:pt idx="4220">
                  <c:v>1.925</c:v>
                </c:pt>
                <c:pt idx="4221">
                  <c:v>1.925</c:v>
                </c:pt>
                <c:pt idx="4222">
                  <c:v>1.925</c:v>
                </c:pt>
                <c:pt idx="4223">
                  <c:v>1.925</c:v>
                </c:pt>
                <c:pt idx="4224">
                  <c:v>1.925</c:v>
                </c:pt>
                <c:pt idx="4225">
                  <c:v>1.925</c:v>
                </c:pt>
                <c:pt idx="4226">
                  <c:v>1.925</c:v>
                </c:pt>
                <c:pt idx="4227">
                  <c:v>1.925</c:v>
                </c:pt>
                <c:pt idx="4228">
                  <c:v>1.925</c:v>
                </c:pt>
                <c:pt idx="4229">
                  <c:v>1.925</c:v>
                </c:pt>
                <c:pt idx="4230">
                  <c:v>1.925</c:v>
                </c:pt>
                <c:pt idx="4231">
                  <c:v>1.925</c:v>
                </c:pt>
                <c:pt idx="4232">
                  <c:v>1.925</c:v>
                </c:pt>
                <c:pt idx="4233">
                  <c:v>1.925</c:v>
                </c:pt>
                <c:pt idx="4234">
                  <c:v>1.925</c:v>
                </c:pt>
                <c:pt idx="4235">
                  <c:v>1.925</c:v>
                </c:pt>
                <c:pt idx="4236">
                  <c:v>1.925</c:v>
                </c:pt>
                <c:pt idx="4237">
                  <c:v>1.925</c:v>
                </c:pt>
                <c:pt idx="4238">
                  <c:v>1.925</c:v>
                </c:pt>
                <c:pt idx="4239">
                  <c:v>1.925</c:v>
                </c:pt>
                <c:pt idx="4240">
                  <c:v>1.925</c:v>
                </c:pt>
                <c:pt idx="4241">
                  <c:v>1.925</c:v>
                </c:pt>
                <c:pt idx="4242">
                  <c:v>1.925</c:v>
                </c:pt>
                <c:pt idx="4243">
                  <c:v>1.925</c:v>
                </c:pt>
                <c:pt idx="4244">
                  <c:v>1.925</c:v>
                </c:pt>
                <c:pt idx="4245">
                  <c:v>1.925</c:v>
                </c:pt>
                <c:pt idx="4246">
                  <c:v>1.925</c:v>
                </c:pt>
                <c:pt idx="4247">
                  <c:v>1.925</c:v>
                </c:pt>
                <c:pt idx="4248">
                  <c:v>1.925</c:v>
                </c:pt>
                <c:pt idx="4249">
                  <c:v>1.925</c:v>
                </c:pt>
                <c:pt idx="4250">
                  <c:v>1.925</c:v>
                </c:pt>
                <c:pt idx="4251">
                  <c:v>1.9239999999999999</c:v>
                </c:pt>
                <c:pt idx="4252">
                  <c:v>1.9239999999999999</c:v>
                </c:pt>
                <c:pt idx="4253">
                  <c:v>1.9239999999999999</c:v>
                </c:pt>
                <c:pt idx="4254">
                  <c:v>1.9239999999999999</c:v>
                </c:pt>
                <c:pt idx="4255">
                  <c:v>1.9239999999999999</c:v>
                </c:pt>
                <c:pt idx="4256">
                  <c:v>1.9239999999999999</c:v>
                </c:pt>
                <c:pt idx="4257">
                  <c:v>1.9239999999999999</c:v>
                </c:pt>
                <c:pt idx="4258">
                  <c:v>1.9239999999999999</c:v>
                </c:pt>
                <c:pt idx="4259">
                  <c:v>1.9239999999999999</c:v>
                </c:pt>
                <c:pt idx="4260">
                  <c:v>1.9239999999999999</c:v>
                </c:pt>
                <c:pt idx="4261">
                  <c:v>1.9239999999999999</c:v>
                </c:pt>
                <c:pt idx="4262">
                  <c:v>1.9239999999999999</c:v>
                </c:pt>
                <c:pt idx="4263">
                  <c:v>1.9239999999999999</c:v>
                </c:pt>
                <c:pt idx="4264">
                  <c:v>1.9239999999999999</c:v>
                </c:pt>
                <c:pt idx="4265">
                  <c:v>1.9239999999999999</c:v>
                </c:pt>
                <c:pt idx="4266">
                  <c:v>1.9239999999999999</c:v>
                </c:pt>
                <c:pt idx="4267">
                  <c:v>1.9239999999999999</c:v>
                </c:pt>
                <c:pt idx="4268">
                  <c:v>1.9239999999999999</c:v>
                </c:pt>
                <c:pt idx="4269">
                  <c:v>1.9239999999999999</c:v>
                </c:pt>
                <c:pt idx="4270">
                  <c:v>1.9239999999999999</c:v>
                </c:pt>
                <c:pt idx="4271">
                  <c:v>1.9239999999999999</c:v>
                </c:pt>
                <c:pt idx="4272">
                  <c:v>1.9239999999999999</c:v>
                </c:pt>
                <c:pt idx="4273">
                  <c:v>1.9239999999999999</c:v>
                </c:pt>
                <c:pt idx="4274">
                  <c:v>1.9239999999999999</c:v>
                </c:pt>
                <c:pt idx="4275">
                  <c:v>1.9239999999999999</c:v>
                </c:pt>
                <c:pt idx="4276">
                  <c:v>1.9239999999999999</c:v>
                </c:pt>
                <c:pt idx="4277">
                  <c:v>1.9239999999999999</c:v>
                </c:pt>
                <c:pt idx="4278">
                  <c:v>1.9239999999999999</c:v>
                </c:pt>
                <c:pt idx="4279">
                  <c:v>1.9239999999999999</c:v>
                </c:pt>
                <c:pt idx="4280">
                  <c:v>1.923</c:v>
                </c:pt>
                <c:pt idx="4281">
                  <c:v>1.923</c:v>
                </c:pt>
                <c:pt idx="4282">
                  <c:v>1.923</c:v>
                </c:pt>
                <c:pt idx="4283">
                  <c:v>1.923</c:v>
                </c:pt>
                <c:pt idx="4284">
                  <c:v>1.923</c:v>
                </c:pt>
                <c:pt idx="4285">
                  <c:v>1.923</c:v>
                </c:pt>
                <c:pt idx="4286">
                  <c:v>1.923</c:v>
                </c:pt>
                <c:pt idx="4287">
                  <c:v>1.923</c:v>
                </c:pt>
                <c:pt idx="4288">
                  <c:v>1.923</c:v>
                </c:pt>
                <c:pt idx="4289">
                  <c:v>1.923</c:v>
                </c:pt>
                <c:pt idx="4290">
                  <c:v>1.923</c:v>
                </c:pt>
                <c:pt idx="4291">
                  <c:v>1.923</c:v>
                </c:pt>
                <c:pt idx="4292">
                  <c:v>1.923</c:v>
                </c:pt>
                <c:pt idx="4293">
                  <c:v>1.923</c:v>
                </c:pt>
                <c:pt idx="4294">
                  <c:v>1.923</c:v>
                </c:pt>
                <c:pt idx="4295">
                  <c:v>1.9219999999999999</c:v>
                </c:pt>
                <c:pt idx="4296">
                  <c:v>1.9219999999999999</c:v>
                </c:pt>
                <c:pt idx="4297">
                  <c:v>1.9219999999999999</c:v>
                </c:pt>
                <c:pt idx="4298">
                  <c:v>1.9219999999999999</c:v>
                </c:pt>
                <c:pt idx="4299">
                  <c:v>1.9219999999999999</c:v>
                </c:pt>
                <c:pt idx="4300">
                  <c:v>1.9219999999999999</c:v>
                </c:pt>
                <c:pt idx="4301">
                  <c:v>1.9219999999999999</c:v>
                </c:pt>
                <c:pt idx="4302">
                  <c:v>1.9219999999999999</c:v>
                </c:pt>
                <c:pt idx="4303">
                  <c:v>1.9219999999999999</c:v>
                </c:pt>
                <c:pt idx="4304">
                  <c:v>1.9219999999999999</c:v>
                </c:pt>
                <c:pt idx="4305">
                  <c:v>1.9219999999999999</c:v>
                </c:pt>
                <c:pt idx="4306">
                  <c:v>1.9219999999999999</c:v>
                </c:pt>
                <c:pt idx="4307">
                  <c:v>1.9219999999999999</c:v>
                </c:pt>
                <c:pt idx="4308">
                  <c:v>1.9219999999999999</c:v>
                </c:pt>
                <c:pt idx="4309">
                  <c:v>1.9219999999999999</c:v>
                </c:pt>
                <c:pt idx="4310">
                  <c:v>1.9219999999999999</c:v>
                </c:pt>
                <c:pt idx="4311">
                  <c:v>1.9219999999999999</c:v>
                </c:pt>
                <c:pt idx="4312">
                  <c:v>1.9219999999999999</c:v>
                </c:pt>
                <c:pt idx="4313">
                  <c:v>1.9219999999999999</c:v>
                </c:pt>
                <c:pt idx="4314">
                  <c:v>1.9219999999999999</c:v>
                </c:pt>
                <c:pt idx="4315">
                  <c:v>1.9219999999999999</c:v>
                </c:pt>
                <c:pt idx="4316">
                  <c:v>1.9219999999999999</c:v>
                </c:pt>
                <c:pt idx="4317">
                  <c:v>1.9219999999999999</c:v>
                </c:pt>
                <c:pt idx="4318">
                  <c:v>1.9219999999999999</c:v>
                </c:pt>
                <c:pt idx="4319">
                  <c:v>1.9219999999999999</c:v>
                </c:pt>
                <c:pt idx="4320">
                  <c:v>1.9219999999999999</c:v>
                </c:pt>
                <c:pt idx="4321">
                  <c:v>1.9219999999999999</c:v>
                </c:pt>
                <c:pt idx="4322">
                  <c:v>1.9219999999999999</c:v>
                </c:pt>
                <c:pt idx="4323">
                  <c:v>1.9219999999999999</c:v>
                </c:pt>
                <c:pt idx="4324">
                  <c:v>1.9219999999999999</c:v>
                </c:pt>
                <c:pt idx="4325">
                  <c:v>1.9219999999999999</c:v>
                </c:pt>
                <c:pt idx="4326">
                  <c:v>1.9219999999999999</c:v>
                </c:pt>
                <c:pt idx="4327">
                  <c:v>1.9219999999999999</c:v>
                </c:pt>
                <c:pt idx="4328">
                  <c:v>1.9219999999999999</c:v>
                </c:pt>
                <c:pt idx="4329">
                  <c:v>1.9219999999999999</c:v>
                </c:pt>
                <c:pt idx="4330">
                  <c:v>1.9219999999999999</c:v>
                </c:pt>
                <c:pt idx="4331">
                  <c:v>1.9219999999999999</c:v>
                </c:pt>
                <c:pt idx="4332">
                  <c:v>1.9219999999999999</c:v>
                </c:pt>
                <c:pt idx="4333">
                  <c:v>1.9219999999999999</c:v>
                </c:pt>
                <c:pt idx="4334">
                  <c:v>1.9219999999999999</c:v>
                </c:pt>
                <c:pt idx="4335">
                  <c:v>1.9219999999999999</c:v>
                </c:pt>
                <c:pt idx="4336">
                  <c:v>1.9219999999999999</c:v>
                </c:pt>
                <c:pt idx="4337">
                  <c:v>1.9219999999999999</c:v>
                </c:pt>
                <c:pt idx="4338">
                  <c:v>1.9219999999999999</c:v>
                </c:pt>
                <c:pt idx="4339">
                  <c:v>1.923</c:v>
                </c:pt>
                <c:pt idx="4340">
                  <c:v>1.923</c:v>
                </c:pt>
                <c:pt idx="4341">
                  <c:v>1.923</c:v>
                </c:pt>
                <c:pt idx="4342">
                  <c:v>1.923</c:v>
                </c:pt>
                <c:pt idx="4343">
                  <c:v>1.923</c:v>
                </c:pt>
                <c:pt idx="4344">
                  <c:v>1.923</c:v>
                </c:pt>
                <c:pt idx="4345">
                  <c:v>1.923</c:v>
                </c:pt>
                <c:pt idx="4346">
                  <c:v>1.923</c:v>
                </c:pt>
                <c:pt idx="4347">
                  <c:v>1.923</c:v>
                </c:pt>
                <c:pt idx="4348">
                  <c:v>1.923</c:v>
                </c:pt>
                <c:pt idx="4349">
                  <c:v>1.923</c:v>
                </c:pt>
                <c:pt idx="4350">
                  <c:v>1.923</c:v>
                </c:pt>
                <c:pt idx="4351">
                  <c:v>1.923</c:v>
                </c:pt>
                <c:pt idx="4352">
                  <c:v>1.923</c:v>
                </c:pt>
                <c:pt idx="4353">
                  <c:v>1.927</c:v>
                </c:pt>
                <c:pt idx="4354">
                  <c:v>1.927</c:v>
                </c:pt>
                <c:pt idx="4355">
                  <c:v>1.927</c:v>
                </c:pt>
                <c:pt idx="4356">
                  <c:v>1.927</c:v>
                </c:pt>
                <c:pt idx="4357">
                  <c:v>1.927</c:v>
                </c:pt>
                <c:pt idx="4358">
                  <c:v>1.927</c:v>
                </c:pt>
                <c:pt idx="4359">
                  <c:v>1.927</c:v>
                </c:pt>
                <c:pt idx="4360">
                  <c:v>1.927</c:v>
                </c:pt>
                <c:pt idx="4361">
                  <c:v>1.927</c:v>
                </c:pt>
                <c:pt idx="4362">
                  <c:v>1.927</c:v>
                </c:pt>
                <c:pt idx="4363">
                  <c:v>1.927</c:v>
                </c:pt>
                <c:pt idx="4364">
                  <c:v>1.927</c:v>
                </c:pt>
                <c:pt idx="4365">
                  <c:v>1.927</c:v>
                </c:pt>
                <c:pt idx="4366">
                  <c:v>1.927</c:v>
                </c:pt>
                <c:pt idx="4367">
                  <c:v>1.927</c:v>
                </c:pt>
                <c:pt idx="4368">
                  <c:v>1.931</c:v>
                </c:pt>
                <c:pt idx="4369">
                  <c:v>1.931</c:v>
                </c:pt>
                <c:pt idx="4370">
                  <c:v>1.931</c:v>
                </c:pt>
                <c:pt idx="4371">
                  <c:v>1.931</c:v>
                </c:pt>
                <c:pt idx="4372">
                  <c:v>1.931</c:v>
                </c:pt>
                <c:pt idx="4373">
                  <c:v>1.931</c:v>
                </c:pt>
                <c:pt idx="4374">
                  <c:v>1.931</c:v>
                </c:pt>
                <c:pt idx="4375">
                  <c:v>1.931</c:v>
                </c:pt>
                <c:pt idx="4376">
                  <c:v>1.931</c:v>
                </c:pt>
                <c:pt idx="4377">
                  <c:v>1.931</c:v>
                </c:pt>
                <c:pt idx="4378">
                  <c:v>1.931</c:v>
                </c:pt>
                <c:pt idx="4379">
                  <c:v>1.931</c:v>
                </c:pt>
                <c:pt idx="4380">
                  <c:v>1.931</c:v>
                </c:pt>
                <c:pt idx="4381">
                  <c:v>1.931</c:v>
                </c:pt>
                <c:pt idx="4382">
                  <c:v>1.9319999999999999</c:v>
                </c:pt>
                <c:pt idx="4383">
                  <c:v>1.9319999999999999</c:v>
                </c:pt>
                <c:pt idx="4384">
                  <c:v>1.9319999999999999</c:v>
                </c:pt>
                <c:pt idx="4385">
                  <c:v>1.9319999999999999</c:v>
                </c:pt>
                <c:pt idx="4386">
                  <c:v>1.9319999999999999</c:v>
                </c:pt>
                <c:pt idx="4387">
                  <c:v>1.9319999999999999</c:v>
                </c:pt>
                <c:pt idx="4388">
                  <c:v>1.9319999999999999</c:v>
                </c:pt>
                <c:pt idx="4389">
                  <c:v>1.9319999999999999</c:v>
                </c:pt>
                <c:pt idx="4390">
                  <c:v>1.9319999999999999</c:v>
                </c:pt>
                <c:pt idx="4391">
                  <c:v>1.9319999999999999</c:v>
                </c:pt>
                <c:pt idx="4392">
                  <c:v>1.9319999999999999</c:v>
                </c:pt>
                <c:pt idx="4393">
                  <c:v>1.9319999999999999</c:v>
                </c:pt>
                <c:pt idx="4394">
                  <c:v>1.9319999999999999</c:v>
                </c:pt>
                <c:pt idx="4395">
                  <c:v>1.9319999999999999</c:v>
                </c:pt>
                <c:pt idx="4396">
                  <c:v>1.9319999999999999</c:v>
                </c:pt>
                <c:pt idx="4397">
                  <c:v>1.9359999999999999</c:v>
                </c:pt>
                <c:pt idx="4398">
                  <c:v>1.9359999999999999</c:v>
                </c:pt>
                <c:pt idx="4399">
                  <c:v>1.9359999999999999</c:v>
                </c:pt>
                <c:pt idx="4400">
                  <c:v>1.9359999999999999</c:v>
                </c:pt>
                <c:pt idx="4401">
                  <c:v>1.9359999999999999</c:v>
                </c:pt>
                <c:pt idx="4402">
                  <c:v>1.9359999999999999</c:v>
                </c:pt>
                <c:pt idx="4403">
                  <c:v>1.9359999999999999</c:v>
                </c:pt>
                <c:pt idx="4404">
                  <c:v>1.9359999999999999</c:v>
                </c:pt>
                <c:pt idx="4405">
                  <c:v>1.9359999999999999</c:v>
                </c:pt>
                <c:pt idx="4406">
                  <c:v>1.9359999999999999</c:v>
                </c:pt>
                <c:pt idx="4407">
                  <c:v>1.9359999999999999</c:v>
                </c:pt>
                <c:pt idx="4408">
                  <c:v>1.9359999999999999</c:v>
                </c:pt>
                <c:pt idx="4409">
                  <c:v>1.9359999999999999</c:v>
                </c:pt>
                <c:pt idx="4410">
                  <c:v>1.9359999999999999</c:v>
                </c:pt>
                <c:pt idx="4411">
                  <c:v>1.9379999999999999</c:v>
                </c:pt>
                <c:pt idx="4412">
                  <c:v>1.9379999999999999</c:v>
                </c:pt>
                <c:pt idx="4413">
                  <c:v>1.9379999999999999</c:v>
                </c:pt>
                <c:pt idx="4414">
                  <c:v>1.9379999999999999</c:v>
                </c:pt>
                <c:pt idx="4415">
                  <c:v>1.9379999999999999</c:v>
                </c:pt>
                <c:pt idx="4416">
                  <c:v>1.9379999999999999</c:v>
                </c:pt>
                <c:pt idx="4417">
                  <c:v>1.9379999999999999</c:v>
                </c:pt>
                <c:pt idx="4418">
                  <c:v>1.9379999999999999</c:v>
                </c:pt>
                <c:pt idx="4419">
                  <c:v>1.9379999999999999</c:v>
                </c:pt>
                <c:pt idx="4420">
                  <c:v>1.9379999999999999</c:v>
                </c:pt>
                <c:pt idx="4421">
                  <c:v>1.9379999999999999</c:v>
                </c:pt>
                <c:pt idx="4422">
                  <c:v>1.9379999999999999</c:v>
                </c:pt>
                <c:pt idx="4423">
                  <c:v>1.9379999999999999</c:v>
                </c:pt>
                <c:pt idx="4424">
                  <c:v>1.9379999999999999</c:v>
                </c:pt>
                <c:pt idx="4425">
                  <c:v>1.9379999999999999</c:v>
                </c:pt>
                <c:pt idx="4426">
                  <c:v>1.9410000000000001</c:v>
                </c:pt>
                <c:pt idx="4427">
                  <c:v>1.9410000000000001</c:v>
                </c:pt>
                <c:pt idx="4428">
                  <c:v>1.9410000000000001</c:v>
                </c:pt>
                <c:pt idx="4429">
                  <c:v>1.9410000000000001</c:v>
                </c:pt>
                <c:pt idx="4430">
                  <c:v>1.9410000000000001</c:v>
                </c:pt>
                <c:pt idx="4431">
                  <c:v>1.9410000000000001</c:v>
                </c:pt>
                <c:pt idx="4432">
                  <c:v>1.9410000000000001</c:v>
                </c:pt>
                <c:pt idx="4433">
                  <c:v>1.9410000000000001</c:v>
                </c:pt>
                <c:pt idx="4434">
                  <c:v>1.9410000000000001</c:v>
                </c:pt>
                <c:pt idx="4435">
                  <c:v>1.9410000000000001</c:v>
                </c:pt>
                <c:pt idx="4436">
                  <c:v>1.9410000000000001</c:v>
                </c:pt>
                <c:pt idx="4437">
                  <c:v>1.9410000000000001</c:v>
                </c:pt>
                <c:pt idx="4438">
                  <c:v>1.9410000000000001</c:v>
                </c:pt>
                <c:pt idx="4439">
                  <c:v>1.9410000000000001</c:v>
                </c:pt>
                <c:pt idx="4440">
                  <c:v>1.9450000000000001</c:v>
                </c:pt>
                <c:pt idx="4441">
                  <c:v>1.9450000000000001</c:v>
                </c:pt>
                <c:pt idx="4442">
                  <c:v>1.9450000000000001</c:v>
                </c:pt>
                <c:pt idx="4443">
                  <c:v>1.9450000000000001</c:v>
                </c:pt>
                <c:pt idx="4444">
                  <c:v>1.9450000000000001</c:v>
                </c:pt>
                <c:pt idx="4445">
                  <c:v>1.9450000000000001</c:v>
                </c:pt>
                <c:pt idx="4446">
                  <c:v>1.9450000000000001</c:v>
                </c:pt>
                <c:pt idx="4447">
                  <c:v>1.9450000000000001</c:v>
                </c:pt>
                <c:pt idx="4448">
                  <c:v>1.9450000000000001</c:v>
                </c:pt>
                <c:pt idx="4449">
                  <c:v>1.9450000000000001</c:v>
                </c:pt>
                <c:pt idx="4450">
                  <c:v>1.9450000000000001</c:v>
                </c:pt>
                <c:pt idx="4451">
                  <c:v>1.9450000000000001</c:v>
                </c:pt>
                <c:pt idx="4452">
                  <c:v>1.9450000000000001</c:v>
                </c:pt>
                <c:pt idx="4453">
                  <c:v>1.9450000000000001</c:v>
                </c:pt>
                <c:pt idx="4454">
                  <c:v>1.9450000000000001</c:v>
                </c:pt>
                <c:pt idx="4455">
                  <c:v>1.948</c:v>
                </c:pt>
                <c:pt idx="4456">
                  <c:v>1.948</c:v>
                </c:pt>
                <c:pt idx="4457">
                  <c:v>1.948</c:v>
                </c:pt>
                <c:pt idx="4458">
                  <c:v>1.948</c:v>
                </c:pt>
                <c:pt idx="4459">
                  <c:v>1.948</c:v>
                </c:pt>
                <c:pt idx="4460">
                  <c:v>1.948</c:v>
                </c:pt>
                <c:pt idx="4461">
                  <c:v>1.948</c:v>
                </c:pt>
                <c:pt idx="4462">
                  <c:v>1.948</c:v>
                </c:pt>
                <c:pt idx="4463">
                  <c:v>1.948</c:v>
                </c:pt>
                <c:pt idx="4464">
                  <c:v>1.948</c:v>
                </c:pt>
                <c:pt idx="4465">
                  <c:v>1.948</c:v>
                </c:pt>
                <c:pt idx="4466">
                  <c:v>1.948</c:v>
                </c:pt>
                <c:pt idx="4467">
                  <c:v>1.948</c:v>
                </c:pt>
                <c:pt idx="4468">
                  <c:v>1.948</c:v>
                </c:pt>
                <c:pt idx="4469">
                  <c:v>1.948</c:v>
                </c:pt>
                <c:pt idx="4470">
                  <c:v>1.95</c:v>
                </c:pt>
                <c:pt idx="4471">
                  <c:v>1.95</c:v>
                </c:pt>
                <c:pt idx="4472">
                  <c:v>1.95</c:v>
                </c:pt>
                <c:pt idx="4473">
                  <c:v>1.95</c:v>
                </c:pt>
                <c:pt idx="4474">
                  <c:v>1.95</c:v>
                </c:pt>
                <c:pt idx="4475">
                  <c:v>1.95</c:v>
                </c:pt>
                <c:pt idx="4476">
                  <c:v>1.95</c:v>
                </c:pt>
                <c:pt idx="4477">
                  <c:v>1.95</c:v>
                </c:pt>
                <c:pt idx="4478">
                  <c:v>1.95</c:v>
                </c:pt>
                <c:pt idx="4479">
                  <c:v>1.95</c:v>
                </c:pt>
                <c:pt idx="4480">
                  <c:v>1.95</c:v>
                </c:pt>
                <c:pt idx="4481">
                  <c:v>1.95</c:v>
                </c:pt>
                <c:pt idx="4482">
                  <c:v>1.95</c:v>
                </c:pt>
                <c:pt idx="4483">
                  <c:v>1.95</c:v>
                </c:pt>
                <c:pt idx="4484">
                  <c:v>1.9530000000000001</c:v>
                </c:pt>
                <c:pt idx="4485">
                  <c:v>1.9530000000000001</c:v>
                </c:pt>
                <c:pt idx="4486">
                  <c:v>1.9530000000000001</c:v>
                </c:pt>
                <c:pt idx="4487">
                  <c:v>1.9530000000000001</c:v>
                </c:pt>
                <c:pt idx="4488">
                  <c:v>1.9530000000000001</c:v>
                </c:pt>
                <c:pt idx="4489">
                  <c:v>1.9530000000000001</c:v>
                </c:pt>
                <c:pt idx="4490">
                  <c:v>1.9530000000000001</c:v>
                </c:pt>
                <c:pt idx="4491">
                  <c:v>1.9530000000000001</c:v>
                </c:pt>
                <c:pt idx="4492">
                  <c:v>1.9530000000000001</c:v>
                </c:pt>
                <c:pt idx="4493">
                  <c:v>1.9530000000000001</c:v>
                </c:pt>
                <c:pt idx="4494">
                  <c:v>1.9530000000000001</c:v>
                </c:pt>
                <c:pt idx="4495">
                  <c:v>1.9530000000000001</c:v>
                </c:pt>
                <c:pt idx="4496">
                  <c:v>1.9530000000000001</c:v>
                </c:pt>
                <c:pt idx="4497">
                  <c:v>1.9530000000000001</c:v>
                </c:pt>
                <c:pt idx="4498">
                  <c:v>1.9530000000000001</c:v>
                </c:pt>
                <c:pt idx="4499">
                  <c:v>1.956</c:v>
                </c:pt>
                <c:pt idx="4500">
                  <c:v>1.956</c:v>
                </c:pt>
                <c:pt idx="4501">
                  <c:v>1.956</c:v>
                </c:pt>
                <c:pt idx="4502">
                  <c:v>1.956</c:v>
                </c:pt>
                <c:pt idx="4503">
                  <c:v>1.956</c:v>
                </c:pt>
                <c:pt idx="4504">
                  <c:v>1.956</c:v>
                </c:pt>
                <c:pt idx="4505">
                  <c:v>1.956</c:v>
                </c:pt>
                <c:pt idx="4506">
                  <c:v>1.956</c:v>
                </c:pt>
                <c:pt idx="4507">
                  <c:v>1.956</c:v>
                </c:pt>
                <c:pt idx="4508">
                  <c:v>1.956</c:v>
                </c:pt>
                <c:pt idx="4509">
                  <c:v>1.956</c:v>
                </c:pt>
                <c:pt idx="4510">
                  <c:v>1.956</c:v>
                </c:pt>
                <c:pt idx="4511">
                  <c:v>1.956</c:v>
                </c:pt>
                <c:pt idx="4512">
                  <c:v>1.956</c:v>
                </c:pt>
                <c:pt idx="4513">
                  <c:v>1.9590000000000001</c:v>
                </c:pt>
                <c:pt idx="4514">
                  <c:v>1.9590000000000001</c:v>
                </c:pt>
                <c:pt idx="4515">
                  <c:v>1.9590000000000001</c:v>
                </c:pt>
                <c:pt idx="4516">
                  <c:v>1.9590000000000001</c:v>
                </c:pt>
                <c:pt idx="4517">
                  <c:v>1.9590000000000001</c:v>
                </c:pt>
                <c:pt idx="4518">
                  <c:v>1.9590000000000001</c:v>
                </c:pt>
                <c:pt idx="4519">
                  <c:v>1.9590000000000001</c:v>
                </c:pt>
                <c:pt idx="4520">
                  <c:v>1.9590000000000001</c:v>
                </c:pt>
                <c:pt idx="4521">
                  <c:v>1.9590000000000001</c:v>
                </c:pt>
                <c:pt idx="4522">
                  <c:v>1.9590000000000001</c:v>
                </c:pt>
                <c:pt idx="4523">
                  <c:v>1.9590000000000001</c:v>
                </c:pt>
                <c:pt idx="4524">
                  <c:v>1.9590000000000001</c:v>
                </c:pt>
                <c:pt idx="4525">
                  <c:v>1.9590000000000001</c:v>
                </c:pt>
                <c:pt idx="4526">
                  <c:v>1.9590000000000001</c:v>
                </c:pt>
                <c:pt idx="4527">
                  <c:v>1.9590000000000001</c:v>
                </c:pt>
                <c:pt idx="4528">
                  <c:v>1.964</c:v>
                </c:pt>
                <c:pt idx="4529">
                  <c:v>1.964</c:v>
                </c:pt>
                <c:pt idx="4530">
                  <c:v>1.964</c:v>
                </c:pt>
                <c:pt idx="4531">
                  <c:v>1.964</c:v>
                </c:pt>
                <c:pt idx="4532">
                  <c:v>1.964</c:v>
                </c:pt>
                <c:pt idx="4533">
                  <c:v>1.964</c:v>
                </c:pt>
                <c:pt idx="4534">
                  <c:v>1.964</c:v>
                </c:pt>
                <c:pt idx="4535">
                  <c:v>1.964</c:v>
                </c:pt>
                <c:pt idx="4536">
                  <c:v>1.964</c:v>
                </c:pt>
                <c:pt idx="4537">
                  <c:v>1.964</c:v>
                </c:pt>
                <c:pt idx="4538">
                  <c:v>1.964</c:v>
                </c:pt>
                <c:pt idx="4539">
                  <c:v>1.964</c:v>
                </c:pt>
                <c:pt idx="4540">
                  <c:v>1.964</c:v>
                </c:pt>
                <c:pt idx="4541">
                  <c:v>1.964</c:v>
                </c:pt>
                <c:pt idx="4542">
                  <c:v>1.966</c:v>
                </c:pt>
                <c:pt idx="4543">
                  <c:v>1.966</c:v>
                </c:pt>
                <c:pt idx="4544">
                  <c:v>1.966</c:v>
                </c:pt>
                <c:pt idx="4545">
                  <c:v>1.966</c:v>
                </c:pt>
                <c:pt idx="4546">
                  <c:v>1.966</c:v>
                </c:pt>
                <c:pt idx="4547">
                  <c:v>1.966</c:v>
                </c:pt>
                <c:pt idx="4548">
                  <c:v>1.966</c:v>
                </c:pt>
                <c:pt idx="4549">
                  <c:v>1.966</c:v>
                </c:pt>
                <c:pt idx="4550">
                  <c:v>1.966</c:v>
                </c:pt>
                <c:pt idx="4551">
                  <c:v>1.966</c:v>
                </c:pt>
                <c:pt idx="4552">
                  <c:v>1.966</c:v>
                </c:pt>
                <c:pt idx="4553">
                  <c:v>1.966</c:v>
                </c:pt>
                <c:pt idx="4554">
                  <c:v>1.966</c:v>
                </c:pt>
                <c:pt idx="4555">
                  <c:v>1.966</c:v>
                </c:pt>
                <c:pt idx="4556">
                  <c:v>1.966</c:v>
                </c:pt>
                <c:pt idx="4557">
                  <c:v>1.968</c:v>
                </c:pt>
                <c:pt idx="4558">
                  <c:v>1.968</c:v>
                </c:pt>
                <c:pt idx="4559">
                  <c:v>1.968</c:v>
                </c:pt>
                <c:pt idx="4560">
                  <c:v>1.968</c:v>
                </c:pt>
                <c:pt idx="4561">
                  <c:v>1.968</c:v>
                </c:pt>
                <c:pt idx="4562">
                  <c:v>1.968</c:v>
                </c:pt>
                <c:pt idx="4563">
                  <c:v>1.968</c:v>
                </c:pt>
                <c:pt idx="4564">
                  <c:v>1.968</c:v>
                </c:pt>
                <c:pt idx="4565">
                  <c:v>1.968</c:v>
                </c:pt>
                <c:pt idx="4566">
                  <c:v>1.968</c:v>
                </c:pt>
                <c:pt idx="4567">
                  <c:v>1.968</c:v>
                </c:pt>
                <c:pt idx="4568">
                  <c:v>1.968</c:v>
                </c:pt>
                <c:pt idx="4569">
                  <c:v>1.968</c:v>
                </c:pt>
                <c:pt idx="4570">
                  <c:v>1.968</c:v>
                </c:pt>
                <c:pt idx="4571">
                  <c:v>1.97</c:v>
                </c:pt>
                <c:pt idx="4572">
                  <c:v>1.97</c:v>
                </c:pt>
                <c:pt idx="4573">
                  <c:v>1.97</c:v>
                </c:pt>
                <c:pt idx="4574">
                  <c:v>1.97</c:v>
                </c:pt>
                <c:pt idx="4575">
                  <c:v>1.97</c:v>
                </c:pt>
                <c:pt idx="4576">
                  <c:v>1.97</c:v>
                </c:pt>
                <c:pt idx="4577">
                  <c:v>1.97</c:v>
                </c:pt>
                <c:pt idx="4578">
                  <c:v>1.97</c:v>
                </c:pt>
                <c:pt idx="4579">
                  <c:v>1.97</c:v>
                </c:pt>
                <c:pt idx="4580">
                  <c:v>1.97</c:v>
                </c:pt>
                <c:pt idx="4581">
                  <c:v>1.97</c:v>
                </c:pt>
                <c:pt idx="4582">
                  <c:v>1.97</c:v>
                </c:pt>
                <c:pt idx="4583">
                  <c:v>1.97</c:v>
                </c:pt>
                <c:pt idx="4584">
                  <c:v>1.97</c:v>
                </c:pt>
                <c:pt idx="4585">
                  <c:v>1.97</c:v>
                </c:pt>
                <c:pt idx="4586">
                  <c:v>1.9710000000000001</c:v>
                </c:pt>
                <c:pt idx="4587">
                  <c:v>1.9710000000000001</c:v>
                </c:pt>
                <c:pt idx="4588">
                  <c:v>1.9710000000000001</c:v>
                </c:pt>
                <c:pt idx="4589">
                  <c:v>1.9710000000000001</c:v>
                </c:pt>
                <c:pt idx="4590">
                  <c:v>1.9710000000000001</c:v>
                </c:pt>
                <c:pt idx="4591">
                  <c:v>1.9710000000000001</c:v>
                </c:pt>
                <c:pt idx="4592">
                  <c:v>1.9710000000000001</c:v>
                </c:pt>
                <c:pt idx="4593">
                  <c:v>1.9710000000000001</c:v>
                </c:pt>
                <c:pt idx="4594">
                  <c:v>1.9710000000000001</c:v>
                </c:pt>
                <c:pt idx="4595">
                  <c:v>1.9710000000000001</c:v>
                </c:pt>
                <c:pt idx="4596">
                  <c:v>1.9710000000000001</c:v>
                </c:pt>
                <c:pt idx="4597">
                  <c:v>1.9710000000000001</c:v>
                </c:pt>
                <c:pt idx="4598">
                  <c:v>1.9710000000000001</c:v>
                </c:pt>
                <c:pt idx="4599">
                  <c:v>1.9710000000000001</c:v>
                </c:pt>
                <c:pt idx="4600">
                  <c:v>1.9710000000000001</c:v>
                </c:pt>
                <c:pt idx="4601">
                  <c:v>1.9710000000000001</c:v>
                </c:pt>
                <c:pt idx="4602">
                  <c:v>1.9710000000000001</c:v>
                </c:pt>
                <c:pt idx="4603">
                  <c:v>1.9710000000000001</c:v>
                </c:pt>
                <c:pt idx="4604">
                  <c:v>1.9710000000000001</c:v>
                </c:pt>
                <c:pt idx="4605">
                  <c:v>1.9710000000000001</c:v>
                </c:pt>
                <c:pt idx="4606">
                  <c:v>1.9710000000000001</c:v>
                </c:pt>
                <c:pt idx="4607">
                  <c:v>1.9710000000000001</c:v>
                </c:pt>
                <c:pt idx="4608">
                  <c:v>1.9710000000000001</c:v>
                </c:pt>
                <c:pt idx="4609">
                  <c:v>1.9710000000000001</c:v>
                </c:pt>
                <c:pt idx="4610">
                  <c:v>1.9710000000000001</c:v>
                </c:pt>
                <c:pt idx="4611">
                  <c:v>1.9710000000000001</c:v>
                </c:pt>
                <c:pt idx="4612">
                  <c:v>1.9710000000000001</c:v>
                </c:pt>
                <c:pt idx="4613">
                  <c:v>1.9710000000000001</c:v>
                </c:pt>
                <c:pt idx="4614">
                  <c:v>1.9710000000000001</c:v>
                </c:pt>
                <c:pt idx="4615">
                  <c:v>1.9710000000000001</c:v>
                </c:pt>
                <c:pt idx="4616">
                  <c:v>1.9710000000000001</c:v>
                </c:pt>
                <c:pt idx="4617">
                  <c:v>1.9710000000000001</c:v>
                </c:pt>
                <c:pt idx="4618">
                  <c:v>1.9710000000000001</c:v>
                </c:pt>
                <c:pt idx="4619">
                  <c:v>1.9710000000000001</c:v>
                </c:pt>
                <c:pt idx="4620">
                  <c:v>1.9710000000000001</c:v>
                </c:pt>
                <c:pt idx="4621">
                  <c:v>1.9710000000000001</c:v>
                </c:pt>
                <c:pt idx="4622">
                  <c:v>1.9710000000000001</c:v>
                </c:pt>
                <c:pt idx="4623">
                  <c:v>1.9710000000000001</c:v>
                </c:pt>
                <c:pt idx="4624">
                  <c:v>1.9710000000000001</c:v>
                </c:pt>
                <c:pt idx="4625">
                  <c:v>1.9710000000000001</c:v>
                </c:pt>
                <c:pt idx="4626">
                  <c:v>1.9710000000000001</c:v>
                </c:pt>
                <c:pt idx="4627">
                  <c:v>1.9710000000000001</c:v>
                </c:pt>
                <c:pt idx="4628">
                  <c:v>1.9710000000000001</c:v>
                </c:pt>
                <c:pt idx="4629">
                  <c:v>1.9710000000000001</c:v>
                </c:pt>
                <c:pt idx="4630">
                  <c:v>1.9710000000000001</c:v>
                </c:pt>
                <c:pt idx="4631">
                  <c:v>1.9710000000000001</c:v>
                </c:pt>
                <c:pt idx="4632">
                  <c:v>1.9710000000000001</c:v>
                </c:pt>
                <c:pt idx="4633">
                  <c:v>1.9710000000000001</c:v>
                </c:pt>
                <c:pt idx="4634">
                  <c:v>1.9710000000000001</c:v>
                </c:pt>
                <c:pt idx="4635">
                  <c:v>1.9710000000000001</c:v>
                </c:pt>
                <c:pt idx="4636">
                  <c:v>1.9710000000000001</c:v>
                </c:pt>
                <c:pt idx="4637">
                  <c:v>1.9710000000000001</c:v>
                </c:pt>
                <c:pt idx="4638">
                  <c:v>1.9710000000000001</c:v>
                </c:pt>
                <c:pt idx="4639">
                  <c:v>1.9710000000000001</c:v>
                </c:pt>
                <c:pt idx="4640">
                  <c:v>1.9710000000000001</c:v>
                </c:pt>
                <c:pt idx="4641">
                  <c:v>1.9710000000000001</c:v>
                </c:pt>
                <c:pt idx="4642">
                  <c:v>1.9710000000000001</c:v>
                </c:pt>
                <c:pt idx="4643">
                  <c:v>1.9710000000000001</c:v>
                </c:pt>
                <c:pt idx="4644">
                  <c:v>1.9710000000000001</c:v>
                </c:pt>
                <c:pt idx="4645">
                  <c:v>1.9710000000000001</c:v>
                </c:pt>
                <c:pt idx="4646">
                  <c:v>1.9710000000000001</c:v>
                </c:pt>
                <c:pt idx="4647">
                  <c:v>1.9710000000000001</c:v>
                </c:pt>
                <c:pt idx="4648">
                  <c:v>1.9710000000000001</c:v>
                </c:pt>
                <c:pt idx="4649">
                  <c:v>1.9710000000000001</c:v>
                </c:pt>
                <c:pt idx="4650">
                  <c:v>1.9710000000000001</c:v>
                </c:pt>
                <c:pt idx="4651">
                  <c:v>1.9710000000000001</c:v>
                </c:pt>
                <c:pt idx="4652">
                  <c:v>1.9710000000000001</c:v>
                </c:pt>
                <c:pt idx="4653">
                  <c:v>1.9710000000000001</c:v>
                </c:pt>
                <c:pt idx="4654">
                  <c:v>1.9710000000000001</c:v>
                </c:pt>
                <c:pt idx="4655">
                  <c:v>1.9710000000000001</c:v>
                </c:pt>
                <c:pt idx="4656">
                  <c:v>1.9710000000000001</c:v>
                </c:pt>
                <c:pt idx="4657">
                  <c:v>1.9710000000000001</c:v>
                </c:pt>
                <c:pt idx="4658">
                  <c:v>1.9710000000000001</c:v>
                </c:pt>
                <c:pt idx="4659">
                  <c:v>1.9710000000000001</c:v>
                </c:pt>
                <c:pt idx="4660">
                  <c:v>1.9710000000000001</c:v>
                </c:pt>
                <c:pt idx="4661">
                  <c:v>1.9710000000000001</c:v>
                </c:pt>
                <c:pt idx="4662">
                  <c:v>1.9710000000000001</c:v>
                </c:pt>
                <c:pt idx="4663">
                  <c:v>1.9710000000000001</c:v>
                </c:pt>
                <c:pt idx="4664">
                  <c:v>1.9710000000000001</c:v>
                </c:pt>
                <c:pt idx="4665">
                  <c:v>1.9710000000000001</c:v>
                </c:pt>
                <c:pt idx="4666">
                  <c:v>1.9710000000000001</c:v>
                </c:pt>
                <c:pt idx="4667">
                  <c:v>1.9710000000000001</c:v>
                </c:pt>
                <c:pt idx="4668">
                  <c:v>1.9710000000000001</c:v>
                </c:pt>
                <c:pt idx="4669">
                  <c:v>1.9710000000000001</c:v>
                </c:pt>
                <c:pt idx="4670">
                  <c:v>1.9710000000000001</c:v>
                </c:pt>
                <c:pt idx="4671">
                  <c:v>1.9710000000000001</c:v>
                </c:pt>
                <c:pt idx="4672">
                  <c:v>1.9710000000000001</c:v>
                </c:pt>
                <c:pt idx="4673">
                  <c:v>1.972</c:v>
                </c:pt>
                <c:pt idx="4674">
                  <c:v>1.972</c:v>
                </c:pt>
                <c:pt idx="4675">
                  <c:v>1.972</c:v>
                </c:pt>
                <c:pt idx="4676">
                  <c:v>1.972</c:v>
                </c:pt>
                <c:pt idx="4677">
                  <c:v>1.972</c:v>
                </c:pt>
                <c:pt idx="4678">
                  <c:v>1.972</c:v>
                </c:pt>
                <c:pt idx="4679">
                  <c:v>1.972</c:v>
                </c:pt>
                <c:pt idx="4680">
                  <c:v>1.972</c:v>
                </c:pt>
                <c:pt idx="4681">
                  <c:v>1.972</c:v>
                </c:pt>
                <c:pt idx="4682">
                  <c:v>1.972</c:v>
                </c:pt>
                <c:pt idx="4683">
                  <c:v>1.972</c:v>
                </c:pt>
                <c:pt idx="4684">
                  <c:v>1.972</c:v>
                </c:pt>
                <c:pt idx="4685">
                  <c:v>1.972</c:v>
                </c:pt>
                <c:pt idx="4686">
                  <c:v>1.972</c:v>
                </c:pt>
                <c:pt idx="4687">
                  <c:v>1.972</c:v>
                </c:pt>
                <c:pt idx="4688">
                  <c:v>1.9730000000000001</c:v>
                </c:pt>
                <c:pt idx="4689">
                  <c:v>1.9730000000000001</c:v>
                </c:pt>
                <c:pt idx="4690">
                  <c:v>1.9730000000000001</c:v>
                </c:pt>
                <c:pt idx="4691">
                  <c:v>1.9730000000000001</c:v>
                </c:pt>
                <c:pt idx="4692">
                  <c:v>1.9730000000000001</c:v>
                </c:pt>
                <c:pt idx="4693">
                  <c:v>1.9730000000000001</c:v>
                </c:pt>
                <c:pt idx="4694">
                  <c:v>1.9730000000000001</c:v>
                </c:pt>
                <c:pt idx="4695">
                  <c:v>1.9730000000000001</c:v>
                </c:pt>
                <c:pt idx="4696">
                  <c:v>1.9730000000000001</c:v>
                </c:pt>
                <c:pt idx="4697">
                  <c:v>1.9730000000000001</c:v>
                </c:pt>
                <c:pt idx="4698">
                  <c:v>1.9730000000000001</c:v>
                </c:pt>
                <c:pt idx="4699">
                  <c:v>1.9730000000000001</c:v>
                </c:pt>
                <c:pt idx="4700">
                  <c:v>1.9730000000000001</c:v>
                </c:pt>
                <c:pt idx="4701">
                  <c:v>1.9730000000000001</c:v>
                </c:pt>
                <c:pt idx="4702">
                  <c:v>1.9730000000000001</c:v>
                </c:pt>
                <c:pt idx="4703">
                  <c:v>1.974</c:v>
                </c:pt>
                <c:pt idx="4704">
                  <c:v>1.974</c:v>
                </c:pt>
                <c:pt idx="4705">
                  <c:v>1.974</c:v>
                </c:pt>
                <c:pt idx="4706">
                  <c:v>1.974</c:v>
                </c:pt>
                <c:pt idx="4707">
                  <c:v>1.974</c:v>
                </c:pt>
                <c:pt idx="4708">
                  <c:v>1.974</c:v>
                </c:pt>
                <c:pt idx="4709">
                  <c:v>1.974</c:v>
                </c:pt>
                <c:pt idx="4710">
                  <c:v>1.974</c:v>
                </c:pt>
                <c:pt idx="4711">
                  <c:v>1.974</c:v>
                </c:pt>
                <c:pt idx="4712">
                  <c:v>1.974</c:v>
                </c:pt>
                <c:pt idx="4713">
                  <c:v>1.974</c:v>
                </c:pt>
                <c:pt idx="4714">
                  <c:v>1.974</c:v>
                </c:pt>
                <c:pt idx="4715">
                  <c:v>1.974</c:v>
                </c:pt>
                <c:pt idx="4716">
                  <c:v>1.974</c:v>
                </c:pt>
                <c:pt idx="4717">
                  <c:v>1.9750000000000001</c:v>
                </c:pt>
                <c:pt idx="4718">
                  <c:v>1.9750000000000001</c:v>
                </c:pt>
                <c:pt idx="4719">
                  <c:v>1.9750000000000001</c:v>
                </c:pt>
                <c:pt idx="4720">
                  <c:v>1.9750000000000001</c:v>
                </c:pt>
                <c:pt idx="4721">
                  <c:v>1.9750000000000001</c:v>
                </c:pt>
                <c:pt idx="4722">
                  <c:v>1.9750000000000001</c:v>
                </c:pt>
                <c:pt idx="4723">
                  <c:v>1.9750000000000001</c:v>
                </c:pt>
                <c:pt idx="4724">
                  <c:v>1.9750000000000001</c:v>
                </c:pt>
                <c:pt idx="4725">
                  <c:v>1.9750000000000001</c:v>
                </c:pt>
                <c:pt idx="4726">
                  <c:v>1.9750000000000001</c:v>
                </c:pt>
                <c:pt idx="4727">
                  <c:v>1.9750000000000001</c:v>
                </c:pt>
                <c:pt idx="4728">
                  <c:v>1.9750000000000001</c:v>
                </c:pt>
                <c:pt idx="4729">
                  <c:v>1.9750000000000001</c:v>
                </c:pt>
                <c:pt idx="4730">
                  <c:v>1.9750000000000001</c:v>
                </c:pt>
                <c:pt idx="4731">
                  <c:v>1.9750000000000001</c:v>
                </c:pt>
                <c:pt idx="4732">
                  <c:v>1.9750000000000001</c:v>
                </c:pt>
                <c:pt idx="4733">
                  <c:v>1.9750000000000001</c:v>
                </c:pt>
                <c:pt idx="4734">
                  <c:v>1.9750000000000001</c:v>
                </c:pt>
                <c:pt idx="4735">
                  <c:v>1.9750000000000001</c:v>
                </c:pt>
                <c:pt idx="4736">
                  <c:v>1.9750000000000001</c:v>
                </c:pt>
                <c:pt idx="4737">
                  <c:v>1.9750000000000001</c:v>
                </c:pt>
                <c:pt idx="4738">
                  <c:v>1.9750000000000001</c:v>
                </c:pt>
                <c:pt idx="4739">
                  <c:v>1.9750000000000001</c:v>
                </c:pt>
                <c:pt idx="4740">
                  <c:v>1.9750000000000001</c:v>
                </c:pt>
                <c:pt idx="4741">
                  <c:v>1.9750000000000001</c:v>
                </c:pt>
                <c:pt idx="4742">
                  <c:v>1.9750000000000001</c:v>
                </c:pt>
                <c:pt idx="4743">
                  <c:v>1.9750000000000001</c:v>
                </c:pt>
                <c:pt idx="4744">
                  <c:v>1.9750000000000001</c:v>
                </c:pt>
                <c:pt idx="4745">
                  <c:v>1.9750000000000001</c:v>
                </c:pt>
                <c:pt idx="4746">
                  <c:v>1.9770000000000001</c:v>
                </c:pt>
                <c:pt idx="4747">
                  <c:v>1.9770000000000001</c:v>
                </c:pt>
                <c:pt idx="4748">
                  <c:v>1.9770000000000001</c:v>
                </c:pt>
                <c:pt idx="4749">
                  <c:v>1.9770000000000001</c:v>
                </c:pt>
                <c:pt idx="4750">
                  <c:v>1.9770000000000001</c:v>
                </c:pt>
                <c:pt idx="4751">
                  <c:v>1.9770000000000001</c:v>
                </c:pt>
                <c:pt idx="4752">
                  <c:v>1.9770000000000001</c:v>
                </c:pt>
                <c:pt idx="4753">
                  <c:v>1.9770000000000001</c:v>
                </c:pt>
                <c:pt idx="4754">
                  <c:v>1.9770000000000001</c:v>
                </c:pt>
                <c:pt idx="4755">
                  <c:v>1.9770000000000001</c:v>
                </c:pt>
                <c:pt idx="4756">
                  <c:v>1.9770000000000001</c:v>
                </c:pt>
                <c:pt idx="4757">
                  <c:v>1.9770000000000001</c:v>
                </c:pt>
                <c:pt idx="4758">
                  <c:v>1.9770000000000001</c:v>
                </c:pt>
                <c:pt idx="4759">
                  <c:v>1.9770000000000001</c:v>
                </c:pt>
                <c:pt idx="4760">
                  <c:v>1.9770000000000001</c:v>
                </c:pt>
                <c:pt idx="4761">
                  <c:v>1.9770000000000001</c:v>
                </c:pt>
                <c:pt idx="4762">
                  <c:v>1.9770000000000001</c:v>
                </c:pt>
                <c:pt idx="4763">
                  <c:v>1.9770000000000001</c:v>
                </c:pt>
                <c:pt idx="4764">
                  <c:v>1.9770000000000001</c:v>
                </c:pt>
                <c:pt idx="4765">
                  <c:v>1.9770000000000001</c:v>
                </c:pt>
                <c:pt idx="4766">
                  <c:v>1.9770000000000001</c:v>
                </c:pt>
                <c:pt idx="4767">
                  <c:v>1.9770000000000001</c:v>
                </c:pt>
                <c:pt idx="4768">
                  <c:v>1.9770000000000001</c:v>
                </c:pt>
                <c:pt idx="4769">
                  <c:v>1.9770000000000001</c:v>
                </c:pt>
                <c:pt idx="4770">
                  <c:v>1.9770000000000001</c:v>
                </c:pt>
                <c:pt idx="4771">
                  <c:v>1.9770000000000001</c:v>
                </c:pt>
                <c:pt idx="4772">
                  <c:v>1.9770000000000001</c:v>
                </c:pt>
                <c:pt idx="4773">
                  <c:v>1.9770000000000001</c:v>
                </c:pt>
                <c:pt idx="4774">
                  <c:v>1.9770000000000001</c:v>
                </c:pt>
                <c:pt idx="4775">
                  <c:v>1.978</c:v>
                </c:pt>
                <c:pt idx="4776">
                  <c:v>1.978</c:v>
                </c:pt>
                <c:pt idx="4777">
                  <c:v>1.978</c:v>
                </c:pt>
                <c:pt idx="4778">
                  <c:v>1.978</c:v>
                </c:pt>
                <c:pt idx="4779">
                  <c:v>1.978</c:v>
                </c:pt>
                <c:pt idx="4780">
                  <c:v>1.978</c:v>
                </c:pt>
                <c:pt idx="4781">
                  <c:v>1.978</c:v>
                </c:pt>
                <c:pt idx="4782">
                  <c:v>1.978</c:v>
                </c:pt>
                <c:pt idx="4783">
                  <c:v>1.978</c:v>
                </c:pt>
                <c:pt idx="4784">
                  <c:v>1.978</c:v>
                </c:pt>
                <c:pt idx="4785">
                  <c:v>1.978</c:v>
                </c:pt>
                <c:pt idx="4786">
                  <c:v>1.978</c:v>
                </c:pt>
                <c:pt idx="4787">
                  <c:v>1.978</c:v>
                </c:pt>
                <c:pt idx="4788">
                  <c:v>1.978</c:v>
                </c:pt>
                <c:pt idx="4789">
                  <c:v>1.978</c:v>
                </c:pt>
                <c:pt idx="4790">
                  <c:v>1.9790000000000001</c:v>
                </c:pt>
                <c:pt idx="4791">
                  <c:v>1.9790000000000001</c:v>
                </c:pt>
                <c:pt idx="4792">
                  <c:v>1.9790000000000001</c:v>
                </c:pt>
                <c:pt idx="4793">
                  <c:v>1.9790000000000001</c:v>
                </c:pt>
                <c:pt idx="4794">
                  <c:v>1.9790000000000001</c:v>
                </c:pt>
                <c:pt idx="4795">
                  <c:v>1.9790000000000001</c:v>
                </c:pt>
                <c:pt idx="4796">
                  <c:v>1.9790000000000001</c:v>
                </c:pt>
                <c:pt idx="4797">
                  <c:v>1.9790000000000001</c:v>
                </c:pt>
                <c:pt idx="4798">
                  <c:v>1.9790000000000001</c:v>
                </c:pt>
                <c:pt idx="4799">
                  <c:v>1.9790000000000001</c:v>
                </c:pt>
                <c:pt idx="4800">
                  <c:v>1.9790000000000001</c:v>
                </c:pt>
                <c:pt idx="4801">
                  <c:v>1.9790000000000001</c:v>
                </c:pt>
                <c:pt idx="4802">
                  <c:v>1.9790000000000001</c:v>
                </c:pt>
                <c:pt idx="4803">
                  <c:v>1.9790000000000001</c:v>
                </c:pt>
                <c:pt idx="4804">
                  <c:v>1.98</c:v>
                </c:pt>
                <c:pt idx="4805">
                  <c:v>1.98</c:v>
                </c:pt>
                <c:pt idx="4806">
                  <c:v>1.98</c:v>
                </c:pt>
                <c:pt idx="4807">
                  <c:v>1.98</c:v>
                </c:pt>
                <c:pt idx="4808">
                  <c:v>1.98</c:v>
                </c:pt>
                <c:pt idx="4809">
                  <c:v>1.98</c:v>
                </c:pt>
                <c:pt idx="4810">
                  <c:v>1.98</c:v>
                </c:pt>
                <c:pt idx="4811">
                  <c:v>1.98</c:v>
                </c:pt>
                <c:pt idx="4812">
                  <c:v>1.98</c:v>
                </c:pt>
                <c:pt idx="4813">
                  <c:v>1.98</c:v>
                </c:pt>
                <c:pt idx="4814">
                  <c:v>1.98</c:v>
                </c:pt>
                <c:pt idx="4815">
                  <c:v>1.98</c:v>
                </c:pt>
                <c:pt idx="4816">
                  <c:v>1.98</c:v>
                </c:pt>
                <c:pt idx="4817">
                  <c:v>1.98</c:v>
                </c:pt>
                <c:pt idx="4818">
                  <c:v>1.98</c:v>
                </c:pt>
                <c:pt idx="4819">
                  <c:v>1.98</c:v>
                </c:pt>
                <c:pt idx="4820">
                  <c:v>1.98</c:v>
                </c:pt>
                <c:pt idx="4821">
                  <c:v>1.98</c:v>
                </c:pt>
                <c:pt idx="4822">
                  <c:v>1.98</c:v>
                </c:pt>
                <c:pt idx="4823">
                  <c:v>1.98</c:v>
                </c:pt>
                <c:pt idx="4824">
                  <c:v>1.98</c:v>
                </c:pt>
                <c:pt idx="4825">
                  <c:v>1.98</c:v>
                </c:pt>
                <c:pt idx="4826">
                  <c:v>1.98</c:v>
                </c:pt>
                <c:pt idx="4827">
                  <c:v>1.98</c:v>
                </c:pt>
                <c:pt idx="4828">
                  <c:v>1.98</c:v>
                </c:pt>
                <c:pt idx="4829">
                  <c:v>1.98</c:v>
                </c:pt>
                <c:pt idx="4830">
                  <c:v>1.98</c:v>
                </c:pt>
                <c:pt idx="4831">
                  <c:v>1.98</c:v>
                </c:pt>
                <c:pt idx="4832">
                  <c:v>1.98</c:v>
                </c:pt>
                <c:pt idx="4833">
                  <c:v>1.9810000000000001</c:v>
                </c:pt>
                <c:pt idx="4834">
                  <c:v>1.9810000000000001</c:v>
                </c:pt>
                <c:pt idx="4835">
                  <c:v>1.9810000000000001</c:v>
                </c:pt>
                <c:pt idx="4836">
                  <c:v>1.9810000000000001</c:v>
                </c:pt>
                <c:pt idx="4837">
                  <c:v>1.9810000000000001</c:v>
                </c:pt>
                <c:pt idx="4838">
                  <c:v>1.9810000000000001</c:v>
                </c:pt>
                <c:pt idx="4839">
                  <c:v>1.9810000000000001</c:v>
                </c:pt>
                <c:pt idx="4840">
                  <c:v>1.9810000000000001</c:v>
                </c:pt>
                <c:pt idx="4841">
                  <c:v>1.9810000000000001</c:v>
                </c:pt>
                <c:pt idx="4842">
                  <c:v>1.9810000000000001</c:v>
                </c:pt>
                <c:pt idx="4843">
                  <c:v>1.9810000000000001</c:v>
                </c:pt>
                <c:pt idx="4844">
                  <c:v>1.9810000000000001</c:v>
                </c:pt>
                <c:pt idx="4845">
                  <c:v>1.9810000000000001</c:v>
                </c:pt>
                <c:pt idx="4846">
                  <c:v>1.9810000000000001</c:v>
                </c:pt>
                <c:pt idx="4847">
                  <c:v>1.9810000000000001</c:v>
                </c:pt>
                <c:pt idx="4848">
                  <c:v>1.982</c:v>
                </c:pt>
                <c:pt idx="4849">
                  <c:v>1.982</c:v>
                </c:pt>
                <c:pt idx="4850">
                  <c:v>1.982</c:v>
                </c:pt>
                <c:pt idx="4851">
                  <c:v>1.982</c:v>
                </c:pt>
                <c:pt idx="4852">
                  <c:v>1.982</c:v>
                </c:pt>
                <c:pt idx="4853">
                  <c:v>1.982</c:v>
                </c:pt>
                <c:pt idx="4854">
                  <c:v>1.982</c:v>
                </c:pt>
                <c:pt idx="4855">
                  <c:v>1.982</c:v>
                </c:pt>
                <c:pt idx="4856">
                  <c:v>1.982</c:v>
                </c:pt>
                <c:pt idx="4857">
                  <c:v>1.982</c:v>
                </c:pt>
                <c:pt idx="4858">
                  <c:v>1.982</c:v>
                </c:pt>
                <c:pt idx="4859">
                  <c:v>1.982</c:v>
                </c:pt>
                <c:pt idx="4860">
                  <c:v>1.982</c:v>
                </c:pt>
                <c:pt idx="4861">
                  <c:v>1.982</c:v>
                </c:pt>
                <c:pt idx="4862">
                  <c:v>1.982</c:v>
                </c:pt>
                <c:pt idx="4863">
                  <c:v>1.984</c:v>
                </c:pt>
                <c:pt idx="4864">
                  <c:v>1.984</c:v>
                </c:pt>
                <c:pt idx="4865">
                  <c:v>1.984</c:v>
                </c:pt>
                <c:pt idx="4866">
                  <c:v>1.984</c:v>
                </c:pt>
                <c:pt idx="4867">
                  <c:v>1.984</c:v>
                </c:pt>
                <c:pt idx="4868">
                  <c:v>1.984</c:v>
                </c:pt>
                <c:pt idx="4869">
                  <c:v>1.984</c:v>
                </c:pt>
                <c:pt idx="4870">
                  <c:v>1.984</c:v>
                </c:pt>
                <c:pt idx="4871">
                  <c:v>1.984</c:v>
                </c:pt>
                <c:pt idx="4872">
                  <c:v>1.984</c:v>
                </c:pt>
                <c:pt idx="4873">
                  <c:v>1.984</c:v>
                </c:pt>
                <c:pt idx="4874">
                  <c:v>1.984</c:v>
                </c:pt>
                <c:pt idx="4875">
                  <c:v>1.984</c:v>
                </c:pt>
                <c:pt idx="4876">
                  <c:v>1.984</c:v>
                </c:pt>
                <c:pt idx="4877">
                  <c:v>1.986</c:v>
                </c:pt>
                <c:pt idx="4878">
                  <c:v>1.986</c:v>
                </c:pt>
                <c:pt idx="4879">
                  <c:v>1.986</c:v>
                </c:pt>
                <c:pt idx="4880">
                  <c:v>1.986</c:v>
                </c:pt>
                <c:pt idx="4881">
                  <c:v>1.986</c:v>
                </c:pt>
                <c:pt idx="4882">
                  <c:v>1.986</c:v>
                </c:pt>
                <c:pt idx="4883">
                  <c:v>1.986</c:v>
                </c:pt>
                <c:pt idx="4884">
                  <c:v>1.986</c:v>
                </c:pt>
                <c:pt idx="4885">
                  <c:v>1.986</c:v>
                </c:pt>
                <c:pt idx="4886">
                  <c:v>1.986</c:v>
                </c:pt>
                <c:pt idx="4887">
                  <c:v>1.986</c:v>
                </c:pt>
                <c:pt idx="4888">
                  <c:v>1.986</c:v>
                </c:pt>
                <c:pt idx="4889">
                  <c:v>1.986</c:v>
                </c:pt>
                <c:pt idx="4890">
                  <c:v>1.986</c:v>
                </c:pt>
                <c:pt idx="4891">
                  <c:v>1.986</c:v>
                </c:pt>
                <c:pt idx="4892">
                  <c:v>1.988</c:v>
                </c:pt>
                <c:pt idx="4893">
                  <c:v>1.988</c:v>
                </c:pt>
                <c:pt idx="4894">
                  <c:v>1.988</c:v>
                </c:pt>
                <c:pt idx="4895">
                  <c:v>1.988</c:v>
                </c:pt>
                <c:pt idx="4896">
                  <c:v>1.988</c:v>
                </c:pt>
                <c:pt idx="4897">
                  <c:v>1.988</c:v>
                </c:pt>
                <c:pt idx="4898">
                  <c:v>1.988</c:v>
                </c:pt>
                <c:pt idx="4899">
                  <c:v>1.988</c:v>
                </c:pt>
                <c:pt idx="4900">
                  <c:v>1.988</c:v>
                </c:pt>
                <c:pt idx="4901">
                  <c:v>1.988</c:v>
                </c:pt>
                <c:pt idx="4902">
                  <c:v>1.988</c:v>
                </c:pt>
                <c:pt idx="4903">
                  <c:v>1.988</c:v>
                </c:pt>
                <c:pt idx="4904">
                  <c:v>1.988</c:v>
                </c:pt>
                <c:pt idx="4905">
                  <c:v>1.988</c:v>
                </c:pt>
                <c:pt idx="4906">
                  <c:v>1.9890000000000001</c:v>
                </c:pt>
                <c:pt idx="4907">
                  <c:v>1.9890000000000001</c:v>
                </c:pt>
                <c:pt idx="4908">
                  <c:v>1.9890000000000001</c:v>
                </c:pt>
                <c:pt idx="4909">
                  <c:v>1.9890000000000001</c:v>
                </c:pt>
                <c:pt idx="4910">
                  <c:v>1.9890000000000001</c:v>
                </c:pt>
                <c:pt idx="4911">
                  <c:v>1.9890000000000001</c:v>
                </c:pt>
                <c:pt idx="4912">
                  <c:v>1.9890000000000001</c:v>
                </c:pt>
                <c:pt idx="4913">
                  <c:v>1.9890000000000001</c:v>
                </c:pt>
                <c:pt idx="4914">
                  <c:v>1.9890000000000001</c:v>
                </c:pt>
                <c:pt idx="4915">
                  <c:v>1.9890000000000001</c:v>
                </c:pt>
                <c:pt idx="4916">
                  <c:v>1.9890000000000001</c:v>
                </c:pt>
                <c:pt idx="4917">
                  <c:v>1.9890000000000001</c:v>
                </c:pt>
                <c:pt idx="4918">
                  <c:v>1.9890000000000001</c:v>
                </c:pt>
                <c:pt idx="4919">
                  <c:v>1.9890000000000001</c:v>
                </c:pt>
                <c:pt idx="4920">
                  <c:v>1.9890000000000001</c:v>
                </c:pt>
                <c:pt idx="4921">
                  <c:v>1.99</c:v>
                </c:pt>
                <c:pt idx="4922">
                  <c:v>1.99</c:v>
                </c:pt>
                <c:pt idx="4923">
                  <c:v>1.99</c:v>
                </c:pt>
                <c:pt idx="4924">
                  <c:v>1.99</c:v>
                </c:pt>
                <c:pt idx="4925">
                  <c:v>1.99</c:v>
                </c:pt>
                <c:pt idx="4926">
                  <c:v>1.99</c:v>
                </c:pt>
                <c:pt idx="4927">
                  <c:v>1.99</c:v>
                </c:pt>
                <c:pt idx="4928">
                  <c:v>1.99</c:v>
                </c:pt>
                <c:pt idx="4929">
                  <c:v>1.99</c:v>
                </c:pt>
                <c:pt idx="4930">
                  <c:v>1.99</c:v>
                </c:pt>
                <c:pt idx="4931">
                  <c:v>1.99</c:v>
                </c:pt>
                <c:pt idx="4932">
                  <c:v>1.99</c:v>
                </c:pt>
                <c:pt idx="4933">
                  <c:v>1.99</c:v>
                </c:pt>
                <c:pt idx="4934">
                  <c:v>1.99</c:v>
                </c:pt>
                <c:pt idx="4935">
                  <c:v>1.9910000000000001</c:v>
                </c:pt>
                <c:pt idx="4936">
                  <c:v>1.9910000000000001</c:v>
                </c:pt>
                <c:pt idx="4937">
                  <c:v>1.9910000000000001</c:v>
                </c:pt>
                <c:pt idx="4938">
                  <c:v>1.9910000000000001</c:v>
                </c:pt>
                <c:pt idx="4939">
                  <c:v>1.9910000000000001</c:v>
                </c:pt>
                <c:pt idx="4940">
                  <c:v>1.9910000000000001</c:v>
                </c:pt>
                <c:pt idx="4941">
                  <c:v>1.9910000000000001</c:v>
                </c:pt>
                <c:pt idx="4942">
                  <c:v>1.9910000000000001</c:v>
                </c:pt>
                <c:pt idx="4943">
                  <c:v>1.9910000000000001</c:v>
                </c:pt>
                <c:pt idx="4944">
                  <c:v>1.9910000000000001</c:v>
                </c:pt>
                <c:pt idx="4945">
                  <c:v>1.9910000000000001</c:v>
                </c:pt>
                <c:pt idx="4946">
                  <c:v>1.9910000000000001</c:v>
                </c:pt>
                <c:pt idx="4947">
                  <c:v>1.9910000000000001</c:v>
                </c:pt>
                <c:pt idx="4948">
                  <c:v>1.9910000000000001</c:v>
                </c:pt>
                <c:pt idx="4949">
                  <c:v>1.9910000000000001</c:v>
                </c:pt>
                <c:pt idx="4950">
                  <c:v>1.992</c:v>
                </c:pt>
                <c:pt idx="4951">
                  <c:v>1.992</c:v>
                </c:pt>
                <c:pt idx="4952">
                  <c:v>1.992</c:v>
                </c:pt>
                <c:pt idx="4953">
                  <c:v>1.992</c:v>
                </c:pt>
                <c:pt idx="4954">
                  <c:v>1.992</c:v>
                </c:pt>
                <c:pt idx="4955">
                  <c:v>1.992</c:v>
                </c:pt>
                <c:pt idx="4956">
                  <c:v>1.992</c:v>
                </c:pt>
                <c:pt idx="4957">
                  <c:v>1.992</c:v>
                </c:pt>
                <c:pt idx="4958">
                  <c:v>1.992</c:v>
                </c:pt>
                <c:pt idx="4959">
                  <c:v>1.992</c:v>
                </c:pt>
                <c:pt idx="4960">
                  <c:v>1.992</c:v>
                </c:pt>
                <c:pt idx="4961">
                  <c:v>1.992</c:v>
                </c:pt>
                <c:pt idx="4962">
                  <c:v>1.992</c:v>
                </c:pt>
                <c:pt idx="4963">
                  <c:v>1.992</c:v>
                </c:pt>
                <c:pt idx="4964">
                  <c:v>1.992</c:v>
                </c:pt>
                <c:pt idx="4965">
                  <c:v>1.9930000000000001</c:v>
                </c:pt>
                <c:pt idx="4966">
                  <c:v>1.9930000000000001</c:v>
                </c:pt>
                <c:pt idx="4967">
                  <c:v>1.9930000000000001</c:v>
                </c:pt>
                <c:pt idx="4968">
                  <c:v>1.9930000000000001</c:v>
                </c:pt>
                <c:pt idx="4969">
                  <c:v>1.9930000000000001</c:v>
                </c:pt>
                <c:pt idx="4970">
                  <c:v>1.9930000000000001</c:v>
                </c:pt>
                <c:pt idx="4971">
                  <c:v>1.9930000000000001</c:v>
                </c:pt>
                <c:pt idx="4972">
                  <c:v>1.9930000000000001</c:v>
                </c:pt>
                <c:pt idx="4973">
                  <c:v>1.9930000000000001</c:v>
                </c:pt>
                <c:pt idx="4974">
                  <c:v>1.9930000000000001</c:v>
                </c:pt>
                <c:pt idx="4975">
                  <c:v>1.9930000000000001</c:v>
                </c:pt>
                <c:pt idx="4976">
                  <c:v>1.9930000000000001</c:v>
                </c:pt>
                <c:pt idx="4977">
                  <c:v>1.9930000000000001</c:v>
                </c:pt>
                <c:pt idx="4978">
                  <c:v>1.9930000000000001</c:v>
                </c:pt>
                <c:pt idx="4979">
                  <c:v>1.994</c:v>
                </c:pt>
                <c:pt idx="4980">
                  <c:v>1.994</c:v>
                </c:pt>
                <c:pt idx="4981">
                  <c:v>1.994</c:v>
                </c:pt>
                <c:pt idx="4982">
                  <c:v>1.994</c:v>
                </c:pt>
                <c:pt idx="4983">
                  <c:v>1.994</c:v>
                </c:pt>
                <c:pt idx="4984">
                  <c:v>1.994</c:v>
                </c:pt>
                <c:pt idx="4985">
                  <c:v>1.994</c:v>
                </c:pt>
                <c:pt idx="4986">
                  <c:v>1.994</c:v>
                </c:pt>
                <c:pt idx="4987">
                  <c:v>1.994</c:v>
                </c:pt>
                <c:pt idx="4988">
                  <c:v>1.994</c:v>
                </c:pt>
                <c:pt idx="4989">
                  <c:v>1.994</c:v>
                </c:pt>
                <c:pt idx="4990">
                  <c:v>1.994</c:v>
                </c:pt>
                <c:pt idx="4991">
                  <c:v>1.994</c:v>
                </c:pt>
                <c:pt idx="4992">
                  <c:v>1.994</c:v>
                </c:pt>
                <c:pt idx="4993">
                  <c:v>1.994</c:v>
                </c:pt>
                <c:pt idx="4994">
                  <c:v>1.994</c:v>
                </c:pt>
                <c:pt idx="4995">
                  <c:v>1.994</c:v>
                </c:pt>
                <c:pt idx="4996">
                  <c:v>1.994</c:v>
                </c:pt>
                <c:pt idx="4997">
                  <c:v>1.994</c:v>
                </c:pt>
                <c:pt idx="4998">
                  <c:v>1.994</c:v>
                </c:pt>
                <c:pt idx="4999">
                  <c:v>1.994</c:v>
                </c:pt>
                <c:pt idx="5000">
                  <c:v>1.994</c:v>
                </c:pt>
              </c:numCache>
            </c:numRef>
          </c:val>
          <c:smooth val="0"/>
        </c:ser>
        <c:ser>
          <c:idx val="1"/>
          <c:order val="1"/>
          <c:tx>
            <c:strRef>
              <c:f>'09-16-1135'!$AF$2</c:f>
              <c:strCache>
                <c:ptCount val="1"/>
                <c:pt idx="0">
                  <c:v>NLE Mag Temp</c:v>
                </c:pt>
              </c:strCache>
            </c:strRef>
          </c:tx>
          <c:marker>
            <c:symbol val="none"/>
          </c:marker>
          <c:val>
            <c:numRef>
              <c:f>'09-16-1135'!$AF$18000:$AF$23000</c:f>
              <c:numCache>
                <c:formatCode>General</c:formatCode>
                <c:ptCount val="5001"/>
                <c:pt idx="0">
                  <c:v>1.8879999999999999</c:v>
                </c:pt>
                <c:pt idx="1">
                  <c:v>1.8879999999999999</c:v>
                </c:pt>
                <c:pt idx="2">
                  <c:v>1.8879999999999999</c:v>
                </c:pt>
                <c:pt idx="3">
                  <c:v>1.8879999999999999</c:v>
                </c:pt>
                <c:pt idx="4">
                  <c:v>1.8879999999999999</c:v>
                </c:pt>
                <c:pt idx="5">
                  <c:v>1.8879999999999999</c:v>
                </c:pt>
                <c:pt idx="6">
                  <c:v>1.8879999999999999</c:v>
                </c:pt>
                <c:pt idx="7">
                  <c:v>1.8879999999999999</c:v>
                </c:pt>
                <c:pt idx="8">
                  <c:v>1.8879999999999999</c:v>
                </c:pt>
                <c:pt idx="9">
                  <c:v>1.8879999999999999</c:v>
                </c:pt>
                <c:pt idx="10">
                  <c:v>1.8879999999999999</c:v>
                </c:pt>
                <c:pt idx="11">
                  <c:v>1.8879999999999999</c:v>
                </c:pt>
                <c:pt idx="12">
                  <c:v>1.8879999999999999</c:v>
                </c:pt>
                <c:pt idx="13">
                  <c:v>1.8879999999999999</c:v>
                </c:pt>
                <c:pt idx="14">
                  <c:v>1.8879999999999999</c:v>
                </c:pt>
                <c:pt idx="15">
                  <c:v>1.8879999999999999</c:v>
                </c:pt>
                <c:pt idx="16">
                  <c:v>1.8879999999999999</c:v>
                </c:pt>
                <c:pt idx="17">
                  <c:v>1.8879999999999999</c:v>
                </c:pt>
                <c:pt idx="18">
                  <c:v>1.8879999999999999</c:v>
                </c:pt>
                <c:pt idx="19">
                  <c:v>1.8879999999999999</c:v>
                </c:pt>
                <c:pt idx="20">
                  <c:v>1.8879999999999999</c:v>
                </c:pt>
                <c:pt idx="21">
                  <c:v>1.8879999999999999</c:v>
                </c:pt>
                <c:pt idx="22">
                  <c:v>1.8879999999999999</c:v>
                </c:pt>
                <c:pt idx="23">
                  <c:v>1.8879999999999999</c:v>
                </c:pt>
                <c:pt idx="24">
                  <c:v>1.8879999999999999</c:v>
                </c:pt>
                <c:pt idx="25">
                  <c:v>1.8879999999999999</c:v>
                </c:pt>
                <c:pt idx="26">
                  <c:v>1.8879999999999999</c:v>
                </c:pt>
                <c:pt idx="27">
                  <c:v>1.8879999999999999</c:v>
                </c:pt>
                <c:pt idx="28">
                  <c:v>1.8879999999999999</c:v>
                </c:pt>
                <c:pt idx="29">
                  <c:v>1.8879999999999999</c:v>
                </c:pt>
                <c:pt idx="30">
                  <c:v>1.8879999999999999</c:v>
                </c:pt>
                <c:pt idx="31">
                  <c:v>1.8879999999999999</c:v>
                </c:pt>
                <c:pt idx="32">
                  <c:v>1.8879999999999999</c:v>
                </c:pt>
                <c:pt idx="33">
                  <c:v>1.8879999999999999</c:v>
                </c:pt>
                <c:pt idx="34">
                  <c:v>1.8879999999999999</c:v>
                </c:pt>
                <c:pt idx="35">
                  <c:v>1.8879999999999999</c:v>
                </c:pt>
                <c:pt idx="36">
                  <c:v>1.8879999999999999</c:v>
                </c:pt>
                <c:pt idx="37">
                  <c:v>1.8879999999999999</c:v>
                </c:pt>
                <c:pt idx="38">
                  <c:v>1.8879999999999999</c:v>
                </c:pt>
                <c:pt idx="39">
                  <c:v>1.8879999999999999</c:v>
                </c:pt>
                <c:pt idx="40">
                  <c:v>1.8879999999999999</c:v>
                </c:pt>
                <c:pt idx="41">
                  <c:v>1.8879999999999999</c:v>
                </c:pt>
                <c:pt idx="42">
                  <c:v>1.8879999999999999</c:v>
                </c:pt>
                <c:pt idx="43">
                  <c:v>1.8879999999999999</c:v>
                </c:pt>
                <c:pt idx="44">
                  <c:v>1.8879999999999999</c:v>
                </c:pt>
                <c:pt idx="45">
                  <c:v>1.8879999999999999</c:v>
                </c:pt>
                <c:pt idx="46">
                  <c:v>1.8879999999999999</c:v>
                </c:pt>
                <c:pt idx="47">
                  <c:v>1.8879999999999999</c:v>
                </c:pt>
                <c:pt idx="48">
                  <c:v>1.8879999999999999</c:v>
                </c:pt>
                <c:pt idx="49">
                  <c:v>1.8879999999999999</c:v>
                </c:pt>
                <c:pt idx="50">
                  <c:v>1.8879999999999999</c:v>
                </c:pt>
                <c:pt idx="51">
                  <c:v>1.8879999999999999</c:v>
                </c:pt>
                <c:pt idx="52">
                  <c:v>1.8879999999999999</c:v>
                </c:pt>
                <c:pt idx="53">
                  <c:v>1.8879999999999999</c:v>
                </c:pt>
                <c:pt idx="54">
                  <c:v>1.8879999999999999</c:v>
                </c:pt>
                <c:pt idx="55">
                  <c:v>1.8879999999999999</c:v>
                </c:pt>
                <c:pt idx="56">
                  <c:v>1.8879999999999999</c:v>
                </c:pt>
                <c:pt idx="57">
                  <c:v>1.8879999999999999</c:v>
                </c:pt>
                <c:pt idx="58">
                  <c:v>1.889</c:v>
                </c:pt>
                <c:pt idx="59">
                  <c:v>1.889</c:v>
                </c:pt>
                <c:pt idx="60">
                  <c:v>1.889</c:v>
                </c:pt>
                <c:pt idx="61">
                  <c:v>1.889</c:v>
                </c:pt>
                <c:pt idx="62">
                  <c:v>1.889</c:v>
                </c:pt>
                <c:pt idx="63">
                  <c:v>1.889</c:v>
                </c:pt>
                <c:pt idx="64">
                  <c:v>1.889</c:v>
                </c:pt>
                <c:pt idx="65">
                  <c:v>1.889</c:v>
                </c:pt>
                <c:pt idx="66">
                  <c:v>1.889</c:v>
                </c:pt>
                <c:pt idx="67">
                  <c:v>1.889</c:v>
                </c:pt>
                <c:pt idx="68">
                  <c:v>1.889</c:v>
                </c:pt>
                <c:pt idx="69">
                  <c:v>1.889</c:v>
                </c:pt>
                <c:pt idx="70">
                  <c:v>1.889</c:v>
                </c:pt>
                <c:pt idx="71">
                  <c:v>1.889</c:v>
                </c:pt>
                <c:pt idx="72">
                  <c:v>1.889</c:v>
                </c:pt>
                <c:pt idx="73">
                  <c:v>1.889</c:v>
                </c:pt>
                <c:pt idx="74">
                  <c:v>1.889</c:v>
                </c:pt>
                <c:pt idx="75">
                  <c:v>1.889</c:v>
                </c:pt>
                <c:pt idx="76">
                  <c:v>1.889</c:v>
                </c:pt>
                <c:pt idx="77">
                  <c:v>1.889</c:v>
                </c:pt>
                <c:pt idx="78">
                  <c:v>1.889</c:v>
                </c:pt>
                <c:pt idx="79">
                  <c:v>1.889</c:v>
                </c:pt>
                <c:pt idx="80">
                  <c:v>1.889</c:v>
                </c:pt>
                <c:pt idx="81">
                  <c:v>1.889</c:v>
                </c:pt>
                <c:pt idx="82">
                  <c:v>1.889</c:v>
                </c:pt>
                <c:pt idx="83">
                  <c:v>1.889</c:v>
                </c:pt>
                <c:pt idx="84">
                  <c:v>1.889</c:v>
                </c:pt>
                <c:pt idx="85">
                  <c:v>1.889</c:v>
                </c:pt>
                <c:pt idx="86">
                  <c:v>1.889</c:v>
                </c:pt>
                <c:pt idx="87">
                  <c:v>1.89</c:v>
                </c:pt>
                <c:pt idx="88">
                  <c:v>1.89</c:v>
                </c:pt>
                <c:pt idx="89">
                  <c:v>1.89</c:v>
                </c:pt>
                <c:pt idx="90">
                  <c:v>1.89</c:v>
                </c:pt>
                <c:pt idx="91">
                  <c:v>1.89</c:v>
                </c:pt>
                <c:pt idx="92">
                  <c:v>1.89</c:v>
                </c:pt>
                <c:pt idx="93">
                  <c:v>1.89</c:v>
                </c:pt>
                <c:pt idx="94">
                  <c:v>1.89</c:v>
                </c:pt>
                <c:pt idx="95">
                  <c:v>1.89</c:v>
                </c:pt>
                <c:pt idx="96">
                  <c:v>1.89</c:v>
                </c:pt>
                <c:pt idx="97">
                  <c:v>1.89</c:v>
                </c:pt>
                <c:pt idx="98">
                  <c:v>1.89</c:v>
                </c:pt>
                <c:pt idx="99">
                  <c:v>1.89</c:v>
                </c:pt>
                <c:pt idx="100">
                  <c:v>1.89</c:v>
                </c:pt>
                <c:pt idx="101">
                  <c:v>1.89</c:v>
                </c:pt>
                <c:pt idx="102">
                  <c:v>1.89</c:v>
                </c:pt>
                <c:pt idx="103">
                  <c:v>1.89</c:v>
                </c:pt>
                <c:pt idx="104">
                  <c:v>1.89</c:v>
                </c:pt>
                <c:pt idx="105">
                  <c:v>1.89</c:v>
                </c:pt>
                <c:pt idx="106">
                  <c:v>1.89</c:v>
                </c:pt>
                <c:pt idx="107">
                  <c:v>1.89</c:v>
                </c:pt>
                <c:pt idx="108">
                  <c:v>1.89</c:v>
                </c:pt>
                <c:pt idx="109">
                  <c:v>1.89</c:v>
                </c:pt>
                <c:pt idx="110">
                  <c:v>1.89</c:v>
                </c:pt>
                <c:pt idx="111">
                  <c:v>1.89</c:v>
                </c:pt>
                <c:pt idx="112">
                  <c:v>1.89</c:v>
                </c:pt>
                <c:pt idx="113">
                  <c:v>1.89</c:v>
                </c:pt>
                <c:pt idx="114">
                  <c:v>1.89</c:v>
                </c:pt>
                <c:pt idx="115">
                  <c:v>1.89</c:v>
                </c:pt>
                <c:pt idx="116">
                  <c:v>1.89</c:v>
                </c:pt>
                <c:pt idx="117">
                  <c:v>1.89</c:v>
                </c:pt>
                <c:pt idx="118">
                  <c:v>1.89</c:v>
                </c:pt>
                <c:pt idx="119">
                  <c:v>1.89</c:v>
                </c:pt>
                <c:pt idx="120">
                  <c:v>1.89</c:v>
                </c:pt>
                <c:pt idx="121">
                  <c:v>1.89</c:v>
                </c:pt>
                <c:pt idx="122">
                  <c:v>1.89</c:v>
                </c:pt>
                <c:pt idx="123">
                  <c:v>1.89</c:v>
                </c:pt>
                <c:pt idx="124">
                  <c:v>1.89</c:v>
                </c:pt>
                <c:pt idx="125">
                  <c:v>1.89</c:v>
                </c:pt>
                <c:pt idx="126">
                  <c:v>1.89</c:v>
                </c:pt>
                <c:pt idx="127">
                  <c:v>1.89</c:v>
                </c:pt>
                <c:pt idx="128">
                  <c:v>1.89</c:v>
                </c:pt>
                <c:pt idx="129">
                  <c:v>1.89</c:v>
                </c:pt>
                <c:pt idx="130">
                  <c:v>1.889</c:v>
                </c:pt>
                <c:pt idx="131">
                  <c:v>1.889</c:v>
                </c:pt>
                <c:pt idx="132">
                  <c:v>1.889</c:v>
                </c:pt>
                <c:pt idx="133">
                  <c:v>1.889</c:v>
                </c:pt>
                <c:pt idx="134">
                  <c:v>1.889</c:v>
                </c:pt>
                <c:pt idx="135">
                  <c:v>1.889</c:v>
                </c:pt>
                <c:pt idx="136">
                  <c:v>1.889</c:v>
                </c:pt>
                <c:pt idx="137">
                  <c:v>1.889</c:v>
                </c:pt>
                <c:pt idx="138">
                  <c:v>1.889</c:v>
                </c:pt>
                <c:pt idx="139">
                  <c:v>1.889</c:v>
                </c:pt>
                <c:pt idx="140">
                  <c:v>1.889</c:v>
                </c:pt>
                <c:pt idx="141">
                  <c:v>1.889</c:v>
                </c:pt>
                <c:pt idx="142">
                  <c:v>1.889</c:v>
                </c:pt>
                <c:pt idx="143">
                  <c:v>1.889</c:v>
                </c:pt>
                <c:pt idx="144">
                  <c:v>1.889</c:v>
                </c:pt>
                <c:pt idx="145">
                  <c:v>1.889</c:v>
                </c:pt>
                <c:pt idx="146">
                  <c:v>1.889</c:v>
                </c:pt>
                <c:pt idx="147">
                  <c:v>1.889</c:v>
                </c:pt>
                <c:pt idx="148">
                  <c:v>1.889</c:v>
                </c:pt>
                <c:pt idx="149">
                  <c:v>1.889</c:v>
                </c:pt>
                <c:pt idx="150">
                  <c:v>1.889</c:v>
                </c:pt>
                <c:pt idx="151">
                  <c:v>1.889</c:v>
                </c:pt>
                <c:pt idx="152">
                  <c:v>1.889</c:v>
                </c:pt>
                <c:pt idx="153">
                  <c:v>1.889</c:v>
                </c:pt>
                <c:pt idx="154">
                  <c:v>1.889</c:v>
                </c:pt>
                <c:pt idx="155">
                  <c:v>1.889</c:v>
                </c:pt>
                <c:pt idx="156">
                  <c:v>1.889</c:v>
                </c:pt>
                <c:pt idx="157">
                  <c:v>1.889</c:v>
                </c:pt>
                <c:pt idx="158">
                  <c:v>1.889</c:v>
                </c:pt>
                <c:pt idx="159">
                  <c:v>1.889</c:v>
                </c:pt>
                <c:pt idx="160">
                  <c:v>1.889</c:v>
                </c:pt>
                <c:pt idx="161">
                  <c:v>1.889</c:v>
                </c:pt>
                <c:pt idx="162">
                  <c:v>1.889</c:v>
                </c:pt>
                <c:pt idx="163">
                  <c:v>1.889</c:v>
                </c:pt>
                <c:pt idx="164">
                  <c:v>1.889</c:v>
                </c:pt>
                <c:pt idx="165">
                  <c:v>1.889</c:v>
                </c:pt>
                <c:pt idx="166">
                  <c:v>1.889</c:v>
                </c:pt>
                <c:pt idx="167">
                  <c:v>1.889</c:v>
                </c:pt>
                <c:pt idx="168">
                  <c:v>1.889</c:v>
                </c:pt>
                <c:pt idx="169">
                  <c:v>1.889</c:v>
                </c:pt>
                <c:pt idx="170">
                  <c:v>1.889</c:v>
                </c:pt>
                <c:pt idx="171">
                  <c:v>1.889</c:v>
                </c:pt>
                <c:pt idx="172">
                  <c:v>1.889</c:v>
                </c:pt>
                <c:pt idx="173">
                  <c:v>1.889</c:v>
                </c:pt>
                <c:pt idx="174">
                  <c:v>1.889</c:v>
                </c:pt>
                <c:pt idx="175">
                  <c:v>1.889</c:v>
                </c:pt>
                <c:pt idx="176">
                  <c:v>1.889</c:v>
                </c:pt>
                <c:pt idx="177">
                  <c:v>1.889</c:v>
                </c:pt>
                <c:pt idx="178">
                  <c:v>1.889</c:v>
                </c:pt>
                <c:pt idx="179">
                  <c:v>1.889</c:v>
                </c:pt>
                <c:pt idx="180">
                  <c:v>1.889</c:v>
                </c:pt>
                <c:pt idx="181">
                  <c:v>1.889</c:v>
                </c:pt>
                <c:pt idx="182">
                  <c:v>1.889</c:v>
                </c:pt>
                <c:pt idx="183">
                  <c:v>1.889</c:v>
                </c:pt>
                <c:pt idx="184">
                  <c:v>1.889</c:v>
                </c:pt>
                <c:pt idx="185">
                  <c:v>1.889</c:v>
                </c:pt>
                <c:pt idx="186">
                  <c:v>1.889</c:v>
                </c:pt>
                <c:pt idx="187">
                  <c:v>1.889</c:v>
                </c:pt>
                <c:pt idx="188">
                  <c:v>1.889</c:v>
                </c:pt>
                <c:pt idx="189">
                  <c:v>1.891</c:v>
                </c:pt>
                <c:pt idx="190">
                  <c:v>1.891</c:v>
                </c:pt>
                <c:pt idx="191">
                  <c:v>1.891</c:v>
                </c:pt>
                <c:pt idx="192">
                  <c:v>1.891</c:v>
                </c:pt>
                <c:pt idx="193">
                  <c:v>1.891</c:v>
                </c:pt>
                <c:pt idx="194">
                  <c:v>1.891</c:v>
                </c:pt>
                <c:pt idx="195">
                  <c:v>1.891</c:v>
                </c:pt>
                <c:pt idx="196">
                  <c:v>1.891</c:v>
                </c:pt>
                <c:pt idx="197">
                  <c:v>1.891</c:v>
                </c:pt>
                <c:pt idx="198">
                  <c:v>1.891</c:v>
                </c:pt>
                <c:pt idx="199">
                  <c:v>1.891</c:v>
                </c:pt>
                <c:pt idx="200">
                  <c:v>1.891</c:v>
                </c:pt>
                <c:pt idx="201">
                  <c:v>1.891</c:v>
                </c:pt>
                <c:pt idx="202">
                  <c:v>1.891</c:v>
                </c:pt>
                <c:pt idx="203">
                  <c:v>1.891</c:v>
                </c:pt>
                <c:pt idx="204">
                  <c:v>1.891</c:v>
                </c:pt>
                <c:pt idx="205">
                  <c:v>1.891</c:v>
                </c:pt>
                <c:pt idx="206">
                  <c:v>1.891</c:v>
                </c:pt>
                <c:pt idx="207">
                  <c:v>1.891</c:v>
                </c:pt>
                <c:pt idx="208">
                  <c:v>1.891</c:v>
                </c:pt>
                <c:pt idx="209">
                  <c:v>1.891</c:v>
                </c:pt>
                <c:pt idx="210">
                  <c:v>1.891</c:v>
                </c:pt>
                <c:pt idx="211">
                  <c:v>1.891</c:v>
                </c:pt>
                <c:pt idx="212">
                  <c:v>1.891</c:v>
                </c:pt>
                <c:pt idx="213">
                  <c:v>1.891</c:v>
                </c:pt>
                <c:pt idx="214">
                  <c:v>1.891</c:v>
                </c:pt>
                <c:pt idx="215">
                  <c:v>1.891</c:v>
                </c:pt>
                <c:pt idx="216">
                  <c:v>1.891</c:v>
                </c:pt>
                <c:pt idx="217">
                  <c:v>1.891</c:v>
                </c:pt>
                <c:pt idx="218">
                  <c:v>1.89</c:v>
                </c:pt>
                <c:pt idx="219">
                  <c:v>1.89</c:v>
                </c:pt>
                <c:pt idx="220">
                  <c:v>1.89</c:v>
                </c:pt>
                <c:pt idx="221">
                  <c:v>1.89</c:v>
                </c:pt>
                <c:pt idx="222">
                  <c:v>1.89</c:v>
                </c:pt>
                <c:pt idx="223">
                  <c:v>1.89</c:v>
                </c:pt>
                <c:pt idx="224">
                  <c:v>1.89</c:v>
                </c:pt>
                <c:pt idx="225">
                  <c:v>1.89</c:v>
                </c:pt>
                <c:pt idx="226">
                  <c:v>1.89</c:v>
                </c:pt>
                <c:pt idx="227">
                  <c:v>1.89</c:v>
                </c:pt>
                <c:pt idx="228">
                  <c:v>1.89</c:v>
                </c:pt>
                <c:pt idx="229">
                  <c:v>1.89</c:v>
                </c:pt>
                <c:pt idx="230">
                  <c:v>1.89</c:v>
                </c:pt>
                <c:pt idx="231">
                  <c:v>1.89</c:v>
                </c:pt>
                <c:pt idx="232">
                  <c:v>1.89</c:v>
                </c:pt>
                <c:pt idx="233">
                  <c:v>1.89</c:v>
                </c:pt>
                <c:pt idx="234">
                  <c:v>1.89</c:v>
                </c:pt>
                <c:pt idx="235">
                  <c:v>1.89</c:v>
                </c:pt>
                <c:pt idx="236">
                  <c:v>1.89</c:v>
                </c:pt>
                <c:pt idx="237">
                  <c:v>1.89</c:v>
                </c:pt>
                <c:pt idx="238">
                  <c:v>1.89</c:v>
                </c:pt>
                <c:pt idx="239">
                  <c:v>1.89</c:v>
                </c:pt>
                <c:pt idx="240">
                  <c:v>1.89</c:v>
                </c:pt>
                <c:pt idx="241">
                  <c:v>1.89</c:v>
                </c:pt>
                <c:pt idx="242">
                  <c:v>1.89</c:v>
                </c:pt>
                <c:pt idx="243">
                  <c:v>1.89</c:v>
                </c:pt>
                <c:pt idx="244">
                  <c:v>1.89</c:v>
                </c:pt>
                <c:pt idx="245">
                  <c:v>1.89</c:v>
                </c:pt>
                <c:pt idx="246">
                  <c:v>1.89</c:v>
                </c:pt>
                <c:pt idx="247">
                  <c:v>1.889</c:v>
                </c:pt>
                <c:pt idx="248">
                  <c:v>1.889</c:v>
                </c:pt>
                <c:pt idx="249">
                  <c:v>1.889</c:v>
                </c:pt>
                <c:pt idx="250">
                  <c:v>1.889</c:v>
                </c:pt>
                <c:pt idx="251">
                  <c:v>1.889</c:v>
                </c:pt>
                <c:pt idx="252">
                  <c:v>1.889</c:v>
                </c:pt>
                <c:pt idx="253">
                  <c:v>1.889</c:v>
                </c:pt>
                <c:pt idx="254">
                  <c:v>1.889</c:v>
                </c:pt>
                <c:pt idx="255">
                  <c:v>1.889</c:v>
                </c:pt>
                <c:pt idx="256">
                  <c:v>1.889</c:v>
                </c:pt>
                <c:pt idx="257">
                  <c:v>1.889</c:v>
                </c:pt>
                <c:pt idx="258">
                  <c:v>1.889</c:v>
                </c:pt>
                <c:pt idx="259">
                  <c:v>1.889</c:v>
                </c:pt>
                <c:pt idx="260">
                  <c:v>1.889</c:v>
                </c:pt>
                <c:pt idx="261">
                  <c:v>1.889</c:v>
                </c:pt>
                <c:pt idx="262">
                  <c:v>1.889</c:v>
                </c:pt>
                <c:pt idx="263">
                  <c:v>1.889</c:v>
                </c:pt>
                <c:pt idx="264">
                  <c:v>1.889</c:v>
                </c:pt>
                <c:pt idx="265">
                  <c:v>1.889</c:v>
                </c:pt>
                <c:pt idx="266">
                  <c:v>1.889</c:v>
                </c:pt>
                <c:pt idx="267">
                  <c:v>1.889</c:v>
                </c:pt>
                <c:pt idx="268">
                  <c:v>1.889</c:v>
                </c:pt>
                <c:pt idx="269">
                  <c:v>1.889</c:v>
                </c:pt>
                <c:pt idx="270">
                  <c:v>1.889</c:v>
                </c:pt>
                <c:pt idx="271">
                  <c:v>1.889</c:v>
                </c:pt>
                <c:pt idx="272">
                  <c:v>1.889</c:v>
                </c:pt>
                <c:pt idx="273">
                  <c:v>1.889</c:v>
                </c:pt>
                <c:pt idx="274">
                  <c:v>1.889</c:v>
                </c:pt>
                <c:pt idx="275">
                  <c:v>1.889</c:v>
                </c:pt>
                <c:pt idx="276">
                  <c:v>1.889</c:v>
                </c:pt>
                <c:pt idx="277">
                  <c:v>1.889</c:v>
                </c:pt>
                <c:pt idx="278">
                  <c:v>1.889</c:v>
                </c:pt>
                <c:pt idx="279">
                  <c:v>1.889</c:v>
                </c:pt>
                <c:pt idx="280">
                  <c:v>1.889</c:v>
                </c:pt>
                <c:pt idx="281">
                  <c:v>1.889</c:v>
                </c:pt>
                <c:pt idx="282">
                  <c:v>1.889</c:v>
                </c:pt>
                <c:pt idx="283">
                  <c:v>1.889</c:v>
                </c:pt>
                <c:pt idx="284">
                  <c:v>1.889</c:v>
                </c:pt>
                <c:pt idx="285">
                  <c:v>1.889</c:v>
                </c:pt>
                <c:pt idx="286">
                  <c:v>1.889</c:v>
                </c:pt>
                <c:pt idx="287">
                  <c:v>1.889</c:v>
                </c:pt>
                <c:pt idx="288">
                  <c:v>1.889</c:v>
                </c:pt>
                <c:pt idx="289">
                  <c:v>1.889</c:v>
                </c:pt>
                <c:pt idx="290">
                  <c:v>1.889</c:v>
                </c:pt>
                <c:pt idx="291">
                  <c:v>1.8879999999999999</c:v>
                </c:pt>
                <c:pt idx="292">
                  <c:v>1.8879999999999999</c:v>
                </c:pt>
                <c:pt idx="293">
                  <c:v>1.8879999999999999</c:v>
                </c:pt>
                <c:pt idx="294">
                  <c:v>1.8879999999999999</c:v>
                </c:pt>
                <c:pt idx="295">
                  <c:v>1.8879999999999999</c:v>
                </c:pt>
                <c:pt idx="296">
                  <c:v>1.8879999999999999</c:v>
                </c:pt>
                <c:pt idx="297">
                  <c:v>1.8879999999999999</c:v>
                </c:pt>
                <c:pt idx="298">
                  <c:v>1.8879999999999999</c:v>
                </c:pt>
                <c:pt idx="299">
                  <c:v>1.8879999999999999</c:v>
                </c:pt>
                <c:pt idx="300">
                  <c:v>1.8879999999999999</c:v>
                </c:pt>
                <c:pt idx="301">
                  <c:v>1.8879999999999999</c:v>
                </c:pt>
                <c:pt idx="302">
                  <c:v>1.8879999999999999</c:v>
                </c:pt>
                <c:pt idx="303">
                  <c:v>1.8879999999999999</c:v>
                </c:pt>
                <c:pt idx="304">
                  <c:v>1.8879999999999999</c:v>
                </c:pt>
                <c:pt idx="305">
                  <c:v>1.8879999999999999</c:v>
                </c:pt>
                <c:pt idx="306">
                  <c:v>1.8879999999999999</c:v>
                </c:pt>
                <c:pt idx="307">
                  <c:v>1.8879999999999999</c:v>
                </c:pt>
                <c:pt idx="308">
                  <c:v>1.8879999999999999</c:v>
                </c:pt>
                <c:pt idx="309">
                  <c:v>1.8879999999999999</c:v>
                </c:pt>
                <c:pt idx="310">
                  <c:v>1.8879999999999999</c:v>
                </c:pt>
                <c:pt idx="311">
                  <c:v>1.8879999999999999</c:v>
                </c:pt>
                <c:pt idx="312">
                  <c:v>1.8879999999999999</c:v>
                </c:pt>
                <c:pt idx="313">
                  <c:v>1.8879999999999999</c:v>
                </c:pt>
                <c:pt idx="314">
                  <c:v>1.8879999999999999</c:v>
                </c:pt>
                <c:pt idx="315">
                  <c:v>1.8879999999999999</c:v>
                </c:pt>
                <c:pt idx="316">
                  <c:v>1.8879999999999999</c:v>
                </c:pt>
                <c:pt idx="317">
                  <c:v>1.8879999999999999</c:v>
                </c:pt>
                <c:pt idx="318">
                  <c:v>1.8879999999999999</c:v>
                </c:pt>
                <c:pt idx="319">
                  <c:v>1.8879999999999999</c:v>
                </c:pt>
                <c:pt idx="320">
                  <c:v>1.887</c:v>
                </c:pt>
                <c:pt idx="321">
                  <c:v>1.887</c:v>
                </c:pt>
                <c:pt idx="322">
                  <c:v>1.887</c:v>
                </c:pt>
                <c:pt idx="323">
                  <c:v>1.887</c:v>
                </c:pt>
                <c:pt idx="324">
                  <c:v>1.887</c:v>
                </c:pt>
                <c:pt idx="325">
                  <c:v>1.887</c:v>
                </c:pt>
                <c:pt idx="326">
                  <c:v>1.887</c:v>
                </c:pt>
                <c:pt idx="327">
                  <c:v>1.887</c:v>
                </c:pt>
                <c:pt idx="328">
                  <c:v>1.887</c:v>
                </c:pt>
                <c:pt idx="329">
                  <c:v>1.887</c:v>
                </c:pt>
                <c:pt idx="330">
                  <c:v>1.887</c:v>
                </c:pt>
                <c:pt idx="331">
                  <c:v>1.887</c:v>
                </c:pt>
                <c:pt idx="332">
                  <c:v>1.887</c:v>
                </c:pt>
                <c:pt idx="333">
                  <c:v>1.887</c:v>
                </c:pt>
                <c:pt idx="334">
                  <c:v>1.887</c:v>
                </c:pt>
                <c:pt idx="335">
                  <c:v>1.887</c:v>
                </c:pt>
                <c:pt idx="336">
                  <c:v>1.887</c:v>
                </c:pt>
                <c:pt idx="337">
                  <c:v>1.887</c:v>
                </c:pt>
                <c:pt idx="338">
                  <c:v>1.887</c:v>
                </c:pt>
                <c:pt idx="339">
                  <c:v>1.887</c:v>
                </c:pt>
                <c:pt idx="340">
                  <c:v>1.887</c:v>
                </c:pt>
                <c:pt idx="341">
                  <c:v>1.887</c:v>
                </c:pt>
                <c:pt idx="342">
                  <c:v>1.887</c:v>
                </c:pt>
                <c:pt idx="343">
                  <c:v>1.887</c:v>
                </c:pt>
                <c:pt idx="344">
                  <c:v>1.887</c:v>
                </c:pt>
                <c:pt idx="345">
                  <c:v>1.887</c:v>
                </c:pt>
                <c:pt idx="346">
                  <c:v>1.887</c:v>
                </c:pt>
                <c:pt idx="347">
                  <c:v>1.887</c:v>
                </c:pt>
                <c:pt idx="348">
                  <c:v>1.887</c:v>
                </c:pt>
                <c:pt idx="349">
                  <c:v>1.8859999999999999</c:v>
                </c:pt>
                <c:pt idx="350">
                  <c:v>1.8859999999999999</c:v>
                </c:pt>
                <c:pt idx="351">
                  <c:v>1.8859999999999999</c:v>
                </c:pt>
                <c:pt idx="352">
                  <c:v>1.8859999999999999</c:v>
                </c:pt>
                <c:pt idx="353">
                  <c:v>1.8859999999999999</c:v>
                </c:pt>
                <c:pt idx="354">
                  <c:v>1.8859999999999999</c:v>
                </c:pt>
                <c:pt idx="355">
                  <c:v>1.8859999999999999</c:v>
                </c:pt>
                <c:pt idx="356">
                  <c:v>1.8859999999999999</c:v>
                </c:pt>
                <c:pt idx="357">
                  <c:v>1.8859999999999999</c:v>
                </c:pt>
                <c:pt idx="358">
                  <c:v>1.8859999999999999</c:v>
                </c:pt>
                <c:pt idx="359">
                  <c:v>1.8859999999999999</c:v>
                </c:pt>
                <c:pt idx="360">
                  <c:v>1.8859999999999999</c:v>
                </c:pt>
                <c:pt idx="361">
                  <c:v>1.8859999999999999</c:v>
                </c:pt>
                <c:pt idx="362">
                  <c:v>1.8859999999999999</c:v>
                </c:pt>
                <c:pt idx="363">
                  <c:v>1.8859999999999999</c:v>
                </c:pt>
                <c:pt idx="364">
                  <c:v>1.8859999999999999</c:v>
                </c:pt>
                <c:pt idx="365">
                  <c:v>1.8859999999999999</c:v>
                </c:pt>
                <c:pt idx="366">
                  <c:v>1.8859999999999999</c:v>
                </c:pt>
                <c:pt idx="367">
                  <c:v>1.8859999999999999</c:v>
                </c:pt>
                <c:pt idx="368">
                  <c:v>1.8859999999999999</c:v>
                </c:pt>
                <c:pt idx="369">
                  <c:v>1.8859999999999999</c:v>
                </c:pt>
                <c:pt idx="370">
                  <c:v>1.8859999999999999</c:v>
                </c:pt>
                <c:pt idx="371">
                  <c:v>1.8859999999999999</c:v>
                </c:pt>
                <c:pt idx="372">
                  <c:v>1.8859999999999999</c:v>
                </c:pt>
                <c:pt idx="373">
                  <c:v>1.8859999999999999</c:v>
                </c:pt>
                <c:pt idx="374">
                  <c:v>1.8859999999999999</c:v>
                </c:pt>
                <c:pt idx="375">
                  <c:v>1.8859999999999999</c:v>
                </c:pt>
                <c:pt idx="376">
                  <c:v>1.8859999999999999</c:v>
                </c:pt>
                <c:pt idx="377">
                  <c:v>1.8859999999999999</c:v>
                </c:pt>
                <c:pt idx="378">
                  <c:v>1.8859999999999999</c:v>
                </c:pt>
                <c:pt idx="379">
                  <c:v>1.8859999999999999</c:v>
                </c:pt>
                <c:pt idx="380">
                  <c:v>1.8859999999999999</c:v>
                </c:pt>
                <c:pt idx="381">
                  <c:v>1.8859999999999999</c:v>
                </c:pt>
                <c:pt idx="382">
                  <c:v>1.8859999999999999</c:v>
                </c:pt>
                <c:pt idx="383">
                  <c:v>1.8859999999999999</c:v>
                </c:pt>
                <c:pt idx="384">
                  <c:v>1.8859999999999999</c:v>
                </c:pt>
                <c:pt idx="385">
                  <c:v>1.8859999999999999</c:v>
                </c:pt>
                <c:pt idx="386">
                  <c:v>1.8859999999999999</c:v>
                </c:pt>
                <c:pt idx="387">
                  <c:v>1.8859999999999999</c:v>
                </c:pt>
                <c:pt idx="388">
                  <c:v>1.8859999999999999</c:v>
                </c:pt>
                <c:pt idx="389">
                  <c:v>1.8859999999999999</c:v>
                </c:pt>
                <c:pt idx="390">
                  <c:v>1.8859999999999999</c:v>
                </c:pt>
                <c:pt idx="391">
                  <c:v>1.8859999999999999</c:v>
                </c:pt>
                <c:pt idx="392">
                  <c:v>1.885</c:v>
                </c:pt>
                <c:pt idx="393">
                  <c:v>1.885</c:v>
                </c:pt>
                <c:pt idx="394">
                  <c:v>1.885</c:v>
                </c:pt>
                <c:pt idx="395">
                  <c:v>1.885</c:v>
                </c:pt>
                <c:pt idx="396">
                  <c:v>1.885</c:v>
                </c:pt>
                <c:pt idx="397">
                  <c:v>1.885</c:v>
                </c:pt>
                <c:pt idx="398">
                  <c:v>1.885</c:v>
                </c:pt>
                <c:pt idx="399">
                  <c:v>1.885</c:v>
                </c:pt>
                <c:pt idx="400">
                  <c:v>1.885</c:v>
                </c:pt>
                <c:pt idx="401">
                  <c:v>1.885</c:v>
                </c:pt>
                <c:pt idx="402">
                  <c:v>1.885</c:v>
                </c:pt>
                <c:pt idx="403">
                  <c:v>1.885</c:v>
                </c:pt>
                <c:pt idx="404">
                  <c:v>1.885</c:v>
                </c:pt>
                <c:pt idx="405">
                  <c:v>1.885</c:v>
                </c:pt>
                <c:pt idx="406">
                  <c:v>1.885</c:v>
                </c:pt>
                <c:pt idx="407">
                  <c:v>1.885</c:v>
                </c:pt>
                <c:pt idx="408">
                  <c:v>1.885</c:v>
                </c:pt>
                <c:pt idx="409">
                  <c:v>1.885</c:v>
                </c:pt>
                <c:pt idx="410">
                  <c:v>1.885</c:v>
                </c:pt>
                <c:pt idx="411">
                  <c:v>1.885</c:v>
                </c:pt>
                <c:pt idx="412">
                  <c:v>1.885</c:v>
                </c:pt>
                <c:pt idx="413">
                  <c:v>1.885</c:v>
                </c:pt>
                <c:pt idx="414">
                  <c:v>1.885</c:v>
                </c:pt>
                <c:pt idx="415">
                  <c:v>1.885</c:v>
                </c:pt>
                <c:pt idx="416">
                  <c:v>1.885</c:v>
                </c:pt>
                <c:pt idx="417">
                  <c:v>1.885</c:v>
                </c:pt>
                <c:pt idx="418">
                  <c:v>1.885</c:v>
                </c:pt>
                <c:pt idx="419">
                  <c:v>1.885</c:v>
                </c:pt>
                <c:pt idx="420">
                  <c:v>1.885</c:v>
                </c:pt>
                <c:pt idx="421">
                  <c:v>1.8839999999999999</c:v>
                </c:pt>
                <c:pt idx="422">
                  <c:v>1.8839999999999999</c:v>
                </c:pt>
                <c:pt idx="423">
                  <c:v>1.8839999999999999</c:v>
                </c:pt>
                <c:pt idx="424">
                  <c:v>1.8839999999999999</c:v>
                </c:pt>
                <c:pt idx="425">
                  <c:v>1.8839999999999999</c:v>
                </c:pt>
                <c:pt idx="426">
                  <c:v>1.8839999999999999</c:v>
                </c:pt>
                <c:pt idx="427">
                  <c:v>1.8839999999999999</c:v>
                </c:pt>
                <c:pt idx="428">
                  <c:v>1.8839999999999999</c:v>
                </c:pt>
                <c:pt idx="429">
                  <c:v>1.8839999999999999</c:v>
                </c:pt>
                <c:pt idx="430">
                  <c:v>1.8839999999999999</c:v>
                </c:pt>
                <c:pt idx="431">
                  <c:v>1.8839999999999999</c:v>
                </c:pt>
                <c:pt idx="432">
                  <c:v>1.8839999999999999</c:v>
                </c:pt>
                <c:pt idx="433">
                  <c:v>1.8839999999999999</c:v>
                </c:pt>
                <c:pt idx="434">
                  <c:v>1.8839999999999999</c:v>
                </c:pt>
                <c:pt idx="435">
                  <c:v>1.8839999999999999</c:v>
                </c:pt>
                <c:pt idx="436">
                  <c:v>1.8839999999999999</c:v>
                </c:pt>
                <c:pt idx="437">
                  <c:v>1.8839999999999999</c:v>
                </c:pt>
                <c:pt idx="438">
                  <c:v>1.8839999999999999</c:v>
                </c:pt>
                <c:pt idx="439">
                  <c:v>1.8839999999999999</c:v>
                </c:pt>
                <c:pt idx="440">
                  <c:v>1.8839999999999999</c:v>
                </c:pt>
                <c:pt idx="441">
                  <c:v>1.8839999999999999</c:v>
                </c:pt>
                <c:pt idx="442">
                  <c:v>1.8839999999999999</c:v>
                </c:pt>
                <c:pt idx="443">
                  <c:v>1.8839999999999999</c:v>
                </c:pt>
                <c:pt idx="444">
                  <c:v>1.8839999999999999</c:v>
                </c:pt>
                <c:pt idx="445">
                  <c:v>1.8839999999999999</c:v>
                </c:pt>
                <c:pt idx="446">
                  <c:v>1.8839999999999999</c:v>
                </c:pt>
                <c:pt idx="447">
                  <c:v>1.8839999999999999</c:v>
                </c:pt>
                <c:pt idx="448">
                  <c:v>1.8839999999999999</c:v>
                </c:pt>
                <c:pt idx="449">
                  <c:v>1.8839999999999999</c:v>
                </c:pt>
                <c:pt idx="450">
                  <c:v>1.8839999999999999</c:v>
                </c:pt>
                <c:pt idx="451">
                  <c:v>1.8839999999999999</c:v>
                </c:pt>
                <c:pt idx="452">
                  <c:v>1.8839999999999999</c:v>
                </c:pt>
                <c:pt idx="453">
                  <c:v>1.8839999999999999</c:v>
                </c:pt>
                <c:pt idx="454">
                  <c:v>1.8839999999999999</c:v>
                </c:pt>
                <c:pt idx="455">
                  <c:v>1.8839999999999999</c:v>
                </c:pt>
                <c:pt idx="456">
                  <c:v>1.8839999999999999</c:v>
                </c:pt>
                <c:pt idx="457">
                  <c:v>1.8839999999999999</c:v>
                </c:pt>
                <c:pt idx="458">
                  <c:v>1.8839999999999999</c:v>
                </c:pt>
                <c:pt idx="459">
                  <c:v>1.8839999999999999</c:v>
                </c:pt>
                <c:pt idx="460">
                  <c:v>1.8839999999999999</c:v>
                </c:pt>
                <c:pt idx="461">
                  <c:v>1.8839999999999999</c:v>
                </c:pt>
                <c:pt idx="462">
                  <c:v>1.8839999999999999</c:v>
                </c:pt>
                <c:pt idx="463">
                  <c:v>1.8839999999999999</c:v>
                </c:pt>
                <c:pt idx="464">
                  <c:v>1.8839999999999999</c:v>
                </c:pt>
                <c:pt idx="465">
                  <c:v>1.8839999999999999</c:v>
                </c:pt>
                <c:pt idx="466">
                  <c:v>1.8839999999999999</c:v>
                </c:pt>
                <c:pt idx="467">
                  <c:v>1.8839999999999999</c:v>
                </c:pt>
                <c:pt idx="468">
                  <c:v>1.8839999999999999</c:v>
                </c:pt>
                <c:pt idx="469">
                  <c:v>1.8839999999999999</c:v>
                </c:pt>
                <c:pt idx="470">
                  <c:v>1.8839999999999999</c:v>
                </c:pt>
                <c:pt idx="471">
                  <c:v>1.8839999999999999</c:v>
                </c:pt>
                <c:pt idx="472">
                  <c:v>1.8839999999999999</c:v>
                </c:pt>
                <c:pt idx="473">
                  <c:v>1.8839999999999999</c:v>
                </c:pt>
                <c:pt idx="474">
                  <c:v>1.8839999999999999</c:v>
                </c:pt>
                <c:pt idx="475">
                  <c:v>1.8839999999999999</c:v>
                </c:pt>
                <c:pt idx="476">
                  <c:v>1.8839999999999999</c:v>
                </c:pt>
                <c:pt idx="477">
                  <c:v>1.8839999999999999</c:v>
                </c:pt>
                <c:pt idx="478">
                  <c:v>1.8839999999999999</c:v>
                </c:pt>
                <c:pt idx="479">
                  <c:v>1.8839999999999999</c:v>
                </c:pt>
                <c:pt idx="480">
                  <c:v>1.883</c:v>
                </c:pt>
                <c:pt idx="481">
                  <c:v>1.883</c:v>
                </c:pt>
                <c:pt idx="482">
                  <c:v>1.883</c:v>
                </c:pt>
                <c:pt idx="483">
                  <c:v>1.883</c:v>
                </c:pt>
                <c:pt idx="484">
                  <c:v>1.883</c:v>
                </c:pt>
                <c:pt idx="485">
                  <c:v>1.883</c:v>
                </c:pt>
                <c:pt idx="486">
                  <c:v>1.883</c:v>
                </c:pt>
                <c:pt idx="487">
                  <c:v>1.883</c:v>
                </c:pt>
                <c:pt idx="488">
                  <c:v>1.883</c:v>
                </c:pt>
                <c:pt idx="489">
                  <c:v>1.883</c:v>
                </c:pt>
                <c:pt idx="490">
                  <c:v>1.883</c:v>
                </c:pt>
                <c:pt idx="491">
                  <c:v>1.883</c:v>
                </c:pt>
                <c:pt idx="492">
                  <c:v>1.883</c:v>
                </c:pt>
                <c:pt idx="493">
                  <c:v>1.883</c:v>
                </c:pt>
                <c:pt idx="494">
                  <c:v>1.883</c:v>
                </c:pt>
                <c:pt idx="495">
                  <c:v>1.883</c:v>
                </c:pt>
                <c:pt idx="496">
                  <c:v>1.883</c:v>
                </c:pt>
                <c:pt idx="497">
                  <c:v>1.883</c:v>
                </c:pt>
                <c:pt idx="498">
                  <c:v>1.883</c:v>
                </c:pt>
                <c:pt idx="499">
                  <c:v>1.883</c:v>
                </c:pt>
                <c:pt idx="500">
                  <c:v>1.883</c:v>
                </c:pt>
                <c:pt idx="501">
                  <c:v>1.883</c:v>
                </c:pt>
                <c:pt idx="502">
                  <c:v>1.883</c:v>
                </c:pt>
                <c:pt idx="503">
                  <c:v>1.883</c:v>
                </c:pt>
                <c:pt idx="504">
                  <c:v>1.883</c:v>
                </c:pt>
                <c:pt idx="505">
                  <c:v>1.883</c:v>
                </c:pt>
                <c:pt idx="506">
                  <c:v>1.883</c:v>
                </c:pt>
                <c:pt idx="507">
                  <c:v>1.883</c:v>
                </c:pt>
                <c:pt idx="508">
                  <c:v>1.883</c:v>
                </c:pt>
                <c:pt idx="509">
                  <c:v>1.883</c:v>
                </c:pt>
                <c:pt idx="510">
                  <c:v>1.883</c:v>
                </c:pt>
                <c:pt idx="511">
                  <c:v>1.883</c:v>
                </c:pt>
                <c:pt idx="512">
                  <c:v>1.883</c:v>
                </c:pt>
                <c:pt idx="513">
                  <c:v>1.883</c:v>
                </c:pt>
                <c:pt idx="514">
                  <c:v>1.883</c:v>
                </c:pt>
                <c:pt idx="515">
                  <c:v>1.883</c:v>
                </c:pt>
                <c:pt idx="516">
                  <c:v>1.883</c:v>
                </c:pt>
                <c:pt idx="517">
                  <c:v>1.883</c:v>
                </c:pt>
                <c:pt idx="518">
                  <c:v>1.883</c:v>
                </c:pt>
                <c:pt idx="519">
                  <c:v>1.883</c:v>
                </c:pt>
                <c:pt idx="520">
                  <c:v>1.883</c:v>
                </c:pt>
                <c:pt idx="521">
                  <c:v>1.883</c:v>
                </c:pt>
                <c:pt idx="522">
                  <c:v>1.883</c:v>
                </c:pt>
                <c:pt idx="523">
                  <c:v>1.8819999999999999</c:v>
                </c:pt>
                <c:pt idx="524">
                  <c:v>1.8819999999999999</c:v>
                </c:pt>
                <c:pt idx="525">
                  <c:v>1.8819999999999999</c:v>
                </c:pt>
                <c:pt idx="526">
                  <c:v>1.8819999999999999</c:v>
                </c:pt>
                <c:pt idx="527">
                  <c:v>1.8819999999999999</c:v>
                </c:pt>
                <c:pt idx="528">
                  <c:v>1.8819999999999999</c:v>
                </c:pt>
                <c:pt idx="529">
                  <c:v>1.8819999999999999</c:v>
                </c:pt>
                <c:pt idx="530">
                  <c:v>1.8819999999999999</c:v>
                </c:pt>
                <c:pt idx="531">
                  <c:v>1.8819999999999999</c:v>
                </c:pt>
                <c:pt idx="532">
                  <c:v>1.8819999999999999</c:v>
                </c:pt>
                <c:pt idx="533">
                  <c:v>1.8819999999999999</c:v>
                </c:pt>
                <c:pt idx="534">
                  <c:v>1.8819999999999999</c:v>
                </c:pt>
                <c:pt idx="535">
                  <c:v>1.8819999999999999</c:v>
                </c:pt>
                <c:pt idx="536">
                  <c:v>1.8819999999999999</c:v>
                </c:pt>
                <c:pt idx="537">
                  <c:v>1.8819999999999999</c:v>
                </c:pt>
                <c:pt idx="538">
                  <c:v>1.883</c:v>
                </c:pt>
                <c:pt idx="539">
                  <c:v>1.883</c:v>
                </c:pt>
                <c:pt idx="540">
                  <c:v>1.883</c:v>
                </c:pt>
                <c:pt idx="541">
                  <c:v>1.883</c:v>
                </c:pt>
                <c:pt idx="542">
                  <c:v>1.883</c:v>
                </c:pt>
                <c:pt idx="543">
                  <c:v>1.883</c:v>
                </c:pt>
                <c:pt idx="544">
                  <c:v>1.883</c:v>
                </c:pt>
                <c:pt idx="545">
                  <c:v>1.883</c:v>
                </c:pt>
                <c:pt idx="546">
                  <c:v>1.883</c:v>
                </c:pt>
                <c:pt idx="547">
                  <c:v>1.883</c:v>
                </c:pt>
                <c:pt idx="548">
                  <c:v>1.883</c:v>
                </c:pt>
                <c:pt idx="549">
                  <c:v>1.883</c:v>
                </c:pt>
                <c:pt idx="550">
                  <c:v>1.883</c:v>
                </c:pt>
                <c:pt idx="551">
                  <c:v>1.883</c:v>
                </c:pt>
                <c:pt idx="552">
                  <c:v>1.8819999999999999</c:v>
                </c:pt>
                <c:pt idx="553">
                  <c:v>1.8819999999999999</c:v>
                </c:pt>
                <c:pt idx="554">
                  <c:v>1.8819999999999999</c:v>
                </c:pt>
                <c:pt idx="555">
                  <c:v>1.8819999999999999</c:v>
                </c:pt>
                <c:pt idx="556">
                  <c:v>1.8819999999999999</c:v>
                </c:pt>
                <c:pt idx="557">
                  <c:v>1.8819999999999999</c:v>
                </c:pt>
                <c:pt idx="558">
                  <c:v>1.8819999999999999</c:v>
                </c:pt>
                <c:pt idx="559">
                  <c:v>1.8819999999999999</c:v>
                </c:pt>
                <c:pt idx="560">
                  <c:v>1.8819999999999999</c:v>
                </c:pt>
                <c:pt idx="561">
                  <c:v>1.8819999999999999</c:v>
                </c:pt>
                <c:pt idx="562">
                  <c:v>1.8819999999999999</c:v>
                </c:pt>
                <c:pt idx="563">
                  <c:v>1.8819999999999999</c:v>
                </c:pt>
                <c:pt idx="564">
                  <c:v>1.8819999999999999</c:v>
                </c:pt>
                <c:pt idx="565">
                  <c:v>1.8819999999999999</c:v>
                </c:pt>
                <c:pt idx="566">
                  <c:v>1.8819999999999999</c:v>
                </c:pt>
                <c:pt idx="567">
                  <c:v>1.8819999999999999</c:v>
                </c:pt>
                <c:pt idx="568">
                  <c:v>1.8819999999999999</c:v>
                </c:pt>
                <c:pt idx="569">
                  <c:v>1.8819999999999999</c:v>
                </c:pt>
                <c:pt idx="570">
                  <c:v>1.8819999999999999</c:v>
                </c:pt>
                <c:pt idx="571">
                  <c:v>1.8819999999999999</c:v>
                </c:pt>
                <c:pt idx="572">
                  <c:v>1.8819999999999999</c:v>
                </c:pt>
                <c:pt idx="573">
                  <c:v>1.8819999999999999</c:v>
                </c:pt>
                <c:pt idx="574">
                  <c:v>1.8819999999999999</c:v>
                </c:pt>
                <c:pt idx="575">
                  <c:v>1.8819999999999999</c:v>
                </c:pt>
                <c:pt idx="576">
                  <c:v>1.8819999999999999</c:v>
                </c:pt>
                <c:pt idx="577">
                  <c:v>1.8819999999999999</c:v>
                </c:pt>
                <c:pt idx="578">
                  <c:v>1.8819999999999999</c:v>
                </c:pt>
                <c:pt idx="579">
                  <c:v>1.8819999999999999</c:v>
                </c:pt>
                <c:pt idx="580">
                  <c:v>1.8819999999999999</c:v>
                </c:pt>
                <c:pt idx="581">
                  <c:v>1.8819999999999999</c:v>
                </c:pt>
                <c:pt idx="582">
                  <c:v>1.881</c:v>
                </c:pt>
                <c:pt idx="583">
                  <c:v>1.881</c:v>
                </c:pt>
                <c:pt idx="584">
                  <c:v>1.881</c:v>
                </c:pt>
                <c:pt idx="585">
                  <c:v>1.881</c:v>
                </c:pt>
                <c:pt idx="586">
                  <c:v>1.881</c:v>
                </c:pt>
                <c:pt idx="587">
                  <c:v>1.881</c:v>
                </c:pt>
                <c:pt idx="588">
                  <c:v>1.881</c:v>
                </c:pt>
                <c:pt idx="589">
                  <c:v>1.881</c:v>
                </c:pt>
                <c:pt idx="590">
                  <c:v>1.881</c:v>
                </c:pt>
                <c:pt idx="591">
                  <c:v>1.881</c:v>
                </c:pt>
                <c:pt idx="592">
                  <c:v>1.881</c:v>
                </c:pt>
                <c:pt idx="593">
                  <c:v>1.881</c:v>
                </c:pt>
                <c:pt idx="594">
                  <c:v>1.881</c:v>
                </c:pt>
                <c:pt idx="595">
                  <c:v>1.881</c:v>
                </c:pt>
                <c:pt idx="596">
                  <c:v>1.8819999999999999</c:v>
                </c:pt>
                <c:pt idx="597">
                  <c:v>1.8819999999999999</c:v>
                </c:pt>
                <c:pt idx="598">
                  <c:v>1.8819999999999999</c:v>
                </c:pt>
                <c:pt idx="599">
                  <c:v>1.8819999999999999</c:v>
                </c:pt>
                <c:pt idx="600">
                  <c:v>1.8819999999999999</c:v>
                </c:pt>
                <c:pt idx="601">
                  <c:v>1.8819999999999999</c:v>
                </c:pt>
                <c:pt idx="602">
                  <c:v>1.8819999999999999</c:v>
                </c:pt>
                <c:pt idx="603">
                  <c:v>1.8819999999999999</c:v>
                </c:pt>
                <c:pt idx="604">
                  <c:v>1.8819999999999999</c:v>
                </c:pt>
                <c:pt idx="605">
                  <c:v>1.8819999999999999</c:v>
                </c:pt>
                <c:pt idx="606">
                  <c:v>1.8819999999999999</c:v>
                </c:pt>
                <c:pt idx="607">
                  <c:v>1.8819999999999999</c:v>
                </c:pt>
                <c:pt idx="608">
                  <c:v>1.8819999999999999</c:v>
                </c:pt>
                <c:pt idx="609">
                  <c:v>1.8819999999999999</c:v>
                </c:pt>
                <c:pt idx="610">
                  <c:v>1.8819999999999999</c:v>
                </c:pt>
                <c:pt idx="611">
                  <c:v>1.881</c:v>
                </c:pt>
                <c:pt idx="612">
                  <c:v>1.881</c:v>
                </c:pt>
                <c:pt idx="613">
                  <c:v>1.881</c:v>
                </c:pt>
                <c:pt idx="614">
                  <c:v>1.881</c:v>
                </c:pt>
                <c:pt idx="615">
                  <c:v>1.881</c:v>
                </c:pt>
                <c:pt idx="616">
                  <c:v>1.881</c:v>
                </c:pt>
                <c:pt idx="617">
                  <c:v>1.881</c:v>
                </c:pt>
                <c:pt idx="618">
                  <c:v>1.881</c:v>
                </c:pt>
                <c:pt idx="619">
                  <c:v>1.881</c:v>
                </c:pt>
                <c:pt idx="620">
                  <c:v>1.881</c:v>
                </c:pt>
                <c:pt idx="621">
                  <c:v>1.881</c:v>
                </c:pt>
                <c:pt idx="622">
                  <c:v>1.881</c:v>
                </c:pt>
                <c:pt idx="623">
                  <c:v>1.881</c:v>
                </c:pt>
                <c:pt idx="624">
                  <c:v>1.881</c:v>
                </c:pt>
                <c:pt idx="625">
                  <c:v>1.881</c:v>
                </c:pt>
                <c:pt idx="626">
                  <c:v>1.881</c:v>
                </c:pt>
                <c:pt idx="627">
                  <c:v>1.881</c:v>
                </c:pt>
                <c:pt idx="628">
                  <c:v>1.881</c:v>
                </c:pt>
                <c:pt idx="629">
                  <c:v>1.881</c:v>
                </c:pt>
                <c:pt idx="630">
                  <c:v>1.881</c:v>
                </c:pt>
                <c:pt idx="631">
                  <c:v>1.881</c:v>
                </c:pt>
                <c:pt idx="632">
                  <c:v>1.881</c:v>
                </c:pt>
                <c:pt idx="633">
                  <c:v>1.881</c:v>
                </c:pt>
                <c:pt idx="634">
                  <c:v>1.881</c:v>
                </c:pt>
                <c:pt idx="635">
                  <c:v>1.881</c:v>
                </c:pt>
                <c:pt idx="636">
                  <c:v>1.881</c:v>
                </c:pt>
                <c:pt idx="637">
                  <c:v>1.881</c:v>
                </c:pt>
                <c:pt idx="638">
                  <c:v>1.881</c:v>
                </c:pt>
                <c:pt idx="639">
                  <c:v>1.881</c:v>
                </c:pt>
                <c:pt idx="640">
                  <c:v>1.8819999999999999</c:v>
                </c:pt>
                <c:pt idx="641">
                  <c:v>1.8819999999999999</c:v>
                </c:pt>
                <c:pt idx="642">
                  <c:v>1.8819999999999999</c:v>
                </c:pt>
                <c:pt idx="643">
                  <c:v>1.8819999999999999</c:v>
                </c:pt>
                <c:pt idx="644">
                  <c:v>1.8819999999999999</c:v>
                </c:pt>
                <c:pt idx="645">
                  <c:v>1.8819999999999999</c:v>
                </c:pt>
                <c:pt idx="646">
                  <c:v>1.8819999999999999</c:v>
                </c:pt>
                <c:pt idx="647">
                  <c:v>1.8819999999999999</c:v>
                </c:pt>
                <c:pt idx="648">
                  <c:v>1.8819999999999999</c:v>
                </c:pt>
                <c:pt idx="649">
                  <c:v>1.8819999999999999</c:v>
                </c:pt>
                <c:pt idx="650">
                  <c:v>1.8819999999999999</c:v>
                </c:pt>
                <c:pt idx="651">
                  <c:v>1.8819999999999999</c:v>
                </c:pt>
                <c:pt idx="652">
                  <c:v>1.8819999999999999</c:v>
                </c:pt>
                <c:pt idx="653">
                  <c:v>1.8819999999999999</c:v>
                </c:pt>
                <c:pt idx="654">
                  <c:v>1.883</c:v>
                </c:pt>
                <c:pt idx="655">
                  <c:v>1.883</c:v>
                </c:pt>
                <c:pt idx="656">
                  <c:v>1.883</c:v>
                </c:pt>
                <c:pt idx="657">
                  <c:v>1.883</c:v>
                </c:pt>
                <c:pt idx="658">
                  <c:v>1.883</c:v>
                </c:pt>
                <c:pt idx="659">
                  <c:v>1.883</c:v>
                </c:pt>
                <c:pt idx="660">
                  <c:v>1.883</c:v>
                </c:pt>
                <c:pt idx="661">
                  <c:v>1.883</c:v>
                </c:pt>
                <c:pt idx="662">
                  <c:v>1.883</c:v>
                </c:pt>
                <c:pt idx="663">
                  <c:v>1.883</c:v>
                </c:pt>
                <c:pt idx="664">
                  <c:v>1.883</c:v>
                </c:pt>
                <c:pt idx="665">
                  <c:v>1.883</c:v>
                </c:pt>
                <c:pt idx="666">
                  <c:v>1.883</c:v>
                </c:pt>
                <c:pt idx="667">
                  <c:v>1.883</c:v>
                </c:pt>
                <c:pt idx="668">
                  <c:v>1.883</c:v>
                </c:pt>
                <c:pt idx="669">
                  <c:v>1.8819999999999999</c:v>
                </c:pt>
                <c:pt idx="670">
                  <c:v>1.8819999999999999</c:v>
                </c:pt>
                <c:pt idx="671">
                  <c:v>1.8819999999999999</c:v>
                </c:pt>
                <c:pt idx="672">
                  <c:v>1.8819999999999999</c:v>
                </c:pt>
                <c:pt idx="673">
                  <c:v>1.8819999999999999</c:v>
                </c:pt>
                <c:pt idx="674">
                  <c:v>1.8819999999999999</c:v>
                </c:pt>
                <c:pt idx="675">
                  <c:v>1.8819999999999999</c:v>
                </c:pt>
                <c:pt idx="676">
                  <c:v>1.8819999999999999</c:v>
                </c:pt>
                <c:pt idx="677">
                  <c:v>1.8819999999999999</c:v>
                </c:pt>
                <c:pt idx="678">
                  <c:v>1.8819999999999999</c:v>
                </c:pt>
                <c:pt idx="679">
                  <c:v>1.8819999999999999</c:v>
                </c:pt>
                <c:pt idx="680">
                  <c:v>1.8819999999999999</c:v>
                </c:pt>
                <c:pt idx="681">
                  <c:v>1.8819999999999999</c:v>
                </c:pt>
                <c:pt idx="682">
                  <c:v>1.8819999999999999</c:v>
                </c:pt>
                <c:pt idx="683">
                  <c:v>1.8819999999999999</c:v>
                </c:pt>
                <c:pt idx="684">
                  <c:v>1.8819999999999999</c:v>
                </c:pt>
                <c:pt idx="685">
                  <c:v>1.8819999999999999</c:v>
                </c:pt>
                <c:pt idx="686">
                  <c:v>1.8819999999999999</c:v>
                </c:pt>
                <c:pt idx="687">
                  <c:v>1.8819999999999999</c:v>
                </c:pt>
                <c:pt idx="688">
                  <c:v>1.8819999999999999</c:v>
                </c:pt>
                <c:pt idx="689">
                  <c:v>1.8819999999999999</c:v>
                </c:pt>
                <c:pt idx="690">
                  <c:v>1.8819999999999999</c:v>
                </c:pt>
                <c:pt idx="691">
                  <c:v>1.8819999999999999</c:v>
                </c:pt>
                <c:pt idx="692">
                  <c:v>1.8819999999999999</c:v>
                </c:pt>
                <c:pt idx="693">
                  <c:v>1.8819999999999999</c:v>
                </c:pt>
                <c:pt idx="694">
                  <c:v>1.8819999999999999</c:v>
                </c:pt>
                <c:pt idx="695">
                  <c:v>1.8819999999999999</c:v>
                </c:pt>
                <c:pt idx="696">
                  <c:v>1.8819999999999999</c:v>
                </c:pt>
                <c:pt idx="697">
                  <c:v>1.8819999999999999</c:v>
                </c:pt>
                <c:pt idx="698">
                  <c:v>1.8819999999999999</c:v>
                </c:pt>
                <c:pt idx="699">
                  <c:v>1.8819999999999999</c:v>
                </c:pt>
                <c:pt idx="700">
                  <c:v>1.8819999999999999</c:v>
                </c:pt>
                <c:pt idx="701">
                  <c:v>1.8819999999999999</c:v>
                </c:pt>
                <c:pt idx="702">
                  <c:v>1.8819999999999999</c:v>
                </c:pt>
                <c:pt idx="703">
                  <c:v>1.8819999999999999</c:v>
                </c:pt>
                <c:pt idx="704">
                  <c:v>1.8819999999999999</c:v>
                </c:pt>
                <c:pt idx="705">
                  <c:v>1.8819999999999999</c:v>
                </c:pt>
                <c:pt idx="706">
                  <c:v>1.8819999999999999</c:v>
                </c:pt>
                <c:pt idx="707">
                  <c:v>1.8819999999999999</c:v>
                </c:pt>
                <c:pt idx="708">
                  <c:v>1.8819999999999999</c:v>
                </c:pt>
                <c:pt idx="709">
                  <c:v>1.8819999999999999</c:v>
                </c:pt>
                <c:pt idx="710">
                  <c:v>1.8819999999999999</c:v>
                </c:pt>
                <c:pt idx="711">
                  <c:v>1.8819999999999999</c:v>
                </c:pt>
                <c:pt idx="712">
                  <c:v>1.8819999999999999</c:v>
                </c:pt>
                <c:pt idx="713">
                  <c:v>1.8819999999999999</c:v>
                </c:pt>
                <c:pt idx="714">
                  <c:v>1.8819999999999999</c:v>
                </c:pt>
                <c:pt idx="715">
                  <c:v>1.8819999999999999</c:v>
                </c:pt>
                <c:pt idx="716">
                  <c:v>1.8819999999999999</c:v>
                </c:pt>
                <c:pt idx="717">
                  <c:v>1.8819999999999999</c:v>
                </c:pt>
                <c:pt idx="718">
                  <c:v>1.8819999999999999</c:v>
                </c:pt>
                <c:pt idx="719">
                  <c:v>1.8819999999999999</c:v>
                </c:pt>
                <c:pt idx="720">
                  <c:v>1.8819999999999999</c:v>
                </c:pt>
                <c:pt idx="721">
                  <c:v>1.8819999999999999</c:v>
                </c:pt>
                <c:pt idx="722">
                  <c:v>1.8819999999999999</c:v>
                </c:pt>
                <c:pt idx="723">
                  <c:v>1.8819999999999999</c:v>
                </c:pt>
                <c:pt idx="724">
                  <c:v>1.8819999999999999</c:v>
                </c:pt>
                <c:pt idx="725">
                  <c:v>1.8819999999999999</c:v>
                </c:pt>
                <c:pt idx="726">
                  <c:v>1.8819999999999999</c:v>
                </c:pt>
                <c:pt idx="727">
                  <c:v>1.8819999999999999</c:v>
                </c:pt>
                <c:pt idx="728">
                  <c:v>1.8819999999999999</c:v>
                </c:pt>
                <c:pt idx="729">
                  <c:v>1.8819999999999999</c:v>
                </c:pt>
                <c:pt idx="730">
                  <c:v>1.8819999999999999</c:v>
                </c:pt>
                <c:pt idx="731">
                  <c:v>1.8819999999999999</c:v>
                </c:pt>
                <c:pt idx="732">
                  <c:v>1.8819999999999999</c:v>
                </c:pt>
                <c:pt idx="733">
                  <c:v>1.8819999999999999</c:v>
                </c:pt>
                <c:pt idx="734">
                  <c:v>1.8819999999999999</c:v>
                </c:pt>
                <c:pt idx="735">
                  <c:v>1.8819999999999999</c:v>
                </c:pt>
                <c:pt idx="736">
                  <c:v>1.8819999999999999</c:v>
                </c:pt>
                <c:pt idx="737">
                  <c:v>1.8819999999999999</c:v>
                </c:pt>
                <c:pt idx="738">
                  <c:v>1.8819999999999999</c:v>
                </c:pt>
                <c:pt idx="739">
                  <c:v>1.8819999999999999</c:v>
                </c:pt>
                <c:pt idx="740">
                  <c:v>1.8819999999999999</c:v>
                </c:pt>
                <c:pt idx="741">
                  <c:v>1.8819999999999999</c:v>
                </c:pt>
                <c:pt idx="742">
                  <c:v>1.8819999999999999</c:v>
                </c:pt>
                <c:pt idx="743">
                  <c:v>1.8819999999999999</c:v>
                </c:pt>
                <c:pt idx="744">
                  <c:v>1.8819999999999999</c:v>
                </c:pt>
                <c:pt idx="745">
                  <c:v>1.8819999999999999</c:v>
                </c:pt>
                <c:pt idx="746">
                  <c:v>1.8819999999999999</c:v>
                </c:pt>
                <c:pt idx="747">
                  <c:v>1.8819999999999999</c:v>
                </c:pt>
                <c:pt idx="748">
                  <c:v>1.8819999999999999</c:v>
                </c:pt>
                <c:pt idx="749">
                  <c:v>1.8819999999999999</c:v>
                </c:pt>
                <c:pt idx="750">
                  <c:v>1.8819999999999999</c:v>
                </c:pt>
                <c:pt idx="751">
                  <c:v>1.8819999999999999</c:v>
                </c:pt>
                <c:pt idx="752">
                  <c:v>1.8819999999999999</c:v>
                </c:pt>
                <c:pt idx="753">
                  <c:v>1.8819999999999999</c:v>
                </c:pt>
                <c:pt idx="754">
                  <c:v>1.8819999999999999</c:v>
                </c:pt>
                <c:pt idx="755">
                  <c:v>1.8819999999999999</c:v>
                </c:pt>
                <c:pt idx="756">
                  <c:v>1.8819999999999999</c:v>
                </c:pt>
                <c:pt idx="757">
                  <c:v>1.8819999999999999</c:v>
                </c:pt>
                <c:pt idx="758">
                  <c:v>1.8819999999999999</c:v>
                </c:pt>
                <c:pt idx="759">
                  <c:v>1.8819999999999999</c:v>
                </c:pt>
                <c:pt idx="760">
                  <c:v>1.8819999999999999</c:v>
                </c:pt>
                <c:pt idx="761">
                  <c:v>1.8819999999999999</c:v>
                </c:pt>
                <c:pt idx="762">
                  <c:v>1.8819999999999999</c:v>
                </c:pt>
                <c:pt idx="763">
                  <c:v>1.8819999999999999</c:v>
                </c:pt>
                <c:pt idx="764">
                  <c:v>1.8819999999999999</c:v>
                </c:pt>
                <c:pt idx="765">
                  <c:v>1.8819999999999999</c:v>
                </c:pt>
                <c:pt idx="766">
                  <c:v>1.8819999999999999</c:v>
                </c:pt>
                <c:pt idx="767">
                  <c:v>1.8819999999999999</c:v>
                </c:pt>
                <c:pt idx="768">
                  <c:v>1.8819999999999999</c:v>
                </c:pt>
                <c:pt idx="769">
                  <c:v>1.8819999999999999</c:v>
                </c:pt>
                <c:pt idx="770">
                  <c:v>1.8819999999999999</c:v>
                </c:pt>
                <c:pt idx="771">
                  <c:v>1.8819999999999999</c:v>
                </c:pt>
                <c:pt idx="772">
                  <c:v>1.8819999999999999</c:v>
                </c:pt>
                <c:pt idx="773">
                  <c:v>1.8819999999999999</c:v>
                </c:pt>
                <c:pt idx="774">
                  <c:v>1.8819999999999999</c:v>
                </c:pt>
                <c:pt idx="775">
                  <c:v>1.8819999999999999</c:v>
                </c:pt>
                <c:pt idx="776">
                  <c:v>1.8819999999999999</c:v>
                </c:pt>
                <c:pt idx="777">
                  <c:v>1.8819999999999999</c:v>
                </c:pt>
                <c:pt idx="778">
                  <c:v>1.8819999999999999</c:v>
                </c:pt>
                <c:pt idx="779">
                  <c:v>1.8819999999999999</c:v>
                </c:pt>
                <c:pt idx="780">
                  <c:v>1.8819999999999999</c:v>
                </c:pt>
                <c:pt idx="781">
                  <c:v>1.8819999999999999</c:v>
                </c:pt>
                <c:pt idx="782">
                  <c:v>1.8819999999999999</c:v>
                </c:pt>
                <c:pt idx="783">
                  <c:v>1.8819999999999999</c:v>
                </c:pt>
                <c:pt idx="784">
                  <c:v>1.8819999999999999</c:v>
                </c:pt>
                <c:pt idx="785">
                  <c:v>1.883</c:v>
                </c:pt>
                <c:pt idx="786">
                  <c:v>1.883</c:v>
                </c:pt>
                <c:pt idx="787">
                  <c:v>1.883</c:v>
                </c:pt>
                <c:pt idx="788">
                  <c:v>1.883</c:v>
                </c:pt>
                <c:pt idx="789">
                  <c:v>1.883</c:v>
                </c:pt>
                <c:pt idx="790">
                  <c:v>1.883</c:v>
                </c:pt>
                <c:pt idx="791">
                  <c:v>1.883</c:v>
                </c:pt>
                <c:pt idx="792">
                  <c:v>1.883</c:v>
                </c:pt>
                <c:pt idx="793">
                  <c:v>1.883</c:v>
                </c:pt>
                <c:pt idx="794">
                  <c:v>1.883</c:v>
                </c:pt>
                <c:pt idx="795">
                  <c:v>1.883</c:v>
                </c:pt>
                <c:pt idx="796">
                  <c:v>1.883</c:v>
                </c:pt>
                <c:pt idx="797">
                  <c:v>1.883</c:v>
                </c:pt>
                <c:pt idx="798">
                  <c:v>1.883</c:v>
                </c:pt>
                <c:pt idx="799">
                  <c:v>1.883</c:v>
                </c:pt>
                <c:pt idx="800">
                  <c:v>1.883</c:v>
                </c:pt>
                <c:pt idx="801">
                  <c:v>1.883</c:v>
                </c:pt>
                <c:pt idx="802">
                  <c:v>1.883</c:v>
                </c:pt>
                <c:pt idx="803">
                  <c:v>1.883</c:v>
                </c:pt>
                <c:pt idx="804">
                  <c:v>1.883</c:v>
                </c:pt>
                <c:pt idx="805">
                  <c:v>1.883</c:v>
                </c:pt>
                <c:pt idx="806">
                  <c:v>1.883</c:v>
                </c:pt>
                <c:pt idx="807">
                  <c:v>1.883</c:v>
                </c:pt>
                <c:pt idx="808">
                  <c:v>1.883</c:v>
                </c:pt>
                <c:pt idx="809">
                  <c:v>1.883</c:v>
                </c:pt>
                <c:pt idx="810">
                  <c:v>1.883</c:v>
                </c:pt>
                <c:pt idx="811">
                  <c:v>1.883</c:v>
                </c:pt>
                <c:pt idx="812">
                  <c:v>1.883</c:v>
                </c:pt>
                <c:pt idx="813">
                  <c:v>1.883</c:v>
                </c:pt>
                <c:pt idx="814">
                  <c:v>1.883</c:v>
                </c:pt>
                <c:pt idx="815">
                  <c:v>1.883</c:v>
                </c:pt>
                <c:pt idx="816">
                  <c:v>1.883</c:v>
                </c:pt>
                <c:pt idx="817">
                  <c:v>1.883</c:v>
                </c:pt>
                <c:pt idx="818">
                  <c:v>1.883</c:v>
                </c:pt>
                <c:pt idx="819">
                  <c:v>1.883</c:v>
                </c:pt>
                <c:pt idx="820">
                  <c:v>1.883</c:v>
                </c:pt>
                <c:pt idx="821">
                  <c:v>1.883</c:v>
                </c:pt>
                <c:pt idx="822">
                  <c:v>1.883</c:v>
                </c:pt>
                <c:pt idx="823">
                  <c:v>1.883</c:v>
                </c:pt>
                <c:pt idx="824">
                  <c:v>1.883</c:v>
                </c:pt>
                <c:pt idx="825">
                  <c:v>1.883</c:v>
                </c:pt>
                <c:pt idx="826">
                  <c:v>1.883</c:v>
                </c:pt>
                <c:pt idx="827">
                  <c:v>1.883</c:v>
                </c:pt>
                <c:pt idx="828">
                  <c:v>1.883</c:v>
                </c:pt>
                <c:pt idx="829">
                  <c:v>1.883</c:v>
                </c:pt>
                <c:pt idx="830">
                  <c:v>1.883</c:v>
                </c:pt>
                <c:pt idx="831">
                  <c:v>1.883</c:v>
                </c:pt>
                <c:pt idx="832">
                  <c:v>1.883</c:v>
                </c:pt>
                <c:pt idx="833">
                  <c:v>1.883</c:v>
                </c:pt>
                <c:pt idx="834">
                  <c:v>1.883</c:v>
                </c:pt>
                <c:pt idx="835">
                  <c:v>1.883</c:v>
                </c:pt>
                <c:pt idx="836">
                  <c:v>1.883</c:v>
                </c:pt>
                <c:pt idx="837">
                  <c:v>1.883</c:v>
                </c:pt>
                <c:pt idx="838">
                  <c:v>1.883</c:v>
                </c:pt>
                <c:pt idx="839">
                  <c:v>1.883</c:v>
                </c:pt>
                <c:pt idx="840">
                  <c:v>1.883</c:v>
                </c:pt>
                <c:pt idx="841">
                  <c:v>1.883</c:v>
                </c:pt>
                <c:pt idx="842">
                  <c:v>1.883</c:v>
                </c:pt>
                <c:pt idx="843">
                  <c:v>1.883</c:v>
                </c:pt>
                <c:pt idx="844">
                  <c:v>1.883</c:v>
                </c:pt>
                <c:pt idx="845">
                  <c:v>1.883</c:v>
                </c:pt>
                <c:pt idx="846">
                  <c:v>1.883</c:v>
                </c:pt>
                <c:pt idx="847">
                  <c:v>1.883</c:v>
                </c:pt>
                <c:pt idx="848">
                  <c:v>1.883</c:v>
                </c:pt>
                <c:pt idx="849">
                  <c:v>1.883</c:v>
                </c:pt>
                <c:pt idx="850">
                  <c:v>1.883</c:v>
                </c:pt>
                <c:pt idx="851">
                  <c:v>1.883</c:v>
                </c:pt>
                <c:pt idx="852">
                  <c:v>1.883</c:v>
                </c:pt>
                <c:pt idx="853">
                  <c:v>1.883</c:v>
                </c:pt>
                <c:pt idx="854">
                  <c:v>1.883</c:v>
                </c:pt>
                <c:pt idx="855">
                  <c:v>1.883</c:v>
                </c:pt>
                <c:pt idx="856">
                  <c:v>1.883</c:v>
                </c:pt>
                <c:pt idx="857">
                  <c:v>1.883</c:v>
                </c:pt>
                <c:pt idx="858">
                  <c:v>1.8839999999999999</c:v>
                </c:pt>
                <c:pt idx="859">
                  <c:v>1.8839999999999999</c:v>
                </c:pt>
                <c:pt idx="860">
                  <c:v>1.8839999999999999</c:v>
                </c:pt>
                <c:pt idx="861">
                  <c:v>1.8839999999999999</c:v>
                </c:pt>
                <c:pt idx="862">
                  <c:v>1.8839999999999999</c:v>
                </c:pt>
                <c:pt idx="863">
                  <c:v>1.8839999999999999</c:v>
                </c:pt>
                <c:pt idx="864">
                  <c:v>1.8839999999999999</c:v>
                </c:pt>
                <c:pt idx="865">
                  <c:v>1.8839999999999999</c:v>
                </c:pt>
                <c:pt idx="866">
                  <c:v>1.8839999999999999</c:v>
                </c:pt>
                <c:pt idx="867">
                  <c:v>1.8839999999999999</c:v>
                </c:pt>
                <c:pt idx="868">
                  <c:v>1.8839999999999999</c:v>
                </c:pt>
                <c:pt idx="869">
                  <c:v>1.8839999999999999</c:v>
                </c:pt>
                <c:pt idx="870">
                  <c:v>1.8839999999999999</c:v>
                </c:pt>
                <c:pt idx="871">
                  <c:v>1.8839999999999999</c:v>
                </c:pt>
                <c:pt idx="872">
                  <c:v>1.8839999999999999</c:v>
                </c:pt>
                <c:pt idx="873">
                  <c:v>1.8839999999999999</c:v>
                </c:pt>
                <c:pt idx="874">
                  <c:v>1.8839999999999999</c:v>
                </c:pt>
                <c:pt idx="875">
                  <c:v>1.8839999999999999</c:v>
                </c:pt>
                <c:pt idx="876">
                  <c:v>1.8839999999999999</c:v>
                </c:pt>
                <c:pt idx="877">
                  <c:v>1.8839999999999999</c:v>
                </c:pt>
                <c:pt idx="878">
                  <c:v>1.8839999999999999</c:v>
                </c:pt>
                <c:pt idx="879">
                  <c:v>1.8839999999999999</c:v>
                </c:pt>
                <c:pt idx="880">
                  <c:v>1.8839999999999999</c:v>
                </c:pt>
                <c:pt idx="881">
                  <c:v>1.8839999999999999</c:v>
                </c:pt>
                <c:pt idx="882">
                  <c:v>1.8839999999999999</c:v>
                </c:pt>
                <c:pt idx="883">
                  <c:v>1.8839999999999999</c:v>
                </c:pt>
                <c:pt idx="884">
                  <c:v>1.8839999999999999</c:v>
                </c:pt>
                <c:pt idx="885">
                  <c:v>1.8839999999999999</c:v>
                </c:pt>
                <c:pt idx="886">
                  <c:v>1.8839999999999999</c:v>
                </c:pt>
                <c:pt idx="887">
                  <c:v>1.8839999999999999</c:v>
                </c:pt>
                <c:pt idx="888">
                  <c:v>1.8839999999999999</c:v>
                </c:pt>
                <c:pt idx="889">
                  <c:v>1.8839999999999999</c:v>
                </c:pt>
                <c:pt idx="890">
                  <c:v>1.8839999999999999</c:v>
                </c:pt>
                <c:pt idx="891">
                  <c:v>1.8839999999999999</c:v>
                </c:pt>
                <c:pt idx="892">
                  <c:v>1.8839999999999999</c:v>
                </c:pt>
                <c:pt idx="893">
                  <c:v>1.8839999999999999</c:v>
                </c:pt>
                <c:pt idx="894">
                  <c:v>1.8839999999999999</c:v>
                </c:pt>
                <c:pt idx="895">
                  <c:v>1.8839999999999999</c:v>
                </c:pt>
                <c:pt idx="896">
                  <c:v>1.8839999999999999</c:v>
                </c:pt>
                <c:pt idx="897">
                  <c:v>1.8839999999999999</c:v>
                </c:pt>
                <c:pt idx="898">
                  <c:v>1.8839999999999999</c:v>
                </c:pt>
                <c:pt idx="899">
                  <c:v>1.8839999999999999</c:v>
                </c:pt>
                <c:pt idx="900">
                  <c:v>1.8839999999999999</c:v>
                </c:pt>
                <c:pt idx="901">
                  <c:v>1.8839999999999999</c:v>
                </c:pt>
                <c:pt idx="902">
                  <c:v>1.8839999999999999</c:v>
                </c:pt>
                <c:pt idx="903">
                  <c:v>1.8839999999999999</c:v>
                </c:pt>
                <c:pt idx="904">
                  <c:v>1.8839999999999999</c:v>
                </c:pt>
                <c:pt idx="905">
                  <c:v>1.8839999999999999</c:v>
                </c:pt>
                <c:pt idx="906">
                  <c:v>1.8839999999999999</c:v>
                </c:pt>
                <c:pt idx="907">
                  <c:v>1.8839999999999999</c:v>
                </c:pt>
                <c:pt idx="908">
                  <c:v>1.8839999999999999</c:v>
                </c:pt>
                <c:pt idx="909">
                  <c:v>1.8839999999999999</c:v>
                </c:pt>
                <c:pt idx="910">
                  <c:v>1.8839999999999999</c:v>
                </c:pt>
                <c:pt idx="911">
                  <c:v>1.8839999999999999</c:v>
                </c:pt>
                <c:pt idx="912">
                  <c:v>1.8839999999999999</c:v>
                </c:pt>
                <c:pt idx="913">
                  <c:v>1.8839999999999999</c:v>
                </c:pt>
                <c:pt idx="914">
                  <c:v>1.8839999999999999</c:v>
                </c:pt>
                <c:pt idx="915">
                  <c:v>1.8839999999999999</c:v>
                </c:pt>
                <c:pt idx="916">
                  <c:v>1.8839999999999999</c:v>
                </c:pt>
                <c:pt idx="917">
                  <c:v>1.8839999999999999</c:v>
                </c:pt>
                <c:pt idx="918">
                  <c:v>1.8839999999999999</c:v>
                </c:pt>
                <c:pt idx="919">
                  <c:v>1.8839999999999999</c:v>
                </c:pt>
                <c:pt idx="920">
                  <c:v>1.8839999999999999</c:v>
                </c:pt>
                <c:pt idx="921">
                  <c:v>1.8839999999999999</c:v>
                </c:pt>
                <c:pt idx="922">
                  <c:v>1.8839999999999999</c:v>
                </c:pt>
                <c:pt idx="923">
                  <c:v>1.8839999999999999</c:v>
                </c:pt>
                <c:pt idx="924">
                  <c:v>1.8839999999999999</c:v>
                </c:pt>
                <c:pt idx="925">
                  <c:v>1.8839999999999999</c:v>
                </c:pt>
                <c:pt idx="926">
                  <c:v>1.8839999999999999</c:v>
                </c:pt>
                <c:pt idx="927">
                  <c:v>1.8839999999999999</c:v>
                </c:pt>
                <c:pt idx="928">
                  <c:v>1.8839999999999999</c:v>
                </c:pt>
                <c:pt idx="929">
                  <c:v>1.8839999999999999</c:v>
                </c:pt>
                <c:pt idx="930">
                  <c:v>1.8839999999999999</c:v>
                </c:pt>
                <c:pt idx="931">
                  <c:v>1.883</c:v>
                </c:pt>
                <c:pt idx="932">
                  <c:v>1.883</c:v>
                </c:pt>
                <c:pt idx="933">
                  <c:v>1.883</c:v>
                </c:pt>
                <c:pt idx="934">
                  <c:v>1.883</c:v>
                </c:pt>
                <c:pt idx="935">
                  <c:v>1.883</c:v>
                </c:pt>
                <c:pt idx="936">
                  <c:v>1.883</c:v>
                </c:pt>
                <c:pt idx="937">
                  <c:v>1.883</c:v>
                </c:pt>
                <c:pt idx="938">
                  <c:v>1.883</c:v>
                </c:pt>
                <c:pt idx="939">
                  <c:v>1.883</c:v>
                </c:pt>
                <c:pt idx="940">
                  <c:v>1.883</c:v>
                </c:pt>
                <c:pt idx="941">
                  <c:v>1.883</c:v>
                </c:pt>
                <c:pt idx="942">
                  <c:v>1.883</c:v>
                </c:pt>
                <c:pt idx="943">
                  <c:v>1.883</c:v>
                </c:pt>
                <c:pt idx="944">
                  <c:v>1.883</c:v>
                </c:pt>
                <c:pt idx="945">
                  <c:v>1.883</c:v>
                </c:pt>
                <c:pt idx="946">
                  <c:v>1.883</c:v>
                </c:pt>
                <c:pt idx="947">
                  <c:v>1.883</c:v>
                </c:pt>
                <c:pt idx="948">
                  <c:v>1.883</c:v>
                </c:pt>
                <c:pt idx="949">
                  <c:v>1.883</c:v>
                </c:pt>
                <c:pt idx="950">
                  <c:v>1.883</c:v>
                </c:pt>
                <c:pt idx="951">
                  <c:v>1.883</c:v>
                </c:pt>
                <c:pt idx="952">
                  <c:v>1.883</c:v>
                </c:pt>
                <c:pt idx="953">
                  <c:v>1.883</c:v>
                </c:pt>
                <c:pt idx="954">
                  <c:v>1.883</c:v>
                </c:pt>
                <c:pt idx="955">
                  <c:v>1.883</c:v>
                </c:pt>
                <c:pt idx="956">
                  <c:v>1.883</c:v>
                </c:pt>
                <c:pt idx="957">
                  <c:v>1.883</c:v>
                </c:pt>
                <c:pt idx="958">
                  <c:v>1.883</c:v>
                </c:pt>
                <c:pt idx="959">
                  <c:v>1.883</c:v>
                </c:pt>
                <c:pt idx="960">
                  <c:v>1.883</c:v>
                </c:pt>
                <c:pt idx="961">
                  <c:v>1.883</c:v>
                </c:pt>
                <c:pt idx="962">
                  <c:v>1.883</c:v>
                </c:pt>
                <c:pt idx="963">
                  <c:v>1.883</c:v>
                </c:pt>
                <c:pt idx="964">
                  <c:v>1.883</c:v>
                </c:pt>
                <c:pt idx="965">
                  <c:v>1.883</c:v>
                </c:pt>
                <c:pt idx="966">
                  <c:v>1.883</c:v>
                </c:pt>
                <c:pt idx="967">
                  <c:v>1.883</c:v>
                </c:pt>
                <c:pt idx="968">
                  <c:v>1.883</c:v>
                </c:pt>
                <c:pt idx="969">
                  <c:v>1.883</c:v>
                </c:pt>
                <c:pt idx="970">
                  <c:v>1.883</c:v>
                </c:pt>
                <c:pt idx="971">
                  <c:v>1.883</c:v>
                </c:pt>
                <c:pt idx="972">
                  <c:v>1.883</c:v>
                </c:pt>
                <c:pt idx="973">
                  <c:v>1.883</c:v>
                </c:pt>
                <c:pt idx="974">
                  <c:v>1.883</c:v>
                </c:pt>
                <c:pt idx="975">
                  <c:v>1.883</c:v>
                </c:pt>
                <c:pt idx="976">
                  <c:v>1.883</c:v>
                </c:pt>
                <c:pt idx="977">
                  <c:v>1.883</c:v>
                </c:pt>
                <c:pt idx="978">
                  <c:v>1.883</c:v>
                </c:pt>
                <c:pt idx="979">
                  <c:v>1.883</c:v>
                </c:pt>
                <c:pt idx="980">
                  <c:v>1.883</c:v>
                </c:pt>
                <c:pt idx="981">
                  <c:v>1.883</c:v>
                </c:pt>
                <c:pt idx="982">
                  <c:v>1.883</c:v>
                </c:pt>
                <c:pt idx="983">
                  <c:v>1.883</c:v>
                </c:pt>
                <c:pt idx="984">
                  <c:v>1.883</c:v>
                </c:pt>
                <c:pt idx="985">
                  <c:v>1.883</c:v>
                </c:pt>
                <c:pt idx="986">
                  <c:v>1.883</c:v>
                </c:pt>
                <c:pt idx="987">
                  <c:v>1.883</c:v>
                </c:pt>
                <c:pt idx="988">
                  <c:v>1.883</c:v>
                </c:pt>
                <c:pt idx="989">
                  <c:v>1.883</c:v>
                </c:pt>
                <c:pt idx="990">
                  <c:v>1.883</c:v>
                </c:pt>
                <c:pt idx="991">
                  <c:v>1.883</c:v>
                </c:pt>
                <c:pt idx="992">
                  <c:v>1.883</c:v>
                </c:pt>
                <c:pt idx="993">
                  <c:v>1.883</c:v>
                </c:pt>
                <c:pt idx="994">
                  <c:v>1.883</c:v>
                </c:pt>
                <c:pt idx="995">
                  <c:v>1.883</c:v>
                </c:pt>
                <c:pt idx="996">
                  <c:v>1.883</c:v>
                </c:pt>
                <c:pt idx="997">
                  <c:v>1.883</c:v>
                </c:pt>
                <c:pt idx="998">
                  <c:v>1.883</c:v>
                </c:pt>
                <c:pt idx="999">
                  <c:v>1.883</c:v>
                </c:pt>
                <c:pt idx="1000">
                  <c:v>1.883</c:v>
                </c:pt>
                <c:pt idx="1001">
                  <c:v>1.883</c:v>
                </c:pt>
                <c:pt idx="1002">
                  <c:v>1.883</c:v>
                </c:pt>
                <c:pt idx="1003">
                  <c:v>1.883</c:v>
                </c:pt>
                <c:pt idx="1004">
                  <c:v>1.8819999999999999</c:v>
                </c:pt>
                <c:pt idx="1005">
                  <c:v>1.8819999999999999</c:v>
                </c:pt>
                <c:pt idx="1006">
                  <c:v>1.8819999999999999</c:v>
                </c:pt>
                <c:pt idx="1007">
                  <c:v>1.8819999999999999</c:v>
                </c:pt>
                <c:pt idx="1008">
                  <c:v>1.8819999999999999</c:v>
                </c:pt>
                <c:pt idx="1009">
                  <c:v>1.8819999999999999</c:v>
                </c:pt>
                <c:pt idx="1010">
                  <c:v>1.8819999999999999</c:v>
                </c:pt>
                <c:pt idx="1011">
                  <c:v>1.8819999999999999</c:v>
                </c:pt>
                <c:pt idx="1012">
                  <c:v>1.8819999999999999</c:v>
                </c:pt>
                <c:pt idx="1013">
                  <c:v>1.8819999999999999</c:v>
                </c:pt>
                <c:pt idx="1014">
                  <c:v>1.8819999999999999</c:v>
                </c:pt>
                <c:pt idx="1015">
                  <c:v>1.8819999999999999</c:v>
                </c:pt>
                <c:pt idx="1016">
                  <c:v>1.8819999999999999</c:v>
                </c:pt>
                <c:pt idx="1017">
                  <c:v>1.8819999999999999</c:v>
                </c:pt>
                <c:pt idx="1018">
                  <c:v>1.8819999999999999</c:v>
                </c:pt>
                <c:pt idx="1019">
                  <c:v>1.8819999999999999</c:v>
                </c:pt>
                <c:pt idx="1020">
                  <c:v>1.8819999999999999</c:v>
                </c:pt>
                <c:pt idx="1021">
                  <c:v>1.8819999999999999</c:v>
                </c:pt>
                <c:pt idx="1022">
                  <c:v>1.8819999999999999</c:v>
                </c:pt>
                <c:pt idx="1023">
                  <c:v>1.8819999999999999</c:v>
                </c:pt>
                <c:pt idx="1024">
                  <c:v>1.8819999999999999</c:v>
                </c:pt>
                <c:pt idx="1025">
                  <c:v>1.8819999999999999</c:v>
                </c:pt>
                <c:pt idx="1026">
                  <c:v>1.8819999999999999</c:v>
                </c:pt>
                <c:pt idx="1027">
                  <c:v>1.8819999999999999</c:v>
                </c:pt>
                <c:pt idx="1028">
                  <c:v>1.8819999999999999</c:v>
                </c:pt>
                <c:pt idx="1029">
                  <c:v>1.8819999999999999</c:v>
                </c:pt>
                <c:pt idx="1030">
                  <c:v>1.8819999999999999</c:v>
                </c:pt>
                <c:pt idx="1031">
                  <c:v>1.8819999999999999</c:v>
                </c:pt>
                <c:pt idx="1032">
                  <c:v>1.8819999999999999</c:v>
                </c:pt>
                <c:pt idx="1033">
                  <c:v>1.8819999999999999</c:v>
                </c:pt>
                <c:pt idx="1034">
                  <c:v>1.8819999999999999</c:v>
                </c:pt>
                <c:pt idx="1035">
                  <c:v>1.8819999999999999</c:v>
                </c:pt>
                <c:pt idx="1036">
                  <c:v>1.8819999999999999</c:v>
                </c:pt>
                <c:pt idx="1037">
                  <c:v>1.8819999999999999</c:v>
                </c:pt>
                <c:pt idx="1038">
                  <c:v>1.8819999999999999</c:v>
                </c:pt>
                <c:pt idx="1039">
                  <c:v>1.8819999999999999</c:v>
                </c:pt>
                <c:pt idx="1040">
                  <c:v>1.8819999999999999</c:v>
                </c:pt>
                <c:pt idx="1041">
                  <c:v>1.8819999999999999</c:v>
                </c:pt>
                <c:pt idx="1042">
                  <c:v>1.8819999999999999</c:v>
                </c:pt>
                <c:pt idx="1043">
                  <c:v>1.8819999999999999</c:v>
                </c:pt>
                <c:pt idx="1044">
                  <c:v>1.8819999999999999</c:v>
                </c:pt>
                <c:pt idx="1045">
                  <c:v>1.8819999999999999</c:v>
                </c:pt>
                <c:pt idx="1046">
                  <c:v>1.8819999999999999</c:v>
                </c:pt>
                <c:pt idx="1047">
                  <c:v>1.8819999999999999</c:v>
                </c:pt>
                <c:pt idx="1048">
                  <c:v>1.883</c:v>
                </c:pt>
                <c:pt idx="1049">
                  <c:v>1.883</c:v>
                </c:pt>
                <c:pt idx="1050">
                  <c:v>1.883</c:v>
                </c:pt>
                <c:pt idx="1051">
                  <c:v>1.883</c:v>
                </c:pt>
                <c:pt idx="1052">
                  <c:v>1.883</c:v>
                </c:pt>
                <c:pt idx="1053">
                  <c:v>1.883</c:v>
                </c:pt>
                <c:pt idx="1054">
                  <c:v>1.883</c:v>
                </c:pt>
                <c:pt idx="1055">
                  <c:v>1.883</c:v>
                </c:pt>
                <c:pt idx="1056">
                  <c:v>1.883</c:v>
                </c:pt>
                <c:pt idx="1057">
                  <c:v>1.883</c:v>
                </c:pt>
                <c:pt idx="1058">
                  <c:v>1.883</c:v>
                </c:pt>
                <c:pt idx="1059">
                  <c:v>1.883</c:v>
                </c:pt>
                <c:pt idx="1060">
                  <c:v>1.883</c:v>
                </c:pt>
                <c:pt idx="1061">
                  <c:v>1.883</c:v>
                </c:pt>
                <c:pt idx="1062">
                  <c:v>1.8819999999999999</c:v>
                </c:pt>
                <c:pt idx="1063">
                  <c:v>1.8819999999999999</c:v>
                </c:pt>
                <c:pt idx="1064">
                  <c:v>1.8819999999999999</c:v>
                </c:pt>
                <c:pt idx="1065">
                  <c:v>1.8819999999999999</c:v>
                </c:pt>
                <c:pt idx="1066">
                  <c:v>1.8819999999999999</c:v>
                </c:pt>
                <c:pt idx="1067">
                  <c:v>1.8819999999999999</c:v>
                </c:pt>
                <c:pt idx="1068">
                  <c:v>1.8819999999999999</c:v>
                </c:pt>
                <c:pt idx="1069">
                  <c:v>1.8819999999999999</c:v>
                </c:pt>
                <c:pt idx="1070">
                  <c:v>1.8819999999999999</c:v>
                </c:pt>
                <c:pt idx="1071">
                  <c:v>1.8819999999999999</c:v>
                </c:pt>
                <c:pt idx="1072">
                  <c:v>1.8819999999999999</c:v>
                </c:pt>
                <c:pt idx="1073">
                  <c:v>1.8819999999999999</c:v>
                </c:pt>
                <c:pt idx="1074">
                  <c:v>1.8819999999999999</c:v>
                </c:pt>
                <c:pt idx="1075">
                  <c:v>1.8819999999999999</c:v>
                </c:pt>
                <c:pt idx="1076">
                  <c:v>1.8819999999999999</c:v>
                </c:pt>
                <c:pt idx="1077">
                  <c:v>1.8819999999999999</c:v>
                </c:pt>
                <c:pt idx="1078">
                  <c:v>1.8819999999999999</c:v>
                </c:pt>
                <c:pt idx="1079">
                  <c:v>1.8819999999999999</c:v>
                </c:pt>
                <c:pt idx="1080">
                  <c:v>1.8819999999999999</c:v>
                </c:pt>
                <c:pt idx="1081">
                  <c:v>1.8819999999999999</c:v>
                </c:pt>
                <c:pt idx="1082">
                  <c:v>1.8819999999999999</c:v>
                </c:pt>
                <c:pt idx="1083">
                  <c:v>1.8819999999999999</c:v>
                </c:pt>
                <c:pt idx="1084">
                  <c:v>1.8819999999999999</c:v>
                </c:pt>
                <c:pt idx="1085">
                  <c:v>1.8819999999999999</c:v>
                </c:pt>
                <c:pt idx="1086">
                  <c:v>1.8819999999999999</c:v>
                </c:pt>
                <c:pt idx="1087">
                  <c:v>1.8819999999999999</c:v>
                </c:pt>
                <c:pt idx="1088">
                  <c:v>1.8819999999999999</c:v>
                </c:pt>
                <c:pt idx="1089">
                  <c:v>1.8819999999999999</c:v>
                </c:pt>
                <c:pt idx="1090">
                  <c:v>1.8819999999999999</c:v>
                </c:pt>
                <c:pt idx="1091">
                  <c:v>1.8819999999999999</c:v>
                </c:pt>
                <c:pt idx="1092">
                  <c:v>1.8819999999999999</c:v>
                </c:pt>
                <c:pt idx="1093">
                  <c:v>1.8819999999999999</c:v>
                </c:pt>
                <c:pt idx="1094">
                  <c:v>1.8819999999999999</c:v>
                </c:pt>
                <c:pt idx="1095">
                  <c:v>1.8819999999999999</c:v>
                </c:pt>
                <c:pt idx="1096">
                  <c:v>1.8819999999999999</c:v>
                </c:pt>
                <c:pt idx="1097">
                  <c:v>1.8819999999999999</c:v>
                </c:pt>
                <c:pt idx="1098">
                  <c:v>1.8819999999999999</c:v>
                </c:pt>
                <c:pt idx="1099">
                  <c:v>1.8819999999999999</c:v>
                </c:pt>
                <c:pt idx="1100">
                  <c:v>1.8819999999999999</c:v>
                </c:pt>
                <c:pt idx="1101">
                  <c:v>1.8819999999999999</c:v>
                </c:pt>
                <c:pt idx="1102">
                  <c:v>1.8819999999999999</c:v>
                </c:pt>
                <c:pt idx="1103">
                  <c:v>1.8819999999999999</c:v>
                </c:pt>
                <c:pt idx="1104">
                  <c:v>1.8819999999999999</c:v>
                </c:pt>
                <c:pt idx="1105">
                  <c:v>1.8819999999999999</c:v>
                </c:pt>
                <c:pt idx="1106">
                  <c:v>1.883</c:v>
                </c:pt>
                <c:pt idx="1107">
                  <c:v>1.883</c:v>
                </c:pt>
                <c:pt idx="1108">
                  <c:v>1.883</c:v>
                </c:pt>
                <c:pt idx="1109">
                  <c:v>1.883</c:v>
                </c:pt>
                <c:pt idx="1110">
                  <c:v>1.883</c:v>
                </c:pt>
                <c:pt idx="1111">
                  <c:v>1.883</c:v>
                </c:pt>
                <c:pt idx="1112">
                  <c:v>1.883</c:v>
                </c:pt>
                <c:pt idx="1113">
                  <c:v>1.883</c:v>
                </c:pt>
                <c:pt idx="1114">
                  <c:v>1.883</c:v>
                </c:pt>
                <c:pt idx="1115">
                  <c:v>1.883</c:v>
                </c:pt>
                <c:pt idx="1116">
                  <c:v>1.883</c:v>
                </c:pt>
                <c:pt idx="1117">
                  <c:v>1.883</c:v>
                </c:pt>
                <c:pt idx="1118">
                  <c:v>1.883</c:v>
                </c:pt>
                <c:pt idx="1119">
                  <c:v>1.883</c:v>
                </c:pt>
                <c:pt idx="1120">
                  <c:v>1.883</c:v>
                </c:pt>
                <c:pt idx="1121">
                  <c:v>1.883</c:v>
                </c:pt>
                <c:pt idx="1122">
                  <c:v>1.883</c:v>
                </c:pt>
                <c:pt idx="1123">
                  <c:v>1.883</c:v>
                </c:pt>
                <c:pt idx="1124">
                  <c:v>1.883</c:v>
                </c:pt>
                <c:pt idx="1125">
                  <c:v>1.883</c:v>
                </c:pt>
                <c:pt idx="1126">
                  <c:v>1.883</c:v>
                </c:pt>
                <c:pt idx="1127">
                  <c:v>1.883</c:v>
                </c:pt>
                <c:pt idx="1128">
                  <c:v>1.883</c:v>
                </c:pt>
                <c:pt idx="1129">
                  <c:v>1.883</c:v>
                </c:pt>
                <c:pt idx="1130">
                  <c:v>1.883</c:v>
                </c:pt>
                <c:pt idx="1131">
                  <c:v>1.883</c:v>
                </c:pt>
                <c:pt idx="1132">
                  <c:v>1.883</c:v>
                </c:pt>
                <c:pt idx="1133">
                  <c:v>1.883</c:v>
                </c:pt>
                <c:pt idx="1134">
                  <c:v>1.883</c:v>
                </c:pt>
                <c:pt idx="1135">
                  <c:v>1.883</c:v>
                </c:pt>
                <c:pt idx="1136">
                  <c:v>1.883</c:v>
                </c:pt>
                <c:pt idx="1137">
                  <c:v>1.883</c:v>
                </c:pt>
                <c:pt idx="1138">
                  <c:v>1.883</c:v>
                </c:pt>
                <c:pt idx="1139">
                  <c:v>1.883</c:v>
                </c:pt>
                <c:pt idx="1140">
                  <c:v>1.883</c:v>
                </c:pt>
                <c:pt idx="1141">
                  <c:v>1.883</c:v>
                </c:pt>
                <c:pt idx="1142">
                  <c:v>1.883</c:v>
                </c:pt>
                <c:pt idx="1143">
                  <c:v>1.883</c:v>
                </c:pt>
                <c:pt idx="1144">
                  <c:v>1.883</c:v>
                </c:pt>
                <c:pt idx="1145">
                  <c:v>1.883</c:v>
                </c:pt>
                <c:pt idx="1146">
                  <c:v>1.883</c:v>
                </c:pt>
                <c:pt idx="1147">
                  <c:v>1.883</c:v>
                </c:pt>
                <c:pt idx="1148">
                  <c:v>1.883</c:v>
                </c:pt>
                <c:pt idx="1149">
                  <c:v>1.8819999999999999</c:v>
                </c:pt>
                <c:pt idx="1150">
                  <c:v>1.8819999999999999</c:v>
                </c:pt>
                <c:pt idx="1151">
                  <c:v>1.8819999999999999</c:v>
                </c:pt>
                <c:pt idx="1152">
                  <c:v>1.8819999999999999</c:v>
                </c:pt>
                <c:pt idx="1153">
                  <c:v>1.8819999999999999</c:v>
                </c:pt>
                <c:pt idx="1154">
                  <c:v>1.8819999999999999</c:v>
                </c:pt>
                <c:pt idx="1155">
                  <c:v>1.8819999999999999</c:v>
                </c:pt>
                <c:pt idx="1156">
                  <c:v>1.8819999999999999</c:v>
                </c:pt>
                <c:pt idx="1157">
                  <c:v>1.8819999999999999</c:v>
                </c:pt>
                <c:pt idx="1158">
                  <c:v>1.8819999999999999</c:v>
                </c:pt>
                <c:pt idx="1159">
                  <c:v>1.8819999999999999</c:v>
                </c:pt>
                <c:pt idx="1160">
                  <c:v>1.8819999999999999</c:v>
                </c:pt>
                <c:pt idx="1161">
                  <c:v>1.8819999999999999</c:v>
                </c:pt>
                <c:pt idx="1162">
                  <c:v>1.8819999999999999</c:v>
                </c:pt>
                <c:pt idx="1163">
                  <c:v>1.8819999999999999</c:v>
                </c:pt>
                <c:pt idx="1164">
                  <c:v>1.8819999999999999</c:v>
                </c:pt>
                <c:pt idx="1165">
                  <c:v>1.8819999999999999</c:v>
                </c:pt>
                <c:pt idx="1166">
                  <c:v>1.8819999999999999</c:v>
                </c:pt>
                <c:pt idx="1167">
                  <c:v>1.8819999999999999</c:v>
                </c:pt>
                <c:pt idx="1168">
                  <c:v>1.8819999999999999</c:v>
                </c:pt>
                <c:pt idx="1169">
                  <c:v>1.8819999999999999</c:v>
                </c:pt>
                <c:pt idx="1170">
                  <c:v>1.8819999999999999</c:v>
                </c:pt>
                <c:pt idx="1171">
                  <c:v>1.8819999999999999</c:v>
                </c:pt>
                <c:pt idx="1172">
                  <c:v>1.8819999999999999</c:v>
                </c:pt>
                <c:pt idx="1173">
                  <c:v>1.8819999999999999</c:v>
                </c:pt>
                <c:pt idx="1174">
                  <c:v>1.8819999999999999</c:v>
                </c:pt>
                <c:pt idx="1175">
                  <c:v>1.8819999999999999</c:v>
                </c:pt>
                <c:pt idx="1176">
                  <c:v>1.8819999999999999</c:v>
                </c:pt>
                <c:pt idx="1177">
                  <c:v>1.8819999999999999</c:v>
                </c:pt>
                <c:pt idx="1178">
                  <c:v>1.8819999999999999</c:v>
                </c:pt>
                <c:pt idx="1179">
                  <c:v>1.8819999999999999</c:v>
                </c:pt>
                <c:pt idx="1180">
                  <c:v>1.8819999999999999</c:v>
                </c:pt>
                <c:pt idx="1181">
                  <c:v>1.8819999999999999</c:v>
                </c:pt>
                <c:pt idx="1182">
                  <c:v>1.8819999999999999</c:v>
                </c:pt>
                <c:pt idx="1183">
                  <c:v>1.8819999999999999</c:v>
                </c:pt>
                <c:pt idx="1184">
                  <c:v>1.8819999999999999</c:v>
                </c:pt>
                <c:pt idx="1185">
                  <c:v>1.8819999999999999</c:v>
                </c:pt>
                <c:pt idx="1186">
                  <c:v>1.8819999999999999</c:v>
                </c:pt>
                <c:pt idx="1187">
                  <c:v>1.8819999999999999</c:v>
                </c:pt>
                <c:pt idx="1188">
                  <c:v>1.8819999999999999</c:v>
                </c:pt>
                <c:pt idx="1189">
                  <c:v>1.8819999999999999</c:v>
                </c:pt>
                <c:pt idx="1190">
                  <c:v>1.8819999999999999</c:v>
                </c:pt>
                <c:pt idx="1191">
                  <c:v>1.8819999999999999</c:v>
                </c:pt>
                <c:pt idx="1192">
                  <c:v>1.8819999999999999</c:v>
                </c:pt>
                <c:pt idx="1193">
                  <c:v>1.881</c:v>
                </c:pt>
                <c:pt idx="1194">
                  <c:v>1.881</c:v>
                </c:pt>
                <c:pt idx="1195">
                  <c:v>1.881</c:v>
                </c:pt>
                <c:pt idx="1196">
                  <c:v>1.881</c:v>
                </c:pt>
                <c:pt idx="1197">
                  <c:v>1.881</c:v>
                </c:pt>
                <c:pt idx="1198">
                  <c:v>1.881</c:v>
                </c:pt>
                <c:pt idx="1199">
                  <c:v>1.881</c:v>
                </c:pt>
                <c:pt idx="1200">
                  <c:v>1.881</c:v>
                </c:pt>
                <c:pt idx="1201">
                  <c:v>1.881</c:v>
                </c:pt>
                <c:pt idx="1202">
                  <c:v>1.881</c:v>
                </c:pt>
                <c:pt idx="1203">
                  <c:v>1.881</c:v>
                </c:pt>
                <c:pt idx="1204">
                  <c:v>1.881</c:v>
                </c:pt>
                <c:pt idx="1205">
                  <c:v>1.881</c:v>
                </c:pt>
                <c:pt idx="1206">
                  <c:v>1.881</c:v>
                </c:pt>
                <c:pt idx="1207">
                  <c:v>1.881</c:v>
                </c:pt>
                <c:pt idx="1208">
                  <c:v>1.881</c:v>
                </c:pt>
                <c:pt idx="1209">
                  <c:v>1.881</c:v>
                </c:pt>
                <c:pt idx="1210">
                  <c:v>1.881</c:v>
                </c:pt>
                <c:pt idx="1211">
                  <c:v>1.881</c:v>
                </c:pt>
                <c:pt idx="1212">
                  <c:v>1.881</c:v>
                </c:pt>
                <c:pt idx="1213">
                  <c:v>1.881</c:v>
                </c:pt>
                <c:pt idx="1214">
                  <c:v>1.881</c:v>
                </c:pt>
                <c:pt idx="1215">
                  <c:v>1.881</c:v>
                </c:pt>
                <c:pt idx="1216">
                  <c:v>1.881</c:v>
                </c:pt>
                <c:pt idx="1217">
                  <c:v>1.881</c:v>
                </c:pt>
                <c:pt idx="1218">
                  <c:v>1.881</c:v>
                </c:pt>
                <c:pt idx="1219">
                  <c:v>1.881</c:v>
                </c:pt>
                <c:pt idx="1220">
                  <c:v>1.881</c:v>
                </c:pt>
                <c:pt idx="1221">
                  <c:v>1.881</c:v>
                </c:pt>
                <c:pt idx="1222">
                  <c:v>1.881</c:v>
                </c:pt>
                <c:pt idx="1223">
                  <c:v>1.881</c:v>
                </c:pt>
                <c:pt idx="1224">
                  <c:v>1.881</c:v>
                </c:pt>
                <c:pt idx="1225">
                  <c:v>1.881</c:v>
                </c:pt>
                <c:pt idx="1226">
                  <c:v>1.881</c:v>
                </c:pt>
                <c:pt idx="1227">
                  <c:v>1.881</c:v>
                </c:pt>
                <c:pt idx="1228">
                  <c:v>1.881</c:v>
                </c:pt>
                <c:pt idx="1229">
                  <c:v>1.881</c:v>
                </c:pt>
                <c:pt idx="1230">
                  <c:v>1.881</c:v>
                </c:pt>
                <c:pt idx="1231">
                  <c:v>1.881</c:v>
                </c:pt>
                <c:pt idx="1232">
                  <c:v>1.881</c:v>
                </c:pt>
                <c:pt idx="1233">
                  <c:v>1.881</c:v>
                </c:pt>
                <c:pt idx="1234">
                  <c:v>1.881</c:v>
                </c:pt>
                <c:pt idx="1235">
                  <c:v>1.881</c:v>
                </c:pt>
                <c:pt idx="1236">
                  <c:v>1.881</c:v>
                </c:pt>
                <c:pt idx="1237">
                  <c:v>1.881</c:v>
                </c:pt>
                <c:pt idx="1238">
                  <c:v>1.881</c:v>
                </c:pt>
                <c:pt idx="1239">
                  <c:v>1.881</c:v>
                </c:pt>
                <c:pt idx="1240">
                  <c:v>1.881</c:v>
                </c:pt>
                <c:pt idx="1241">
                  <c:v>1.881</c:v>
                </c:pt>
                <c:pt idx="1242">
                  <c:v>1.881</c:v>
                </c:pt>
                <c:pt idx="1243">
                  <c:v>1.881</c:v>
                </c:pt>
                <c:pt idx="1244">
                  <c:v>1.881</c:v>
                </c:pt>
                <c:pt idx="1245">
                  <c:v>1.881</c:v>
                </c:pt>
                <c:pt idx="1246">
                  <c:v>1.881</c:v>
                </c:pt>
                <c:pt idx="1247">
                  <c:v>1.881</c:v>
                </c:pt>
                <c:pt idx="1248">
                  <c:v>1.881</c:v>
                </c:pt>
                <c:pt idx="1249">
                  <c:v>1.881</c:v>
                </c:pt>
                <c:pt idx="1250">
                  <c:v>1.881</c:v>
                </c:pt>
                <c:pt idx="1251">
                  <c:v>1.881</c:v>
                </c:pt>
                <c:pt idx="1252">
                  <c:v>1.881</c:v>
                </c:pt>
                <c:pt idx="1253">
                  <c:v>1.881</c:v>
                </c:pt>
                <c:pt idx="1254">
                  <c:v>1.881</c:v>
                </c:pt>
                <c:pt idx="1255">
                  <c:v>1.881</c:v>
                </c:pt>
                <c:pt idx="1256">
                  <c:v>1.881</c:v>
                </c:pt>
                <c:pt idx="1257">
                  <c:v>1.881</c:v>
                </c:pt>
                <c:pt idx="1258">
                  <c:v>1.881</c:v>
                </c:pt>
                <c:pt idx="1259">
                  <c:v>1.881</c:v>
                </c:pt>
                <c:pt idx="1260">
                  <c:v>1.881</c:v>
                </c:pt>
                <c:pt idx="1261">
                  <c:v>1.881</c:v>
                </c:pt>
                <c:pt idx="1262">
                  <c:v>1.881</c:v>
                </c:pt>
                <c:pt idx="1263">
                  <c:v>1.881</c:v>
                </c:pt>
                <c:pt idx="1264">
                  <c:v>1.881</c:v>
                </c:pt>
                <c:pt idx="1265">
                  <c:v>1.881</c:v>
                </c:pt>
                <c:pt idx="1266">
                  <c:v>1.88</c:v>
                </c:pt>
                <c:pt idx="1267">
                  <c:v>1.88</c:v>
                </c:pt>
                <c:pt idx="1268">
                  <c:v>1.88</c:v>
                </c:pt>
                <c:pt idx="1269">
                  <c:v>1.88</c:v>
                </c:pt>
                <c:pt idx="1270">
                  <c:v>1.88</c:v>
                </c:pt>
                <c:pt idx="1271">
                  <c:v>1.88</c:v>
                </c:pt>
                <c:pt idx="1272">
                  <c:v>1.88</c:v>
                </c:pt>
                <c:pt idx="1273">
                  <c:v>1.88</c:v>
                </c:pt>
                <c:pt idx="1274">
                  <c:v>1.88</c:v>
                </c:pt>
                <c:pt idx="1275">
                  <c:v>1.88</c:v>
                </c:pt>
                <c:pt idx="1276">
                  <c:v>1.88</c:v>
                </c:pt>
                <c:pt idx="1277">
                  <c:v>1.88</c:v>
                </c:pt>
                <c:pt idx="1278">
                  <c:v>1.88</c:v>
                </c:pt>
                <c:pt idx="1279">
                  <c:v>1.88</c:v>
                </c:pt>
                <c:pt idx="1280">
                  <c:v>1.88</c:v>
                </c:pt>
                <c:pt idx="1281">
                  <c:v>1.88</c:v>
                </c:pt>
                <c:pt idx="1282">
                  <c:v>1.88</c:v>
                </c:pt>
                <c:pt idx="1283">
                  <c:v>1.88</c:v>
                </c:pt>
                <c:pt idx="1284">
                  <c:v>1.88</c:v>
                </c:pt>
                <c:pt idx="1285">
                  <c:v>1.88</c:v>
                </c:pt>
                <c:pt idx="1286">
                  <c:v>1.88</c:v>
                </c:pt>
                <c:pt idx="1287">
                  <c:v>1.88</c:v>
                </c:pt>
                <c:pt idx="1288">
                  <c:v>1.88</c:v>
                </c:pt>
                <c:pt idx="1289">
                  <c:v>1.88</c:v>
                </c:pt>
                <c:pt idx="1290">
                  <c:v>1.88</c:v>
                </c:pt>
                <c:pt idx="1291">
                  <c:v>1.88</c:v>
                </c:pt>
                <c:pt idx="1292">
                  <c:v>1.88</c:v>
                </c:pt>
                <c:pt idx="1293">
                  <c:v>1.88</c:v>
                </c:pt>
                <c:pt idx="1294">
                  <c:v>1.88</c:v>
                </c:pt>
                <c:pt idx="1295">
                  <c:v>1.88</c:v>
                </c:pt>
                <c:pt idx="1296">
                  <c:v>1.88</c:v>
                </c:pt>
                <c:pt idx="1297">
                  <c:v>1.88</c:v>
                </c:pt>
                <c:pt idx="1298">
                  <c:v>1.88</c:v>
                </c:pt>
                <c:pt idx="1299">
                  <c:v>1.88</c:v>
                </c:pt>
                <c:pt idx="1300">
                  <c:v>1.88</c:v>
                </c:pt>
                <c:pt idx="1301">
                  <c:v>1.88</c:v>
                </c:pt>
                <c:pt idx="1302">
                  <c:v>1.88</c:v>
                </c:pt>
                <c:pt idx="1303">
                  <c:v>1.88</c:v>
                </c:pt>
                <c:pt idx="1304">
                  <c:v>1.88</c:v>
                </c:pt>
                <c:pt idx="1305">
                  <c:v>1.88</c:v>
                </c:pt>
                <c:pt idx="1306">
                  <c:v>1.88</c:v>
                </c:pt>
                <c:pt idx="1307">
                  <c:v>1.88</c:v>
                </c:pt>
                <c:pt idx="1308">
                  <c:v>1.88</c:v>
                </c:pt>
                <c:pt idx="1309">
                  <c:v>1.88</c:v>
                </c:pt>
                <c:pt idx="1310">
                  <c:v>1.881</c:v>
                </c:pt>
                <c:pt idx="1311">
                  <c:v>1.881</c:v>
                </c:pt>
                <c:pt idx="1312">
                  <c:v>1.881</c:v>
                </c:pt>
                <c:pt idx="1313">
                  <c:v>1.881</c:v>
                </c:pt>
                <c:pt idx="1314">
                  <c:v>1.881</c:v>
                </c:pt>
                <c:pt idx="1315">
                  <c:v>1.881</c:v>
                </c:pt>
                <c:pt idx="1316">
                  <c:v>1.881</c:v>
                </c:pt>
                <c:pt idx="1317">
                  <c:v>1.881</c:v>
                </c:pt>
                <c:pt idx="1318">
                  <c:v>1.881</c:v>
                </c:pt>
                <c:pt idx="1319">
                  <c:v>1.881</c:v>
                </c:pt>
                <c:pt idx="1320">
                  <c:v>1.881</c:v>
                </c:pt>
                <c:pt idx="1321">
                  <c:v>1.881</c:v>
                </c:pt>
                <c:pt idx="1322">
                  <c:v>1.881</c:v>
                </c:pt>
                <c:pt idx="1323">
                  <c:v>1.881</c:v>
                </c:pt>
                <c:pt idx="1324">
                  <c:v>1.881</c:v>
                </c:pt>
                <c:pt idx="1325">
                  <c:v>1.881</c:v>
                </c:pt>
                <c:pt idx="1326">
                  <c:v>1.881</c:v>
                </c:pt>
                <c:pt idx="1327">
                  <c:v>1.881</c:v>
                </c:pt>
                <c:pt idx="1328">
                  <c:v>1.881</c:v>
                </c:pt>
                <c:pt idx="1329">
                  <c:v>1.881</c:v>
                </c:pt>
                <c:pt idx="1330">
                  <c:v>1.881</c:v>
                </c:pt>
                <c:pt idx="1331">
                  <c:v>1.881</c:v>
                </c:pt>
                <c:pt idx="1332">
                  <c:v>1.881</c:v>
                </c:pt>
                <c:pt idx="1333">
                  <c:v>1.881</c:v>
                </c:pt>
                <c:pt idx="1334">
                  <c:v>1.881</c:v>
                </c:pt>
                <c:pt idx="1335">
                  <c:v>1.881</c:v>
                </c:pt>
                <c:pt idx="1336">
                  <c:v>1.881</c:v>
                </c:pt>
                <c:pt idx="1337">
                  <c:v>1.881</c:v>
                </c:pt>
                <c:pt idx="1338">
                  <c:v>1.881</c:v>
                </c:pt>
                <c:pt idx="1339">
                  <c:v>1.88</c:v>
                </c:pt>
                <c:pt idx="1340">
                  <c:v>1.88</c:v>
                </c:pt>
                <c:pt idx="1341">
                  <c:v>1.88</c:v>
                </c:pt>
                <c:pt idx="1342">
                  <c:v>1.88</c:v>
                </c:pt>
                <c:pt idx="1343">
                  <c:v>1.88</c:v>
                </c:pt>
                <c:pt idx="1344">
                  <c:v>1.88</c:v>
                </c:pt>
                <c:pt idx="1345">
                  <c:v>1.88</c:v>
                </c:pt>
                <c:pt idx="1346">
                  <c:v>1.88</c:v>
                </c:pt>
                <c:pt idx="1347">
                  <c:v>1.88</c:v>
                </c:pt>
                <c:pt idx="1348">
                  <c:v>1.88</c:v>
                </c:pt>
                <c:pt idx="1349">
                  <c:v>1.88</c:v>
                </c:pt>
                <c:pt idx="1350">
                  <c:v>1.88</c:v>
                </c:pt>
                <c:pt idx="1351">
                  <c:v>1.88</c:v>
                </c:pt>
                <c:pt idx="1352">
                  <c:v>1.88</c:v>
                </c:pt>
                <c:pt idx="1353">
                  <c:v>1.88</c:v>
                </c:pt>
                <c:pt idx="1354">
                  <c:v>1.88</c:v>
                </c:pt>
                <c:pt idx="1355">
                  <c:v>1.88</c:v>
                </c:pt>
                <c:pt idx="1356">
                  <c:v>1.88</c:v>
                </c:pt>
                <c:pt idx="1357">
                  <c:v>1.88</c:v>
                </c:pt>
                <c:pt idx="1358">
                  <c:v>1.88</c:v>
                </c:pt>
                <c:pt idx="1359">
                  <c:v>1.88</c:v>
                </c:pt>
                <c:pt idx="1360">
                  <c:v>1.88</c:v>
                </c:pt>
                <c:pt idx="1361">
                  <c:v>1.88</c:v>
                </c:pt>
                <c:pt idx="1362">
                  <c:v>1.88</c:v>
                </c:pt>
                <c:pt idx="1363">
                  <c:v>1.88</c:v>
                </c:pt>
                <c:pt idx="1364">
                  <c:v>1.88</c:v>
                </c:pt>
                <c:pt idx="1365">
                  <c:v>1.88</c:v>
                </c:pt>
                <c:pt idx="1366">
                  <c:v>1.88</c:v>
                </c:pt>
                <c:pt idx="1367">
                  <c:v>1.88</c:v>
                </c:pt>
                <c:pt idx="1368">
                  <c:v>1.88</c:v>
                </c:pt>
                <c:pt idx="1369">
                  <c:v>1.88</c:v>
                </c:pt>
                <c:pt idx="1370">
                  <c:v>1.88</c:v>
                </c:pt>
                <c:pt idx="1371">
                  <c:v>1.88</c:v>
                </c:pt>
                <c:pt idx="1372">
                  <c:v>1.88</c:v>
                </c:pt>
                <c:pt idx="1373">
                  <c:v>1.88</c:v>
                </c:pt>
                <c:pt idx="1374">
                  <c:v>1.88</c:v>
                </c:pt>
                <c:pt idx="1375">
                  <c:v>1.88</c:v>
                </c:pt>
                <c:pt idx="1376">
                  <c:v>1.88</c:v>
                </c:pt>
                <c:pt idx="1377">
                  <c:v>1.88</c:v>
                </c:pt>
                <c:pt idx="1378">
                  <c:v>1.88</c:v>
                </c:pt>
                <c:pt idx="1379">
                  <c:v>1.88</c:v>
                </c:pt>
                <c:pt idx="1380">
                  <c:v>1.88</c:v>
                </c:pt>
                <c:pt idx="1381">
                  <c:v>1.88</c:v>
                </c:pt>
                <c:pt idx="1382">
                  <c:v>1.881</c:v>
                </c:pt>
                <c:pt idx="1383">
                  <c:v>1.881</c:v>
                </c:pt>
                <c:pt idx="1384">
                  <c:v>1.881</c:v>
                </c:pt>
                <c:pt idx="1385">
                  <c:v>1.881</c:v>
                </c:pt>
                <c:pt idx="1386">
                  <c:v>1.881</c:v>
                </c:pt>
                <c:pt idx="1387">
                  <c:v>1.881</c:v>
                </c:pt>
                <c:pt idx="1388">
                  <c:v>1.881</c:v>
                </c:pt>
                <c:pt idx="1389">
                  <c:v>1.881</c:v>
                </c:pt>
                <c:pt idx="1390">
                  <c:v>1.881</c:v>
                </c:pt>
                <c:pt idx="1391">
                  <c:v>1.881</c:v>
                </c:pt>
                <c:pt idx="1392">
                  <c:v>1.881</c:v>
                </c:pt>
                <c:pt idx="1393">
                  <c:v>1.881</c:v>
                </c:pt>
                <c:pt idx="1394">
                  <c:v>1.881</c:v>
                </c:pt>
                <c:pt idx="1395">
                  <c:v>1.881</c:v>
                </c:pt>
                <c:pt idx="1396">
                  <c:v>1.881</c:v>
                </c:pt>
                <c:pt idx="1397">
                  <c:v>1.881</c:v>
                </c:pt>
                <c:pt idx="1398">
                  <c:v>1.881</c:v>
                </c:pt>
                <c:pt idx="1399">
                  <c:v>1.881</c:v>
                </c:pt>
                <c:pt idx="1400">
                  <c:v>1.881</c:v>
                </c:pt>
                <c:pt idx="1401">
                  <c:v>1.881</c:v>
                </c:pt>
                <c:pt idx="1402">
                  <c:v>1.881</c:v>
                </c:pt>
                <c:pt idx="1403">
                  <c:v>1.881</c:v>
                </c:pt>
                <c:pt idx="1404">
                  <c:v>1.881</c:v>
                </c:pt>
                <c:pt idx="1405">
                  <c:v>1.881</c:v>
                </c:pt>
                <c:pt idx="1406">
                  <c:v>1.881</c:v>
                </c:pt>
                <c:pt idx="1407">
                  <c:v>1.881</c:v>
                </c:pt>
                <c:pt idx="1408">
                  <c:v>1.881</c:v>
                </c:pt>
                <c:pt idx="1409">
                  <c:v>1.881</c:v>
                </c:pt>
                <c:pt idx="1410">
                  <c:v>1.881</c:v>
                </c:pt>
                <c:pt idx="1411">
                  <c:v>1.881</c:v>
                </c:pt>
                <c:pt idx="1412">
                  <c:v>1.881</c:v>
                </c:pt>
                <c:pt idx="1413">
                  <c:v>1.881</c:v>
                </c:pt>
                <c:pt idx="1414">
                  <c:v>1.881</c:v>
                </c:pt>
                <c:pt idx="1415">
                  <c:v>1.881</c:v>
                </c:pt>
                <c:pt idx="1416">
                  <c:v>1.881</c:v>
                </c:pt>
                <c:pt idx="1417">
                  <c:v>1.881</c:v>
                </c:pt>
                <c:pt idx="1418">
                  <c:v>1.881</c:v>
                </c:pt>
                <c:pt idx="1419">
                  <c:v>1.881</c:v>
                </c:pt>
                <c:pt idx="1420">
                  <c:v>1.881</c:v>
                </c:pt>
                <c:pt idx="1421">
                  <c:v>1.881</c:v>
                </c:pt>
                <c:pt idx="1422">
                  <c:v>1.881</c:v>
                </c:pt>
                <c:pt idx="1423">
                  <c:v>1.881</c:v>
                </c:pt>
                <c:pt idx="1424">
                  <c:v>1.881</c:v>
                </c:pt>
                <c:pt idx="1425">
                  <c:v>1.881</c:v>
                </c:pt>
                <c:pt idx="1426">
                  <c:v>1.881</c:v>
                </c:pt>
                <c:pt idx="1427">
                  <c:v>1.881</c:v>
                </c:pt>
                <c:pt idx="1428">
                  <c:v>1.881</c:v>
                </c:pt>
                <c:pt idx="1429">
                  <c:v>1.881</c:v>
                </c:pt>
                <c:pt idx="1430">
                  <c:v>1.881</c:v>
                </c:pt>
                <c:pt idx="1431">
                  <c:v>1.881</c:v>
                </c:pt>
                <c:pt idx="1432">
                  <c:v>1.881</c:v>
                </c:pt>
                <c:pt idx="1433">
                  <c:v>1.881</c:v>
                </c:pt>
                <c:pt idx="1434">
                  <c:v>1.881</c:v>
                </c:pt>
                <c:pt idx="1435">
                  <c:v>1.881</c:v>
                </c:pt>
                <c:pt idx="1436">
                  <c:v>1.881</c:v>
                </c:pt>
                <c:pt idx="1437">
                  <c:v>1.881</c:v>
                </c:pt>
                <c:pt idx="1438">
                  <c:v>1.881</c:v>
                </c:pt>
                <c:pt idx="1439">
                  <c:v>1.881</c:v>
                </c:pt>
                <c:pt idx="1440">
                  <c:v>1.881</c:v>
                </c:pt>
                <c:pt idx="1441">
                  <c:v>1.8819999999999999</c:v>
                </c:pt>
                <c:pt idx="1442">
                  <c:v>1.8819999999999999</c:v>
                </c:pt>
                <c:pt idx="1443">
                  <c:v>1.8819999999999999</c:v>
                </c:pt>
                <c:pt idx="1444">
                  <c:v>1.8819999999999999</c:v>
                </c:pt>
                <c:pt idx="1445">
                  <c:v>1.8819999999999999</c:v>
                </c:pt>
                <c:pt idx="1446">
                  <c:v>1.8819999999999999</c:v>
                </c:pt>
                <c:pt idx="1447">
                  <c:v>1.8819999999999999</c:v>
                </c:pt>
                <c:pt idx="1448">
                  <c:v>1.8819999999999999</c:v>
                </c:pt>
                <c:pt idx="1449">
                  <c:v>1.8819999999999999</c:v>
                </c:pt>
                <c:pt idx="1450">
                  <c:v>1.8819999999999999</c:v>
                </c:pt>
                <c:pt idx="1451">
                  <c:v>1.8819999999999999</c:v>
                </c:pt>
                <c:pt idx="1452">
                  <c:v>1.8819999999999999</c:v>
                </c:pt>
                <c:pt idx="1453">
                  <c:v>1.8819999999999999</c:v>
                </c:pt>
                <c:pt idx="1454">
                  <c:v>1.8819999999999999</c:v>
                </c:pt>
                <c:pt idx="1455">
                  <c:v>1.881</c:v>
                </c:pt>
                <c:pt idx="1456">
                  <c:v>1.881</c:v>
                </c:pt>
                <c:pt idx="1457">
                  <c:v>1.881</c:v>
                </c:pt>
                <c:pt idx="1458">
                  <c:v>1.881</c:v>
                </c:pt>
                <c:pt idx="1459">
                  <c:v>1.881</c:v>
                </c:pt>
                <c:pt idx="1460">
                  <c:v>1.881</c:v>
                </c:pt>
                <c:pt idx="1461">
                  <c:v>1.881</c:v>
                </c:pt>
                <c:pt idx="1462">
                  <c:v>1.881</c:v>
                </c:pt>
                <c:pt idx="1463">
                  <c:v>1.881</c:v>
                </c:pt>
                <c:pt idx="1464">
                  <c:v>1.881</c:v>
                </c:pt>
                <c:pt idx="1465">
                  <c:v>1.881</c:v>
                </c:pt>
                <c:pt idx="1466">
                  <c:v>1.881</c:v>
                </c:pt>
                <c:pt idx="1467">
                  <c:v>1.881</c:v>
                </c:pt>
                <c:pt idx="1468">
                  <c:v>1.881</c:v>
                </c:pt>
                <c:pt idx="1469">
                  <c:v>1.881</c:v>
                </c:pt>
                <c:pt idx="1470">
                  <c:v>1.881</c:v>
                </c:pt>
                <c:pt idx="1471">
                  <c:v>1.881</c:v>
                </c:pt>
                <c:pt idx="1472">
                  <c:v>1.881</c:v>
                </c:pt>
                <c:pt idx="1473">
                  <c:v>1.881</c:v>
                </c:pt>
                <c:pt idx="1474">
                  <c:v>1.881</c:v>
                </c:pt>
                <c:pt idx="1475">
                  <c:v>1.881</c:v>
                </c:pt>
                <c:pt idx="1476">
                  <c:v>1.881</c:v>
                </c:pt>
                <c:pt idx="1477">
                  <c:v>1.881</c:v>
                </c:pt>
                <c:pt idx="1478">
                  <c:v>1.881</c:v>
                </c:pt>
                <c:pt idx="1479">
                  <c:v>1.881</c:v>
                </c:pt>
                <c:pt idx="1480">
                  <c:v>1.881</c:v>
                </c:pt>
                <c:pt idx="1481">
                  <c:v>1.881</c:v>
                </c:pt>
                <c:pt idx="1482">
                  <c:v>1.881</c:v>
                </c:pt>
                <c:pt idx="1483">
                  <c:v>1.881</c:v>
                </c:pt>
                <c:pt idx="1484">
                  <c:v>1.881</c:v>
                </c:pt>
                <c:pt idx="1485">
                  <c:v>1.881</c:v>
                </c:pt>
                <c:pt idx="1486">
                  <c:v>1.881</c:v>
                </c:pt>
                <c:pt idx="1487">
                  <c:v>1.881</c:v>
                </c:pt>
                <c:pt idx="1488">
                  <c:v>1.881</c:v>
                </c:pt>
                <c:pt idx="1489">
                  <c:v>1.881</c:v>
                </c:pt>
                <c:pt idx="1490">
                  <c:v>1.881</c:v>
                </c:pt>
                <c:pt idx="1491">
                  <c:v>1.881</c:v>
                </c:pt>
                <c:pt idx="1492">
                  <c:v>1.881</c:v>
                </c:pt>
                <c:pt idx="1493">
                  <c:v>1.881</c:v>
                </c:pt>
                <c:pt idx="1494">
                  <c:v>1.881</c:v>
                </c:pt>
                <c:pt idx="1495">
                  <c:v>1.881</c:v>
                </c:pt>
                <c:pt idx="1496">
                  <c:v>1.881</c:v>
                </c:pt>
                <c:pt idx="1497">
                  <c:v>1.881</c:v>
                </c:pt>
                <c:pt idx="1498">
                  <c:v>1.881</c:v>
                </c:pt>
                <c:pt idx="1499">
                  <c:v>1.881</c:v>
                </c:pt>
                <c:pt idx="1500">
                  <c:v>1.881</c:v>
                </c:pt>
                <c:pt idx="1501">
                  <c:v>1.881</c:v>
                </c:pt>
                <c:pt idx="1502">
                  <c:v>1.881</c:v>
                </c:pt>
                <c:pt idx="1503">
                  <c:v>1.881</c:v>
                </c:pt>
                <c:pt idx="1504">
                  <c:v>1.881</c:v>
                </c:pt>
                <c:pt idx="1505">
                  <c:v>1.881</c:v>
                </c:pt>
                <c:pt idx="1506">
                  <c:v>1.881</c:v>
                </c:pt>
                <c:pt idx="1507">
                  <c:v>1.881</c:v>
                </c:pt>
                <c:pt idx="1508">
                  <c:v>1.881</c:v>
                </c:pt>
                <c:pt idx="1509">
                  <c:v>1.881</c:v>
                </c:pt>
                <c:pt idx="1510">
                  <c:v>1.881</c:v>
                </c:pt>
                <c:pt idx="1511">
                  <c:v>1.881</c:v>
                </c:pt>
                <c:pt idx="1512">
                  <c:v>1.881</c:v>
                </c:pt>
                <c:pt idx="1513">
                  <c:v>1.881</c:v>
                </c:pt>
                <c:pt idx="1514">
                  <c:v>1.88</c:v>
                </c:pt>
                <c:pt idx="1515">
                  <c:v>1.88</c:v>
                </c:pt>
                <c:pt idx="1516">
                  <c:v>1.88</c:v>
                </c:pt>
                <c:pt idx="1517">
                  <c:v>1.88</c:v>
                </c:pt>
                <c:pt idx="1518">
                  <c:v>1.88</c:v>
                </c:pt>
                <c:pt idx="1519">
                  <c:v>1.88</c:v>
                </c:pt>
                <c:pt idx="1520">
                  <c:v>1.88</c:v>
                </c:pt>
                <c:pt idx="1521">
                  <c:v>1.88</c:v>
                </c:pt>
                <c:pt idx="1522">
                  <c:v>1.88</c:v>
                </c:pt>
                <c:pt idx="1523">
                  <c:v>1.88</c:v>
                </c:pt>
                <c:pt idx="1524">
                  <c:v>1.88</c:v>
                </c:pt>
                <c:pt idx="1525">
                  <c:v>1.88</c:v>
                </c:pt>
                <c:pt idx="1526">
                  <c:v>1.88</c:v>
                </c:pt>
                <c:pt idx="1527">
                  <c:v>1.88</c:v>
                </c:pt>
                <c:pt idx="1528">
                  <c:v>1.88</c:v>
                </c:pt>
                <c:pt idx="1529">
                  <c:v>1.88</c:v>
                </c:pt>
                <c:pt idx="1530">
                  <c:v>1.88</c:v>
                </c:pt>
                <c:pt idx="1531">
                  <c:v>1.88</c:v>
                </c:pt>
                <c:pt idx="1532">
                  <c:v>1.88</c:v>
                </c:pt>
                <c:pt idx="1533">
                  <c:v>1.88</c:v>
                </c:pt>
                <c:pt idx="1534">
                  <c:v>1.88</c:v>
                </c:pt>
                <c:pt idx="1535">
                  <c:v>1.88</c:v>
                </c:pt>
                <c:pt idx="1536">
                  <c:v>1.88</c:v>
                </c:pt>
                <c:pt idx="1537">
                  <c:v>1.88</c:v>
                </c:pt>
                <c:pt idx="1538">
                  <c:v>1.88</c:v>
                </c:pt>
                <c:pt idx="1539">
                  <c:v>1.88</c:v>
                </c:pt>
                <c:pt idx="1540">
                  <c:v>1.88</c:v>
                </c:pt>
                <c:pt idx="1541">
                  <c:v>1.88</c:v>
                </c:pt>
                <c:pt idx="1542">
                  <c:v>1.88</c:v>
                </c:pt>
                <c:pt idx="1543">
                  <c:v>1.88</c:v>
                </c:pt>
                <c:pt idx="1544">
                  <c:v>1.88</c:v>
                </c:pt>
                <c:pt idx="1545">
                  <c:v>1.88</c:v>
                </c:pt>
                <c:pt idx="1546">
                  <c:v>1.88</c:v>
                </c:pt>
                <c:pt idx="1547">
                  <c:v>1.88</c:v>
                </c:pt>
                <c:pt idx="1548">
                  <c:v>1.88</c:v>
                </c:pt>
                <c:pt idx="1549">
                  <c:v>1.88</c:v>
                </c:pt>
                <c:pt idx="1550">
                  <c:v>1.88</c:v>
                </c:pt>
                <c:pt idx="1551">
                  <c:v>1.88</c:v>
                </c:pt>
                <c:pt idx="1552">
                  <c:v>1.88</c:v>
                </c:pt>
                <c:pt idx="1553">
                  <c:v>1.88</c:v>
                </c:pt>
                <c:pt idx="1554">
                  <c:v>1.88</c:v>
                </c:pt>
                <c:pt idx="1555">
                  <c:v>1.88</c:v>
                </c:pt>
                <c:pt idx="1556">
                  <c:v>1.88</c:v>
                </c:pt>
                <c:pt idx="1557">
                  <c:v>1.88</c:v>
                </c:pt>
                <c:pt idx="1558">
                  <c:v>1.88</c:v>
                </c:pt>
                <c:pt idx="1559">
                  <c:v>1.88</c:v>
                </c:pt>
                <c:pt idx="1560">
                  <c:v>1.88</c:v>
                </c:pt>
                <c:pt idx="1561">
                  <c:v>1.88</c:v>
                </c:pt>
                <c:pt idx="1562">
                  <c:v>1.88</c:v>
                </c:pt>
                <c:pt idx="1563">
                  <c:v>1.88</c:v>
                </c:pt>
                <c:pt idx="1564">
                  <c:v>1.88</c:v>
                </c:pt>
                <c:pt idx="1565">
                  <c:v>1.88</c:v>
                </c:pt>
                <c:pt idx="1566">
                  <c:v>1.88</c:v>
                </c:pt>
                <c:pt idx="1567">
                  <c:v>1.88</c:v>
                </c:pt>
                <c:pt idx="1568">
                  <c:v>1.88</c:v>
                </c:pt>
                <c:pt idx="1569">
                  <c:v>1.88</c:v>
                </c:pt>
                <c:pt idx="1570">
                  <c:v>1.88</c:v>
                </c:pt>
                <c:pt idx="1571">
                  <c:v>1.88</c:v>
                </c:pt>
                <c:pt idx="1572">
                  <c:v>1.8819999999999999</c:v>
                </c:pt>
                <c:pt idx="1573">
                  <c:v>1.8819999999999999</c:v>
                </c:pt>
                <c:pt idx="1574">
                  <c:v>1.8819999999999999</c:v>
                </c:pt>
                <c:pt idx="1575">
                  <c:v>1.8819999999999999</c:v>
                </c:pt>
                <c:pt idx="1576">
                  <c:v>1.8819999999999999</c:v>
                </c:pt>
                <c:pt idx="1577">
                  <c:v>1.8819999999999999</c:v>
                </c:pt>
                <c:pt idx="1578">
                  <c:v>1.8819999999999999</c:v>
                </c:pt>
                <c:pt idx="1579">
                  <c:v>1.8819999999999999</c:v>
                </c:pt>
                <c:pt idx="1580">
                  <c:v>1.8819999999999999</c:v>
                </c:pt>
                <c:pt idx="1581">
                  <c:v>1.8819999999999999</c:v>
                </c:pt>
                <c:pt idx="1582">
                  <c:v>1.8819999999999999</c:v>
                </c:pt>
                <c:pt idx="1583">
                  <c:v>1.8819999999999999</c:v>
                </c:pt>
                <c:pt idx="1584">
                  <c:v>1.8819999999999999</c:v>
                </c:pt>
                <c:pt idx="1585">
                  <c:v>1.8819999999999999</c:v>
                </c:pt>
                <c:pt idx="1586">
                  <c:v>1.8819999999999999</c:v>
                </c:pt>
                <c:pt idx="1587">
                  <c:v>1.8819999999999999</c:v>
                </c:pt>
                <c:pt idx="1588">
                  <c:v>1.8819999999999999</c:v>
                </c:pt>
                <c:pt idx="1589">
                  <c:v>1.8819999999999999</c:v>
                </c:pt>
                <c:pt idx="1590">
                  <c:v>1.8819999999999999</c:v>
                </c:pt>
                <c:pt idx="1591">
                  <c:v>1.8819999999999999</c:v>
                </c:pt>
                <c:pt idx="1592">
                  <c:v>1.8819999999999999</c:v>
                </c:pt>
                <c:pt idx="1593">
                  <c:v>1.8819999999999999</c:v>
                </c:pt>
                <c:pt idx="1594">
                  <c:v>1.8819999999999999</c:v>
                </c:pt>
                <c:pt idx="1595">
                  <c:v>1.8819999999999999</c:v>
                </c:pt>
                <c:pt idx="1596">
                  <c:v>1.8819999999999999</c:v>
                </c:pt>
                <c:pt idx="1597">
                  <c:v>1.8819999999999999</c:v>
                </c:pt>
                <c:pt idx="1598">
                  <c:v>1.8819999999999999</c:v>
                </c:pt>
                <c:pt idx="1599">
                  <c:v>1.8819999999999999</c:v>
                </c:pt>
                <c:pt idx="1600">
                  <c:v>1.8819999999999999</c:v>
                </c:pt>
                <c:pt idx="1601">
                  <c:v>1.881</c:v>
                </c:pt>
                <c:pt idx="1602">
                  <c:v>1.881</c:v>
                </c:pt>
                <c:pt idx="1603">
                  <c:v>1.881</c:v>
                </c:pt>
                <c:pt idx="1604">
                  <c:v>1.881</c:v>
                </c:pt>
                <c:pt idx="1605">
                  <c:v>1.881</c:v>
                </c:pt>
                <c:pt idx="1606">
                  <c:v>1.881</c:v>
                </c:pt>
                <c:pt idx="1607">
                  <c:v>1.881</c:v>
                </c:pt>
                <c:pt idx="1608">
                  <c:v>1.881</c:v>
                </c:pt>
                <c:pt idx="1609">
                  <c:v>1.881</c:v>
                </c:pt>
                <c:pt idx="1610">
                  <c:v>1.881</c:v>
                </c:pt>
                <c:pt idx="1611">
                  <c:v>1.881</c:v>
                </c:pt>
                <c:pt idx="1612">
                  <c:v>1.881</c:v>
                </c:pt>
                <c:pt idx="1613">
                  <c:v>1.881</c:v>
                </c:pt>
                <c:pt idx="1614">
                  <c:v>1.881</c:v>
                </c:pt>
                <c:pt idx="1615">
                  <c:v>1.881</c:v>
                </c:pt>
                <c:pt idx="1616">
                  <c:v>1.881</c:v>
                </c:pt>
                <c:pt idx="1617">
                  <c:v>1.881</c:v>
                </c:pt>
                <c:pt idx="1618">
                  <c:v>1.881</c:v>
                </c:pt>
                <c:pt idx="1619">
                  <c:v>1.881</c:v>
                </c:pt>
                <c:pt idx="1620">
                  <c:v>1.881</c:v>
                </c:pt>
                <c:pt idx="1621">
                  <c:v>1.881</c:v>
                </c:pt>
                <c:pt idx="1622">
                  <c:v>1.881</c:v>
                </c:pt>
                <c:pt idx="1623">
                  <c:v>1.881</c:v>
                </c:pt>
                <c:pt idx="1624">
                  <c:v>1.881</c:v>
                </c:pt>
                <c:pt idx="1625">
                  <c:v>1.881</c:v>
                </c:pt>
                <c:pt idx="1626">
                  <c:v>1.881</c:v>
                </c:pt>
                <c:pt idx="1627">
                  <c:v>1.881</c:v>
                </c:pt>
                <c:pt idx="1628">
                  <c:v>1.881</c:v>
                </c:pt>
                <c:pt idx="1629">
                  <c:v>1.881</c:v>
                </c:pt>
                <c:pt idx="1630">
                  <c:v>1.881</c:v>
                </c:pt>
                <c:pt idx="1631">
                  <c:v>1.881</c:v>
                </c:pt>
                <c:pt idx="1632">
                  <c:v>1.881</c:v>
                </c:pt>
                <c:pt idx="1633">
                  <c:v>1.881</c:v>
                </c:pt>
                <c:pt idx="1634">
                  <c:v>1.881</c:v>
                </c:pt>
                <c:pt idx="1635">
                  <c:v>1.881</c:v>
                </c:pt>
                <c:pt idx="1636">
                  <c:v>1.881</c:v>
                </c:pt>
                <c:pt idx="1637">
                  <c:v>1.881</c:v>
                </c:pt>
                <c:pt idx="1638">
                  <c:v>1.881</c:v>
                </c:pt>
                <c:pt idx="1639">
                  <c:v>1.881</c:v>
                </c:pt>
                <c:pt idx="1640">
                  <c:v>1.881</c:v>
                </c:pt>
                <c:pt idx="1641">
                  <c:v>1.881</c:v>
                </c:pt>
                <c:pt idx="1642">
                  <c:v>1.881</c:v>
                </c:pt>
                <c:pt idx="1643">
                  <c:v>1.881</c:v>
                </c:pt>
                <c:pt idx="1644">
                  <c:v>1.881</c:v>
                </c:pt>
                <c:pt idx="1645">
                  <c:v>1.881</c:v>
                </c:pt>
                <c:pt idx="1646">
                  <c:v>1.881</c:v>
                </c:pt>
                <c:pt idx="1647">
                  <c:v>1.881</c:v>
                </c:pt>
                <c:pt idx="1648">
                  <c:v>1.881</c:v>
                </c:pt>
                <c:pt idx="1649">
                  <c:v>1.881</c:v>
                </c:pt>
                <c:pt idx="1650">
                  <c:v>1.881</c:v>
                </c:pt>
                <c:pt idx="1651">
                  <c:v>1.881</c:v>
                </c:pt>
                <c:pt idx="1652">
                  <c:v>1.881</c:v>
                </c:pt>
                <c:pt idx="1653">
                  <c:v>1.881</c:v>
                </c:pt>
                <c:pt idx="1654">
                  <c:v>1.881</c:v>
                </c:pt>
                <c:pt idx="1655">
                  <c:v>1.881</c:v>
                </c:pt>
                <c:pt idx="1656">
                  <c:v>1.881</c:v>
                </c:pt>
                <c:pt idx="1657">
                  <c:v>1.881</c:v>
                </c:pt>
                <c:pt idx="1658">
                  <c:v>1.881</c:v>
                </c:pt>
                <c:pt idx="1659">
                  <c:v>1.881</c:v>
                </c:pt>
                <c:pt idx="1660">
                  <c:v>1.881</c:v>
                </c:pt>
                <c:pt idx="1661">
                  <c:v>1.881</c:v>
                </c:pt>
                <c:pt idx="1662">
                  <c:v>1.881</c:v>
                </c:pt>
                <c:pt idx="1663">
                  <c:v>1.881</c:v>
                </c:pt>
                <c:pt idx="1664">
                  <c:v>1.881</c:v>
                </c:pt>
                <c:pt idx="1665">
                  <c:v>1.881</c:v>
                </c:pt>
                <c:pt idx="1666">
                  <c:v>1.881</c:v>
                </c:pt>
                <c:pt idx="1667">
                  <c:v>1.881</c:v>
                </c:pt>
                <c:pt idx="1668">
                  <c:v>1.881</c:v>
                </c:pt>
                <c:pt idx="1669">
                  <c:v>1.881</c:v>
                </c:pt>
                <c:pt idx="1670">
                  <c:v>1.881</c:v>
                </c:pt>
                <c:pt idx="1671">
                  <c:v>1.881</c:v>
                </c:pt>
                <c:pt idx="1672">
                  <c:v>1.881</c:v>
                </c:pt>
                <c:pt idx="1673">
                  <c:v>1.881</c:v>
                </c:pt>
                <c:pt idx="1674">
                  <c:v>1.881</c:v>
                </c:pt>
                <c:pt idx="1675">
                  <c:v>1.881</c:v>
                </c:pt>
                <c:pt idx="1676">
                  <c:v>1.881</c:v>
                </c:pt>
                <c:pt idx="1677">
                  <c:v>1.881</c:v>
                </c:pt>
                <c:pt idx="1678">
                  <c:v>1.881</c:v>
                </c:pt>
                <c:pt idx="1679">
                  <c:v>1.881</c:v>
                </c:pt>
                <c:pt idx="1680">
                  <c:v>1.881</c:v>
                </c:pt>
                <c:pt idx="1681">
                  <c:v>1.881</c:v>
                </c:pt>
                <c:pt idx="1682">
                  <c:v>1.881</c:v>
                </c:pt>
                <c:pt idx="1683">
                  <c:v>1.881</c:v>
                </c:pt>
                <c:pt idx="1684">
                  <c:v>1.881</c:v>
                </c:pt>
                <c:pt idx="1685">
                  <c:v>1.881</c:v>
                </c:pt>
                <c:pt idx="1686">
                  <c:v>1.881</c:v>
                </c:pt>
                <c:pt idx="1687">
                  <c:v>1.881</c:v>
                </c:pt>
                <c:pt idx="1688">
                  <c:v>1.88</c:v>
                </c:pt>
                <c:pt idx="1689">
                  <c:v>1.88</c:v>
                </c:pt>
                <c:pt idx="1690">
                  <c:v>1.88</c:v>
                </c:pt>
                <c:pt idx="1691">
                  <c:v>1.88</c:v>
                </c:pt>
                <c:pt idx="1692">
                  <c:v>1.88</c:v>
                </c:pt>
                <c:pt idx="1693">
                  <c:v>1.88</c:v>
                </c:pt>
                <c:pt idx="1694">
                  <c:v>1.88</c:v>
                </c:pt>
                <c:pt idx="1695">
                  <c:v>1.88</c:v>
                </c:pt>
                <c:pt idx="1696">
                  <c:v>1.88</c:v>
                </c:pt>
                <c:pt idx="1697">
                  <c:v>1.88</c:v>
                </c:pt>
                <c:pt idx="1698">
                  <c:v>1.88</c:v>
                </c:pt>
                <c:pt idx="1699">
                  <c:v>1.88</c:v>
                </c:pt>
                <c:pt idx="1700">
                  <c:v>1.88</c:v>
                </c:pt>
                <c:pt idx="1701">
                  <c:v>1.88</c:v>
                </c:pt>
                <c:pt idx="1702">
                  <c:v>1.88</c:v>
                </c:pt>
                <c:pt idx="1703">
                  <c:v>1.88</c:v>
                </c:pt>
                <c:pt idx="1704">
                  <c:v>1.88</c:v>
                </c:pt>
                <c:pt idx="1705">
                  <c:v>1.88</c:v>
                </c:pt>
                <c:pt idx="1706">
                  <c:v>1.88</c:v>
                </c:pt>
                <c:pt idx="1707">
                  <c:v>1.88</c:v>
                </c:pt>
                <c:pt idx="1708">
                  <c:v>1.88</c:v>
                </c:pt>
                <c:pt idx="1709">
                  <c:v>1.88</c:v>
                </c:pt>
                <c:pt idx="1710">
                  <c:v>1.88</c:v>
                </c:pt>
                <c:pt idx="1711">
                  <c:v>1.88</c:v>
                </c:pt>
                <c:pt idx="1712">
                  <c:v>1.88</c:v>
                </c:pt>
                <c:pt idx="1713">
                  <c:v>1.88</c:v>
                </c:pt>
                <c:pt idx="1714">
                  <c:v>1.88</c:v>
                </c:pt>
                <c:pt idx="1715">
                  <c:v>1.88</c:v>
                </c:pt>
                <c:pt idx="1716">
                  <c:v>1.88</c:v>
                </c:pt>
                <c:pt idx="1717">
                  <c:v>1.88</c:v>
                </c:pt>
                <c:pt idx="1718">
                  <c:v>1.88</c:v>
                </c:pt>
                <c:pt idx="1719">
                  <c:v>1.88</c:v>
                </c:pt>
                <c:pt idx="1720">
                  <c:v>1.88</c:v>
                </c:pt>
                <c:pt idx="1721">
                  <c:v>1.88</c:v>
                </c:pt>
                <c:pt idx="1722">
                  <c:v>1.88</c:v>
                </c:pt>
                <c:pt idx="1723">
                  <c:v>1.88</c:v>
                </c:pt>
                <c:pt idx="1724">
                  <c:v>1.88</c:v>
                </c:pt>
                <c:pt idx="1725">
                  <c:v>1.88</c:v>
                </c:pt>
                <c:pt idx="1726">
                  <c:v>1.88</c:v>
                </c:pt>
                <c:pt idx="1727">
                  <c:v>1.88</c:v>
                </c:pt>
                <c:pt idx="1728">
                  <c:v>1.88</c:v>
                </c:pt>
                <c:pt idx="1729">
                  <c:v>1.88</c:v>
                </c:pt>
                <c:pt idx="1730">
                  <c:v>1.88</c:v>
                </c:pt>
                <c:pt idx="1731">
                  <c:v>1.88</c:v>
                </c:pt>
                <c:pt idx="1732">
                  <c:v>1.88</c:v>
                </c:pt>
                <c:pt idx="1733">
                  <c:v>1.88</c:v>
                </c:pt>
                <c:pt idx="1734">
                  <c:v>1.88</c:v>
                </c:pt>
                <c:pt idx="1735">
                  <c:v>1.88</c:v>
                </c:pt>
                <c:pt idx="1736">
                  <c:v>1.88</c:v>
                </c:pt>
                <c:pt idx="1737">
                  <c:v>1.88</c:v>
                </c:pt>
                <c:pt idx="1738">
                  <c:v>1.88</c:v>
                </c:pt>
                <c:pt idx="1739">
                  <c:v>1.88</c:v>
                </c:pt>
                <c:pt idx="1740">
                  <c:v>1.88</c:v>
                </c:pt>
                <c:pt idx="1741">
                  <c:v>1.88</c:v>
                </c:pt>
                <c:pt idx="1742">
                  <c:v>1.88</c:v>
                </c:pt>
                <c:pt idx="1743">
                  <c:v>1.88</c:v>
                </c:pt>
                <c:pt idx="1744">
                  <c:v>1.88</c:v>
                </c:pt>
                <c:pt idx="1745">
                  <c:v>1.88</c:v>
                </c:pt>
                <c:pt idx="1746">
                  <c:v>1.88</c:v>
                </c:pt>
                <c:pt idx="1747">
                  <c:v>1.88</c:v>
                </c:pt>
                <c:pt idx="1748">
                  <c:v>1.88</c:v>
                </c:pt>
                <c:pt idx="1749">
                  <c:v>1.88</c:v>
                </c:pt>
                <c:pt idx="1750">
                  <c:v>1.88</c:v>
                </c:pt>
                <c:pt idx="1751">
                  <c:v>1.88</c:v>
                </c:pt>
                <c:pt idx="1752">
                  <c:v>1.88</c:v>
                </c:pt>
                <c:pt idx="1753">
                  <c:v>1.88</c:v>
                </c:pt>
                <c:pt idx="1754">
                  <c:v>1.88</c:v>
                </c:pt>
                <c:pt idx="1755">
                  <c:v>1.88</c:v>
                </c:pt>
                <c:pt idx="1756">
                  <c:v>1.88</c:v>
                </c:pt>
                <c:pt idx="1757">
                  <c:v>1.88</c:v>
                </c:pt>
                <c:pt idx="1758">
                  <c:v>1.88</c:v>
                </c:pt>
                <c:pt idx="1759">
                  <c:v>1.88</c:v>
                </c:pt>
                <c:pt idx="1760">
                  <c:v>1.88</c:v>
                </c:pt>
                <c:pt idx="1761">
                  <c:v>1.88</c:v>
                </c:pt>
                <c:pt idx="1762">
                  <c:v>1.88</c:v>
                </c:pt>
                <c:pt idx="1763">
                  <c:v>1.88</c:v>
                </c:pt>
                <c:pt idx="1764">
                  <c:v>1.88</c:v>
                </c:pt>
                <c:pt idx="1765">
                  <c:v>1.88</c:v>
                </c:pt>
                <c:pt idx="1766">
                  <c:v>1.88</c:v>
                </c:pt>
                <c:pt idx="1767">
                  <c:v>1.88</c:v>
                </c:pt>
                <c:pt idx="1768">
                  <c:v>1.88</c:v>
                </c:pt>
                <c:pt idx="1769">
                  <c:v>1.88</c:v>
                </c:pt>
                <c:pt idx="1770">
                  <c:v>1.88</c:v>
                </c:pt>
                <c:pt idx="1771">
                  <c:v>1.88</c:v>
                </c:pt>
                <c:pt idx="1772">
                  <c:v>1.88</c:v>
                </c:pt>
                <c:pt idx="1773">
                  <c:v>1.88</c:v>
                </c:pt>
                <c:pt idx="1774">
                  <c:v>1.88</c:v>
                </c:pt>
                <c:pt idx="1775">
                  <c:v>1.88</c:v>
                </c:pt>
                <c:pt idx="1776">
                  <c:v>1.879</c:v>
                </c:pt>
                <c:pt idx="1777">
                  <c:v>1.879</c:v>
                </c:pt>
                <c:pt idx="1778">
                  <c:v>1.879</c:v>
                </c:pt>
                <c:pt idx="1779">
                  <c:v>1.879</c:v>
                </c:pt>
                <c:pt idx="1780">
                  <c:v>1.879</c:v>
                </c:pt>
                <c:pt idx="1781">
                  <c:v>1.879</c:v>
                </c:pt>
                <c:pt idx="1782">
                  <c:v>1.879</c:v>
                </c:pt>
                <c:pt idx="1783">
                  <c:v>1.879</c:v>
                </c:pt>
                <c:pt idx="1784">
                  <c:v>1.879</c:v>
                </c:pt>
                <c:pt idx="1785">
                  <c:v>1.879</c:v>
                </c:pt>
                <c:pt idx="1786">
                  <c:v>1.879</c:v>
                </c:pt>
                <c:pt idx="1787">
                  <c:v>1.879</c:v>
                </c:pt>
                <c:pt idx="1788">
                  <c:v>1.879</c:v>
                </c:pt>
                <c:pt idx="1789">
                  <c:v>1.879</c:v>
                </c:pt>
                <c:pt idx="1790">
                  <c:v>1.879</c:v>
                </c:pt>
                <c:pt idx="1791">
                  <c:v>1.879</c:v>
                </c:pt>
                <c:pt idx="1792">
                  <c:v>1.879</c:v>
                </c:pt>
                <c:pt idx="1793">
                  <c:v>1.879</c:v>
                </c:pt>
                <c:pt idx="1794">
                  <c:v>1.879</c:v>
                </c:pt>
                <c:pt idx="1795">
                  <c:v>1.879</c:v>
                </c:pt>
                <c:pt idx="1796">
                  <c:v>1.879</c:v>
                </c:pt>
                <c:pt idx="1797">
                  <c:v>1.879</c:v>
                </c:pt>
                <c:pt idx="1798">
                  <c:v>1.879</c:v>
                </c:pt>
                <c:pt idx="1799">
                  <c:v>1.879</c:v>
                </c:pt>
                <c:pt idx="1800">
                  <c:v>1.879</c:v>
                </c:pt>
                <c:pt idx="1801">
                  <c:v>1.879</c:v>
                </c:pt>
                <c:pt idx="1802">
                  <c:v>1.879</c:v>
                </c:pt>
                <c:pt idx="1803">
                  <c:v>1.879</c:v>
                </c:pt>
                <c:pt idx="1804">
                  <c:v>1.879</c:v>
                </c:pt>
                <c:pt idx="1805">
                  <c:v>1.879</c:v>
                </c:pt>
                <c:pt idx="1806">
                  <c:v>1.879</c:v>
                </c:pt>
                <c:pt idx="1807">
                  <c:v>1.879</c:v>
                </c:pt>
                <c:pt idx="1808">
                  <c:v>1.879</c:v>
                </c:pt>
                <c:pt idx="1809">
                  <c:v>1.879</c:v>
                </c:pt>
                <c:pt idx="1810">
                  <c:v>1.879</c:v>
                </c:pt>
                <c:pt idx="1811">
                  <c:v>1.879</c:v>
                </c:pt>
                <c:pt idx="1812">
                  <c:v>1.879</c:v>
                </c:pt>
                <c:pt idx="1813">
                  <c:v>1.879</c:v>
                </c:pt>
                <c:pt idx="1814">
                  <c:v>1.879</c:v>
                </c:pt>
                <c:pt idx="1815">
                  <c:v>1.879</c:v>
                </c:pt>
                <c:pt idx="1816">
                  <c:v>1.879</c:v>
                </c:pt>
                <c:pt idx="1817">
                  <c:v>1.879</c:v>
                </c:pt>
                <c:pt idx="1818">
                  <c:v>1.879</c:v>
                </c:pt>
                <c:pt idx="1819">
                  <c:v>1.879</c:v>
                </c:pt>
                <c:pt idx="1820">
                  <c:v>1.879</c:v>
                </c:pt>
                <c:pt idx="1821">
                  <c:v>1.879</c:v>
                </c:pt>
                <c:pt idx="1822">
                  <c:v>1.879</c:v>
                </c:pt>
                <c:pt idx="1823">
                  <c:v>1.879</c:v>
                </c:pt>
                <c:pt idx="1824">
                  <c:v>1.879</c:v>
                </c:pt>
                <c:pt idx="1825">
                  <c:v>1.879</c:v>
                </c:pt>
                <c:pt idx="1826">
                  <c:v>1.879</c:v>
                </c:pt>
                <c:pt idx="1827">
                  <c:v>1.879</c:v>
                </c:pt>
                <c:pt idx="1828">
                  <c:v>1.879</c:v>
                </c:pt>
                <c:pt idx="1829">
                  <c:v>1.879</c:v>
                </c:pt>
                <c:pt idx="1830">
                  <c:v>1.879</c:v>
                </c:pt>
                <c:pt idx="1831">
                  <c:v>1.879</c:v>
                </c:pt>
                <c:pt idx="1832">
                  <c:v>1.879</c:v>
                </c:pt>
                <c:pt idx="1833">
                  <c:v>1.879</c:v>
                </c:pt>
                <c:pt idx="1834">
                  <c:v>1.8779999999999999</c:v>
                </c:pt>
                <c:pt idx="1835">
                  <c:v>1.8779999999999999</c:v>
                </c:pt>
                <c:pt idx="1836">
                  <c:v>1.8779999999999999</c:v>
                </c:pt>
                <c:pt idx="1837">
                  <c:v>1.8779999999999999</c:v>
                </c:pt>
                <c:pt idx="1838">
                  <c:v>1.8779999999999999</c:v>
                </c:pt>
                <c:pt idx="1839">
                  <c:v>1.8779999999999999</c:v>
                </c:pt>
                <c:pt idx="1840">
                  <c:v>1.8779999999999999</c:v>
                </c:pt>
                <c:pt idx="1841">
                  <c:v>1.8779999999999999</c:v>
                </c:pt>
                <c:pt idx="1842">
                  <c:v>1.8779999999999999</c:v>
                </c:pt>
                <c:pt idx="1843">
                  <c:v>1.8779999999999999</c:v>
                </c:pt>
                <c:pt idx="1844">
                  <c:v>1.8779999999999999</c:v>
                </c:pt>
                <c:pt idx="1845">
                  <c:v>1.8779999999999999</c:v>
                </c:pt>
                <c:pt idx="1846">
                  <c:v>1.8779999999999999</c:v>
                </c:pt>
                <c:pt idx="1847">
                  <c:v>1.8779999999999999</c:v>
                </c:pt>
                <c:pt idx="1848">
                  <c:v>1.8779999999999999</c:v>
                </c:pt>
                <c:pt idx="1849">
                  <c:v>1.8779999999999999</c:v>
                </c:pt>
                <c:pt idx="1850">
                  <c:v>1.8779999999999999</c:v>
                </c:pt>
                <c:pt idx="1851">
                  <c:v>1.8779999999999999</c:v>
                </c:pt>
                <c:pt idx="1852">
                  <c:v>1.8779999999999999</c:v>
                </c:pt>
                <c:pt idx="1853">
                  <c:v>1.8779999999999999</c:v>
                </c:pt>
                <c:pt idx="1854">
                  <c:v>1.8779999999999999</c:v>
                </c:pt>
                <c:pt idx="1855">
                  <c:v>1.8779999999999999</c:v>
                </c:pt>
                <c:pt idx="1856">
                  <c:v>1.8779999999999999</c:v>
                </c:pt>
                <c:pt idx="1857">
                  <c:v>1.8779999999999999</c:v>
                </c:pt>
                <c:pt idx="1858">
                  <c:v>1.8779999999999999</c:v>
                </c:pt>
                <c:pt idx="1859">
                  <c:v>1.8779999999999999</c:v>
                </c:pt>
                <c:pt idx="1860">
                  <c:v>1.8779999999999999</c:v>
                </c:pt>
                <c:pt idx="1861">
                  <c:v>1.8779999999999999</c:v>
                </c:pt>
                <c:pt idx="1862">
                  <c:v>1.8779999999999999</c:v>
                </c:pt>
                <c:pt idx="1863">
                  <c:v>1.8779999999999999</c:v>
                </c:pt>
                <c:pt idx="1864">
                  <c:v>1.8779999999999999</c:v>
                </c:pt>
                <c:pt idx="1865">
                  <c:v>1.8779999999999999</c:v>
                </c:pt>
                <c:pt idx="1866">
                  <c:v>1.8779999999999999</c:v>
                </c:pt>
                <c:pt idx="1867">
                  <c:v>1.8779999999999999</c:v>
                </c:pt>
                <c:pt idx="1868">
                  <c:v>1.8779999999999999</c:v>
                </c:pt>
                <c:pt idx="1869">
                  <c:v>1.8779999999999999</c:v>
                </c:pt>
                <c:pt idx="1870">
                  <c:v>1.8779999999999999</c:v>
                </c:pt>
                <c:pt idx="1871">
                  <c:v>1.8779999999999999</c:v>
                </c:pt>
                <c:pt idx="1872">
                  <c:v>1.8779999999999999</c:v>
                </c:pt>
                <c:pt idx="1873">
                  <c:v>1.8779999999999999</c:v>
                </c:pt>
                <c:pt idx="1874">
                  <c:v>1.8779999999999999</c:v>
                </c:pt>
                <c:pt idx="1875">
                  <c:v>1.8779999999999999</c:v>
                </c:pt>
                <c:pt idx="1876">
                  <c:v>1.8779999999999999</c:v>
                </c:pt>
                <c:pt idx="1877">
                  <c:v>1.8779999999999999</c:v>
                </c:pt>
                <c:pt idx="1878">
                  <c:v>1.8779999999999999</c:v>
                </c:pt>
                <c:pt idx="1879">
                  <c:v>1.8779999999999999</c:v>
                </c:pt>
                <c:pt idx="1880">
                  <c:v>1.8779999999999999</c:v>
                </c:pt>
                <c:pt idx="1881">
                  <c:v>1.8779999999999999</c:v>
                </c:pt>
                <c:pt idx="1882">
                  <c:v>1.8779999999999999</c:v>
                </c:pt>
                <c:pt idx="1883">
                  <c:v>1.8779999999999999</c:v>
                </c:pt>
                <c:pt idx="1884">
                  <c:v>1.8779999999999999</c:v>
                </c:pt>
                <c:pt idx="1885">
                  <c:v>1.8779999999999999</c:v>
                </c:pt>
                <c:pt idx="1886">
                  <c:v>1.8779999999999999</c:v>
                </c:pt>
                <c:pt idx="1887">
                  <c:v>1.8779999999999999</c:v>
                </c:pt>
                <c:pt idx="1888">
                  <c:v>1.8779999999999999</c:v>
                </c:pt>
                <c:pt idx="1889">
                  <c:v>1.8779999999999999</c:v>
                </c:pt>
                <c:pt idx="1890">
                  <c:v>1.8779999999999999</c:v>
                </c:pt>
                <c:pt idx="1891">
                  <c:v>1.8779999999999999</c:v>
                </c:pt>
                <c:pt idx="1892">
                  <c:v>1.8779999999999999</c:v>
                </c:pt>
                <c:pt idx="1893">
                  <c:v>1.8779999999999999</c:v>
                </c:pt>
                <c:pt idx="1894">
                  <c:v>1.8779999999999999</c:v>
                </c:pt>
                <c:pt idx="1895">
                  <c:v>1.8779999999999999</c:v>
                </c:pt>
                <c:pt idx="1896">
                  <c:v>1.8779999999999999</c:v>
                </c:pt>
                <c:pt idx="1897">
                  <c:v>1.8779999999999999</c:v>
                </c:pt>
                <c:pt idx="1898">
                  <c:v>1.8779999999999999</c:v>
                </c:pt>
                <c:pt idx="1899">
                  <c:v>1.8779999999999999</c:v>
                </c:pt>
                <c:pt idx="1900">
                  <c:v>1.8779999999999999</c:v>
                </c:pt>
                <c:pt idx="1901">
                  <c:v>1.8779999999999999</c:v>
                </c:pt>
                <c:pt idx="1902">
                  <c:v>1.8779999999999999</c:v>
                </c:pt>
                <c:pt idx="1903">
                  <c:v>1.8779999999999999</c:v>
                </c:pt>
                <c:pt idx="1904">
                  <c:v>1.8779999999999999</c:v>
                </c:pt>
                <c:pt idx="1905">
                  <c:v>1.8779999999999999</c:v>
                </c:pt>
                <c:pt idx="1906">
                  <c:v>1.8779999999999999</c:v>
                </c:pt>
                <c:pt idx="1907">
                  <c:v>1.8779999999999999</c:v>
                </c:pt>
                <c:pt idx="1908">
                  <c:v>1.8779999999999999</c:v>
                </c:pt>
                <c:pt idx="1909">
                  <c:v>1.8779999999999999</c:v>
                </c:pt>
                <c:pt idx="1910">
                  <c:v>1.8779999999999999</c:v>
                </c:pt>
                <c:pt idx="1911">
                  <c:v>1.8779999999999999</c:v>
                </c:pt>
                <c:pt idx="1912">
                  <c:v>1.8779999999999999</c:v>
                </c:pt>
                <c:pt idx="1913">
                  <c:v>1.8779999999999999</c:v>
                </c:pt>
                <c:pt idx="1914">
                  <c:v>1.8779999999999999</c:v>
                </c:pt>
                <c:pt idx="1915">
                  <c:v>1.8779999999999999</c:v>
                </c:pt>
                <c:pt idx="1916">
                  <c:v>1.8779999999999999</c:v>
                </c:pt>
                <c:pt idx="1917">
                  <c:v>1.8779999999999999</c:v>
                </c:pt>
                <c:pt idx="1918">
                  <c:v>1.8779999999999999</c:v>
                </c:pt>
                <c:pt idx="1919">
                  <c:v>1.8779999999999999</c:v>
                </c:pt>
                <c:pt idx="1920">
                  <c:v>1.8779999999999999</c:v>
                </c:pt>
                <c:pt idx="1921">
                  <c:v>1.877</c:v>
                </c:pt>
                <c:pt idx="1922">
                  <c:v>1.877</c:v>
                </c:pt>
                <c:pt idx="1923">
                  <c:v>1.877</c:v>
                </c:pt>
                <c:pt idx="1924">
                  <c:v>1.877</c:v>
                </c:pt>
                <c:pt idx="1925">
                  <c:v>1.877</c:v>
                </c:pt>
                <c:pt idx="1926">
                  <c:v>1.877</c:v>
                </c:pt>
                <c:pt idx="1927">
                  <c:v>1.877</c:v>
                </c:pt>
                <c:pt idx="1928">
                  <c:v>1.877</c:v>
                </c:pt>
                <c:pt idx="1929">
                  <c:v>1.877</c:v>
                </c:pt>
                <c:pt idx="1930">
                  <c:v>1.877</c:v>
                </c:pt>
                <c:pt idx="1931">
                  <c:v>1.877</c:v>
                </c:pt>
                <c:pt idx="1932">
                  <c:v>1.877</c:v>
                </c:pt>
                <c:pt idx="1933">
                  <c:v>1.877</c:v>
                </c:pt>
                <c:pt idx="1934">
                  <c:v>1.877</c:v>
                </c:pt>
                <c:pt idx="1935">
                  <c:v>1.877</c:v>
                </c:pt>
                <c:pt idx="1936">
                  <c:v>1.877</c:v>
                </c:pt>
                <c:pt idx="1937">
                  <c:v>1.877</c:v>
                </c:pt>
                <c:pt idx="1938">
                  <c:v>1.877</c:v>
                </c:pt>
                <c:pt idx="1939">
                  <c:v>1.877</c:v>
                </c:pt>
                <c:pt idx="1940">
                  <c:v>1.877</c:v>
                </c:pt>
                <c:pt idx="1941">
                  <c:v>1.877</c:v>
                </c:pt>
                <c:pt idx="1942">
                  <c:v>1.877</c:v>
                </c:pt>
                <c:pt idx="1943">
                  <c:v>1.877</c:v>
                </c:pt>
                <c:pt idx="1944">
                  <c:v>1.877</c:v>
                </c:pt>
                <c:pt idx="1945">
                  <c:v>1.877</c:v>
                </c:pt>
                <c:pt idx="1946">
                  <c:v>1.877</c:v>
                </c:pt>
                <c:pt idx="1947">
                  <c:v>1.877</c:v>
                </c:pt>
                <c:pt idx="1948">
                  <c:v>1.877</c:v>
                </c:pt>
                <c:pt idx="1949">
                  <c:v>1.877</c:v>
                </c:pt>
                <c:pt idx="1950">
                  <c:v>1.877</c:v>
                </c:pt>
                <c:pt idx="1951">
                  <c:v>1.877</c:v>
                </c:pt>
                <c:pt idx="1952">
                  <c:v>1.877</c:v>
                </c:pt>
                <c:pt idx="1953">
                  <c:v>1.877</c:v>
                </c:pt>
                <c:pt idx="1954">
                  <c:v>1.877</c:v>
                </c:pt>
                <c:pt idx="1955">
                  <c:v>1.877</c:v>
                </c:pt>
                <c:pt idx="1956">
                  <c:v>1.877</c:v>
                </c:pt>
                <c:pt idx="1957">
                  <c:v>1.877</c:v>
                </c:pt>
                <c:pt idx="1958">
                  <c:v>1.877</c:v>
                </c:pt>
                <c:pt idx="1959">
                  <c:v>1.877</c:v>
                </c:pt>
                <c:pt idx="1960">
                  <c:v>1.877</c:v>
                </c:pt>
                <c:pt idx="1961">
                  <c:v>1.877</c:v>
                </c:pt>
                <c:pt idx="1962">
                  <c:v>1.877</c:v>
                </c:pt>
                <c:pt idx="1963">
                  <c:v>1.877</c:v>
                </c:pt>
                <c:pt idx="1964">
                  <c:v>1.877</c:v>
                </c:pt>
                <c:pt idx="1965">
                  <c:v>1.877</c:v>
                </c:pt>
                <c:pt idx="1966">
                  <c:v>1.877</c:v>
                </c:pt>
                <c:pt idx="1967">
                  <c:v>1.877</c:v>
                </c:pt>
                <c:pt idx="1968">
                  <c:v>1.877</c:v>
                </c:pt>
                <c:pt idx="1969">
                  <c:v>1.877</c:v>
                </c:pt>
                <c:pt idx="1970">
                  <c:v>1.877</c:v>
                </c:pt>
                <c:pt idx="1971">
                  <c:v>1.877</c:v>
                </c:pt>
                <c:pt idx="1972">
                  <c:v>1.877</c:v>
                </c:pt>
                <c:pt idx="1973">
                  <c:v>1.877</c:v>
                </c:pt>
                <c:pt idx="1974">
                  <c:v>1.877</c:v>
                </c:pt>
                <c:pt idx="1975">
                  <c:v>1.877</c:v>
                </c:pt>
                <c:pt idx="1976">
                  <c:v>1.877</c:v>
                </c:pt>
                <c:pt idx="1977">
                  <c:v>1.877</c:v>
                </c:pt>
                <c:pt idx="1978">
                  <c:v>1.877</c:v>
                </c:pt>
                <c:pt idx="1979">
                  <c:v>1.877</c:v>
                </c:pt>
                <c:pt idx="1980">
                  <c:v>1.877</c:v>
                </c:pt>
                <c:pt idx="1981">
                  <c:v>1.877</c:v>
                </c:pt>
                <c:pt idx="1982">
                  <c:v>1.877</c:v>
                </c:pt>
                <c:pt idx="1983">
                  <c:v>1.877</c:v>
                </c:pt>
                <c:pt idx="1984">
                  <c:v>1.877</c:v>
                </c:pt>
                <c:pt idx="1985">
                  <c:v>1.877</c:v>
                </c:pt>
                <c:pt idx="1986">
                  <c:v>1.877</c:v>
                </c:pt>
                <c:pt idx="1987">
                  <c:v>1.877</c:v>
                </c:pt>
                <c:pt idx="1988">
                  <c:v>1.877</c:v>
                </c:pt>
                <c:pt idx="1989">
                  <c:v>1.877</c:v>
                </c:pt>
                <c:pt idx="1990">
                  <c:v>1.877</c:v>
                </c:pt>
                <c:pt idx="1991">
                  <c:v>1.877</c:v>
                </c:pt>
                <c:pt idx="1992">
                  <c:v>1.877</c:v>
                </c:pt>
                <c:pt idx="1993">
                  <c:v>1.877</c:v>
                </c:pt>
                <c:pt idx="1994">
                  <c:v>1.8779999999999999</c:v>
                </c:pt>
                <c:pt idx="1995">
                  <c:v>1.8779999999999999</c:v>
                </c:pt>
                <c:pt idx="1996">
                  <c:v>1.8779999999999999</c:v>
                </c:pt>
                <c:pt idx="1997">
                  <c:v>1.8779999999999999</c:v>
                </c:pt>
                <c:pt idx="1998">
                  <c:v>1.8779999999999999</c:v>
                </c:pt>
                <c:pt idx="1999">
                  <c:v>1.8779999999999999</c:v>
                </c:pt>
                <c:pt idx="2000">
                  <c:v>1.8779999999999999</c:v>
                </c:pt>
                <c:pt idx="2001">
                  <c:v>1.8779999999999999</c:v>
                </c:pt>
                <c:pt idx="2002">
                  <c:v>1.8779999999999999</c:v>
                </c:pt>
                <c:pt idx="2003">
                  <c:v>1.8779999999999999</c:v>
                </c:pt>
                <c:pt idx="2004">
                  <c:v>1.8779999999999999</c:v>
                </c:pt>
                <c:pt idx="2005">
                  <c:v>1.8779999999999999</c:v>
                </c:pt>
                <c:pt idx="2006">
                  <c:v>1.8779999999999999</c:v>
                </c:pt>
                <c:pt idx="2007">
                  <c:v>1.8779999999999999</c:v>
                </c:pt>
                <c:pt idx="2008">
                  <c:v>1.8779999999999999</c:v>
                </c:pt>
                <c:pt idx="2009">
                  <c:v>1.8779999999999999</c:v>
                </c:pt>
                <c:pt idx="2010">
                  <c:v>1.8779999999999999</c:v>
                </c:pt>
                <c:pt idx="2011">
                  <c:v>1.8779999999999999</c:v>
                </c:pt>
                <c:pt idx="2012">
                  <c:v>1.8779999999999999</c:v>
                </c:pt>
                <c:pt idx="2013">
                  <c:v>1.8779999999999999</c:v>
                </c:pt>
                <c:pt idx="2014">
                  <c:v>1.8779999999999999</c:v>
                </c:pt>
                <c:pt idx="2015">
                  <c:v>1.8779999999999999</c:v>
                </c:pt>
                <c:pt idx="2016">
                  <c:v>1.8779999999999999</c:v>
                </c:pt>
                <c:pt idx="2017">
                  <c:v>1.8779999999999999</c:v>
                </c:pt>
                <c:pt idx="2018">
                  <c:v>1.8779999999999999</c:v>
                </c:pt>
                <c:pt idx="2019">
                  <c:v>1.8779999999999999</c:v>
                </c:pt>
                <c:pt idx="2020">
                  <c:v>1.8779999999999999</c:v>
                </c:pt>
                <c:pt idx="2021">
                  <c:v>1.8779999999999999</c:v>
                </c:pt>
                <c:pt idx="2022">
                  <c:v>1.8779999999999999</c:v>
                </c:pt>
                <c:pt idx="2023">
                  <c:v>1.8779999999999999</c:v>
                </c:pt>
                <c:pt idx="2024">
                  <c:v>1.8779999999999999</c:v>
                </c:pt>
                <c:pt idx="2025">
                  <c:v>1.8779999999999999</c:v>
                </c:pt>
                <c:pt idx="2026">
                  <c:v>1.8779999999999999</c:v>
                </c:pt>
                <c:pt idx="2027">
                  <c:v>1.8779999999999999</c:v>
                </c:pt>
                <c:pt idx="2028">
                  <c:v>1.8779999999999999</c:v>
                </c:pt>
                <c:pt idx="2029">
                  <c:v>1.8779999999999999</c:v>
                </c:pt>
                <c:pt idx="2030">
                  <c:v>1.8779999999999999</c:v>
                </c:pt>
                <c:pt idx="2031">
                  <c:v>1.8779999999999999</c:v>
                </c:pt>
                <c:pt idx="2032">
                  <c:v>1.8779999999999999</c:v>
                </c:pt>
                <c:pt idx="2033">
                  <c:v>1.8779999999999999</c:v>
                </c:pt>
                <c:pt idx="2034">
                  <c:v>1.8779999999999999</c:v>
                </c:pt>
                <c:pt idx="2035">
                  <c:v>1.8779999999999999</c:v>
                </c:pt>
                <c:pt idx="2036">
                  <c:v>1.8779999999999999</c:v>
                </c:pt>
                <c:pt idx="2037">
                  <c:v>1.8779999999999999</c:v>
                </c:pt>
                <c:pt idx="2038">
                  <c:v>1.8779999999999999</c:v>
                </c:pt>
                <c:pt idx="2039">
                  <c:v>1.8779999999999999</c:v>
                </c:pt>
                <c:pt idx="2040">
                  <c:v>1.8779999999999999</c:v>
                </c:pt>
                <c:pt idx="2041">
                  <c:v>1.8779999999999999</c:v>
                </c:pt>
                <c:pt idx="2042">
                  <c:v>1.8779999999999999</c:v>
                </c:pt>
                <c:pt idx="2043">
                  <c:v>1.8779999999999999</c:v>
                </c:pt>
                <c:pt idx="2044">
                  <c:v>1.8779999999999999</c:v>
                </c:pt>
                <c:pt idx="2045">
                  <c:v>1.8779999999999999</c:v>
                </c:pt>
                <c:pt idx="2046">
                  <c:v>1.8779999999999999</c:v>
                </c:pt>
                <c:pt idx="2047">
                  <c:v>1.8779999999999999</c:v>
                </c:pt>
                <c:pt idx="2048">
                  <c:v>1.8779999999999999</c:v>
                </c:pt>
                <c:pt idx="2049">
                  <c:v>1.8779999999999999</c:v>
                </c:pt>
                <c:pt idx="2050">
                  <c:v>1.8779999999999999</c:v>
                </c:pt>
                <c:pt idx="2051">
                  <c:v>1.8779999999999999</c:v>
                </c:pt>
                <c:pt idx="2052">
                  <c:v>1.8779999999999999</c:v>
                </c:pt>
                <c:pt idx="2053">
                  <c:v>1.8779999999999999</c:v>
                </c:pt>
                <c:pt idx="2054">
                  <c:v>1.8779999999999999</c:v>
                </c:pt>
                <c:pt idx="2055">
                  <c:v>1.8779999999999999</c:v>
                </c:pt>
                <c:pt idx="2056">
                  <c:v>1.8779999999999999</c:v>
                </c:pt>
                <c:pt idx="2057">
                  <c:v>1.8779999999999999</c:v>
                </c:pt>
                <c:pt idx="2058">
                  <c:v>1.8779999999999999</c:v>
                </c:pt>
                <c:pt idx="2059">
                  <c:v>1.8779999999999999</c:v>
                </c:pt>
                <c:pt idx="2060">
                  <c:v>1.8779999999999999</c:v>
                </c:pt>
                <c:pt idx="2061">
                  <c:v>1.8779999999999999</c:v>
                </c:pt>
                <c:pt idx="2062">
                  <c:v>1.8779999999999999</c:v>
                </c:pt>
                <c:pt idx="2063">
                  <c:v>1.8779999999999999</c:v>
                </c:pt>
                <c:pt idx="2064">
                  <c:v>1.8779999999999999</c:v>
                </c:pt>
                <c:pt idx="2065">
                  <c:v>1.8779999999999999</c:v>
                </c:pt>
                <c:pt idx="2066">
                  <c:v>1.8779999999999999</c:v>
                </c:pt>
                <c:pt idx="2067">
                  <c:v>1.8779999999999999</c:v>
                </c:pt>
                <c:pt idx="2068">
                  <c:v>1.8779999999999999</c:v>
                </c:pt>
                <c:pt idx="2069">
                  <c:v>1.8779999999999999</c:v>
                </c:pt>
                <c:pt idx="2070">
                  <c:v>1.8779999999999999</c:v>
                </c:pt>
                <c:pt idx="2071">
                  <c:v>1.8779999999999999</c:v>
                </c:pt>
                <c:pt idx="2072">
                  <c:v>1.8779999999999999</c:v>
                </c:pt>
                <c:pt idx="2073">
                  <c:v>1.8779999999999999</c:v>
                </c:pt>
                <c:pt idx="2074">
                  <c:v>1.8779999999999999</c:v>
                </c:pt>
                <c:pt idx="2075">
                  <c:v>1.8779999999999999</c:v>
                </c:pt>
                <c:pt idx="2076">
                  <c:v>1.8779999999999999</c:v>
                </c:pt>
                <c:pt idx="2077">
                  <c:v>1.8779999999999999</c:v>
                </c:pt>
                <c:pt idx="2078">
                  <c:v>1.8779999999999999</c:v>
                </c:pt>
                <c:pt idx="2079">
                  <c:v>1.8779999999999999</c:v>
                </c:pt>
                <c:pt idx="2080">
                  <c:v>1.8779999999999999</c:v>
                </c:pt>
                <c:pt idx="2081">
                  <c:v>1.877</c:v>
                </c:pt>
                <c:pt idx="2082">
                  <c:v>1.877</c:v>
                </c:pt>
                <c:pt idx="2083">
                  <c:v>1.877</c:v>
                </c:pt>
                <c:pt idx="2084">
                  <c:v>1.877</c:v>
                </c:pt>
                <c:pt idx="2085">
                  <c:v>1.877</c:v>
                </c:pt>
                <c:pt idx="2086">
                  <c:v>1.877</c:v>
                </c:pt>
                <c:pt idx="2087">
                  <c:v>1.877</c:v>
                </c:pt>
                <c:pt idx="2088">
                  <c:v>1.877</c:v>
                </c:pt>
                <c:pt idx="2089">
                  <c:v>1.877</c:v>
                </c:pt>
                <c:pt idx="2090">
                  <c:v>1.877</c:v>
                </c:pt>
                <c:pt idx="2091">
                  <c:v>1.877</c:v>
                </c:pt>
                <c:pt idx="2092">
                  <c:v>1.877</c:v>
                </c:pt>
                <c:pt idx="2093">
                  <c:v>1.877</c:v>
                </c:pt>
                <c:pt idx="2094">
                  <c:v>1.877</c:v>
                </c:pt>
                <c:pt idx="2095">
                  <c:v>1.877</c:v>
                </c:pt>
                <c:pt idx="2096">
                  <c:v>1.879</c:v>
                </c:pt>
                <c:pt idx="2097">
                  <c:v>1.879</c:v>
                </c:pt>
                <c:pt idx="2098">
                  <c:v>1.879</c:v>
                </c:pt>
                <c:pt idx="2099">
                  <c:v>1.879</c:v>
                </c:pt>
                <c:pt idx="2100">
                  <c:v>1.879</c:v>
                </c:pt>
                <c:pt idx="2101">
                  <c:v>1.879</c:v>
                </c:pt>
                <c:pt idx="2102">
                  <c:v>1.879</c:v>
                </c:pt>
                <c:pt idx="2103">
                  <c:v>1.879</c:v>
                </c:pt>
                <c:pt idx="2104">
                  <c:v>1.879</c:v>
                </c:pt>
                <c:pt idx="2105">
                  <c:v>1.879</c:v>
                </c:pt>
                <c:pt idx="2106">
                  <c:v>1.879</c:v>
                </c:pt>
                <c:pt idx="2107">
                  <c:v>1.879</c:v>
                </c:pt>
                <c:pt idx="2108">
                  <c:v>1.879</c:v>
                </c:pt>
                <c:pt idx="2109">
                  <c:v>1.879</c:v>
                </c:pt>
                <c:pt idx="2110">
                  <c:v>1.8779999999999999</c:v>
                </c:pt>
                <c:pt idx="2111">
                  <c:v>1.8779999999999999</c:v>
                </c:pt>
                <c:pt idx="2112">
                  <c:v>1.8779999999999999</c:v>
                </c:pt>
                <c:pt idx="2113">
                  <c:v>1.8779999999999999</c:v>
                </c:pt>
                <c:pt idx="2114">
                  <c:v>1.8779999999999999</c:v>
                </c:pt>
                <c:pt idx="2115">
                  <c:v>1.8779999999999999</c:v>
                </c:pt>
                <c:pt idx="2116">
                  <c:v>1.8779999999999999</c:v>
                </c:pt>
                <c:pt idx="2117">
                  <c:v>1.8779999999999999</c:v>
                </c:pt>
                <c:pt idx="2118">
                  <c:v>1.8779999999999999</c:v>
                </c:pt>
                <c:pt idx="2119">
                  <c:v>1.8779999999999999</c:v>
                </c:pt>
                <c:pt idx="2120">
                  <c:v>1.8779999999999999</c:v>
                </c:pt>
                <c:pt idx="2121">
                  <c:v>1.8779999999999999</c:v>
                </c:pt>
                <c:pt idx="2122">
                  <c:v>1.8779999999999999</c:v>
                </c:pt>
                <c:pt idx="2123">
                  <c:v>1.8779999999999999</c:v>
                </c:pt>
                <c:pt idx="2124">
                  <c:v>1.8779999999999999</c:v>
                </c:pt>
                <c:pt idx="2125">
                  <c:v>1.8779999999999999</c:v>
                </c:pt>
                <c:pt idx="2126">
                  <c:v>1.8779999999999999</c:v>
                </c:pt>
                <c:pt idx="2127">
                  <c:v>1.8779999999999999</c:v>
                </c:pt>
                <c:pt idx="2128">
                  <c:v>1.8779999999999999</c:v>
                </c:pt>
                <c:pt idx="2129">
                  <c:v>1.8779999999999999</c:v>
                </c:pt>
                <c:pt idx="2130">
                  <c:v>1.8779999999999999</c:v>
                </c:pt>
                <c:pt idx="2131">
                  <c:v>1.8779999999999999</c:v>
                </c:pt>
                <c:pt idx="2132">
                  <c:v>1.8779999999999999</c:v>
                </c:pt>
                <c:pt idx="2133">
                  <c:v>1.8779999999999999</c:v>
                </c:pt>
                <c:pt idx="2134">
                  <c:v>1.8779999999999999</c:v>
                </c:pt>
                <c:pt idx="2135">
                  <c:v>1.8779999999999999</c:v>
                </c:pt>
                <c:pt idx="2136">
                  <c:v>1.8779999999999999</c:v>
                </c:pt>
                <c:pt idx="2137">
                  <c:v>1.8779999999999999</c:v>
                </c:pt>
                <c:pt idx="2138">
                  <c:v>1.8779999999999999</c:v>
                </c:pt>
                <c:pt idx="2139">
                  <c:v>1.8779999999999999</c:v>
                </c:pt>
                <c:pt idx="2140">
                  <c:v>1.8779999999999999</c:v>
                </c:pt>
                <c:pt idx="2141">
                  <c:v>1.8779999999999999</c:v>
                </c:pt>
                <c:pt idx="2142">
                  <c:v>1.8779999999999999</c:v>
                </c:pt>
                <c:pt idx="2143">
                  <c:v>1.8779999999999999</c:v>
                </c:pt>
                <c:pt idx="2144">
                  <c:v>1.8779999999999999</c:v>
                </c:pt>
                <c:pt idx="2145">
                  <c:v>1.8779999999999999</c:v>
                </c:pt>
                <c:pt idx="2146">
                  <c:v>1.8779999999999999</c:v>
                </c:pt>
                <c:pt idx="2147">
                  <c:v>1.8779999999999999</c:v>
                </c:pt>
                <c:pt idx="2148">
                  <c:v>1.8779999999999999</c:v>
                </c:pt>
                <c:pt idx="2149">
                  <c:v>1.8779999999999999</c:v>
                </c:pt>
                <c:pt idx="2150">
                  <c:v>1.8779999999999999</c:v>
                </c:pt>
                <c:pt idx="2151">
                  <c:v>1.8779999999999999</c:v>
                </c:pt>
                <c:pt idx="2152">
                  <c:v>1.8779999999999999</c:v>
                </c:pt>
                <c:pt idx="2153">
                  <c:v>1.8779999999999999</c:v>
                </c:pt>
                <c:pt idx="2154">
                  <c:v>1.879</c:v>
                </c:pt>
                <c:pt idx="2155">
                  <c:v>1.879</c:v>
                </c:pt>
                <c:pt idx="2156">
                  <c:v>1.879</c:v>
                </c:pt>
                <c:pt idx="2157">
                  <c:v>1.879</c:v>
                </c:pt>
                <c:pt idx="2158">
                  <c:v>1.879</c:v>
                </c:pt>
                <c:pt idx="2159">
                  <c:v>1.879</c:v>
                </c:pt>
                <c:pt idx="2160">
                  <c:v>1.879</c:v>
                </c:pt>
                <c:pt idx="2161">
                  <c:v>1.879</c:v>
                </c:pt>
                <c:pt idx="2162">
                  <c:v>1.879</c:v>
                </c:pt>
                <c:pt idx="2163">
                  <c:v>1.879</c:v>
                </c:pt>
                <c:pt idx="2164">
                  <c:v>1.879</c:v>
                </c:pt>
                <c:pt idx="2165">
                  <c:v>1.879</c:v>
                </c:pt>
                <c:pt idx="2166">
                  <c:v>1.879</c:v>
                </c:pt>
                <c:pt idx="2167">
                  <c:v>1.879</c:v>
                </c:pt>
                <c:pt idx="2168">
                  <c:v>1.879</c:v>
                </c:pt>
                <c:pt idx="2169">
                  <c:v>1.8779999999999999</c:v>
                </c:pt>
                <c:pt idx="2170">
                  <c:v>1.8779999999999999</c:v>
                </c:pt>
                <c:pt idx="2171">
                  <c:v>1.8779999999999999</c:v>
                </c:pt>
                <c:pt idx="2172">
                  <c:v>1.8779999999999999</c:v>
                </c:pt>
                <c:pt idx="2173">
                  <c:v>1.8779999999999999</c:v>
                </c:pt>
                <c:pt idx="2174">
                  <c:v>1.8779999999999999</c:v>
                </c:pt>
                <c:pt idx="2175">
                  <c:v>1.8779999999999999</c:v>
                </c:pt>
                <c:pt idx="2176">
                  <c:v>1.8779999999999999</c:v>
                </c:pt>
                <c:pt idx="2177">
                  <c:v>1.8779999999999999</c:v>
                </c:pt>
                <c:pt idx="2178">
                  <c:v>1.8779999999999999</c:v>
                </c:pt>
                <c:pt idx="2179">
                  <c:v>1.8779999999999999</c:v>
                </c:pt>
                <c:pt idx="2180">
                  <c:v>1.8779999999999999</c:v>
                </c:pt>
                <c:pt idx="2181">
                  <c:v>1.8779999999999999</c:v>
                </c:pt>
                <c:pt idx="2182">
                  <c:v>1.8779999999999999</c:v>
                </c:pt>
                <c:pt idx="2183">
                  <c:v>1.8779999999999999</c:v>
                </c:pt>
                <c:pt idx="2184">
                  <c:v>1.8779999999999999</c:v>
                </c:pt>
                <c:pt idx="2185">
                  <c:v>1.8779999999999999</c:v>
                </c:pt>
                <c:pt idx="2186">
                  <c:v>1.8779999999999999</c:v>
                </c:pt>
                <c:pt idx="2187">
                  <c:v>1.8779999999999999</c:v>
                </c:pt>
                <c:pt idx="2188">
                  <c:v>1.8779999999999999</c:v>
                </c:pt>
                <c:pt idx="2189">
                  <c:v>1.8779999999999999</c:v>
                </c:pt>
                <c:pt idx="2190">
                  <c:v>1.8779999999999999</c:v>
                </c:pt>
                <c:pt idx="2191">
                  <c:v>1.8779999999999999</c:v>
                </c:pt>
                <c:pt idx="2192">
                  <c:v>1.8779999999999999</c:v>
                </c:pt>
                <c:pt idx="2193">
                  <c:v>1.8779999999999999</c:v>
                </c:pt>
                <c:pt idx="2194">
                  <c:v>1.8779999999999999</c:v>
                </c:pt>
                <c:pt idx="2195">
                  <c:v>1.8779999999999999</c:v>
                </c:pt>
                <c:pt idx="2196">
                  <c:v>1.8779999999999999</c:v>
                </c:pt>
                <c:pt idx="2197">
                  <c:v>1.8779999999999999</c:v>
                </c:pt>
                <c:pt idx="2198">
                  <c:v>1.8779999999999999</c:v>
                </c:pt>
                <c:pt idx="2199">
                  <c:v>1.8779999999999999</c:v>
                </c:pt>
                <c:pt idx="2200">
                  <c:v>1.8779999999999999</c:v>
                </c:pt>
                <c:pt idx="2201">
                  <c:v>1.8779999999999999</c:v>
                </c:pt>
                <c:pt idx="2202">
                  <c:v>1.8779999999999999</c:v>
                </c:pt>
                <c:pt idx="2203">
                  <c:v>1.8779999999999999</c:v>
                </c:pt>
                <c:pt idx="2204">
                  <c:v>1.8779999999999999</c:v>
                </c:pt>
                <c:pt idx="2205">
                  <c:v>1.8779999999999999</c:v>
                </c:pt>
                <c:pt idx="2206">
                  <c:v>1.8779999999999999</c:v>
                </c:pt>
                <c:pt idx="2207">
                  <c:v>1.8779999999999999</c:v>
                </c:pt>
                <c:pt idx="2208">
                  <c:v>1.8779999999999999</c:v>
                </c:pt>
                <c:pt idx="2209">
                  <c:v>1.8779999999999999</c:v>
                </c:pt>
                <c:pt idx="2210">
                  <c:v>1.8779999999999999</c:v>
                </c:pt>
                <c:pt idx="2211">
                  <c:v>1.8779999999999999</c:v>
                </c:pt>
                <c:pt idx="2212">
                  <c:v>1.8779999999999999</c:v>
                </c:pt>
                <c:pt idx="2213">
                  <c:v>1.8779999999999999</c:v>
                </c:pt>
                <c:pt idx="2214">
                  <c:v>1.8779999999999999</c:v>
                </c:pt>
                <c:pt idx="2215">
                  <c:v>1.8779999999999999</c:v>
                </c:pt>
                <c:pt idx="2216">
                  <c:v>1.8779999999999999</c:v>
                </c:pt>
                <c:pt idx="2217">
                  <c:v>1.8779999999999999</c:v>
                </c:pt>
                <c:pt idx="2218">
                  <c:v>1.8779999999999999</c:v>
                </c:pt>
                <c:pt idx="2219">
                  <c:v>1.8779999999999999</c:v>
                </c:pt>
                <c:pt idx="2220">
                  <c:v>1.8779999999999999</c:v>
                </c:pt>
                <c:pt idx="2221">
                  <c:v>1.8779999999999999</c:v>
                </c:pt>
                <c:pt idx="2222">
                  <c:v>1.8779999999999999</c:v>
                </c:pt>
                <c:pt idx="2223">
                  <c:v>1.8779999999999999</c:v>
                </c:pt>
                <c:pt idx="2224">
                  <c:v>1.8779999999999999</c:v>
                </c:pt>
                <c:pt idx="2225">
                  <c:v>1.8779999999999999</c:v>
                </c:pt>
                <c:pt idx="2226">
                  <c:v>1.8779999999999999</c:v>
                </c:pt>
                <c:pt idx="2227">
                  <c:v>1.877</c:v>
                </c:pt>
                <c:pt idx="2228">
                  <c:v>1.877</c:v>
                </c:pt>
                <c:pt idx="2229">
                  <c:v>1.877</c:v>
                </c:pt>
                <c:pt idx="2230">
                  <c:v>1.877</c:v>
                </c:pt>
                <c:pt idx="2231">
                  <c:v>1.877</c:v>
                </c:pt>
                <c:pt idx="2232">
                  <c:v>1.877</c:v>
                </c:pt>
                <c:pt idx="2233">
                  <c:v>1.877</c:v>
                </c:pt>
                <c:pt idx="2234">
                  <c:v>1.877</c:v>
                </c:pt>
                <c:pt idx="2235">
                  <c:v>1.877</c:v>
                </c:pt>
                <c:pt idx="2236">
                  <c:v>1.877</c:v>
                </c:pt>
                <c:pt idx="2237">
                  <c:v>1.877</c:v>
                </c:pt>
                <c:pt idx="2238">
                  <c:v>1.877</c:v>
                </c:pt>
                <c:pt idx="2239">
                  <c:v>1.877</c:v>
                </c:pt>
                <c:pt idx="2240">
                  <c:v>1.877</c:v>
                </c:pt>
                <c:pt idx="2241">
                  <c:v>1.877</c:v>
                </c:pt>
                <c:pt idx="2242">
                  <c:v>1.877</c:v>
                </c:pt>
                <c:pt idx="2243">
                  <c:v>1.877</c:v>
                </c:pt>
                <c:pt idx="2244">
                  <c:v>1.877</c:v>
                </c:pt>
                <c:pt idx="2245">
                  <c:v>1.877</c:v>
                </c:pt>
                <c:pt idx="2246">
                  <c:v>1.877</c:v>
                </c:pt>
                <c:pt idx="2247">
                  <c:v>1.877</c:v>
                </c:pt>
                <c:pt idx="2248">
                  <c:v>1.877</c:v>
                </c:pt>
                <c:pt idx="2249">
                  <c:v>1.877</c:v>
                </c:pt>
                <c:pt idx="2250">
                  <c:v>1.877</c:v>
                </c:pt>
                <c:pt idx="2251">
                  <c:v>1.877</c:v>
                </c:pt>
                <c:pt idx="2252">
                  <c:v>1.877</c:v>
                </c:pt>
                <c:pt idx="2253">
                  <c:v>1.877</c:v>
                </c:pt>
                <c:pt idx="2254">
                  <c:v>1.877</c:v>
                </c:pt>
                <c:pt idx="2255">
                  <c:v>1.877</c:v>
                </c:pt>
                <c:pt idx="2256">
                  <c:v>1.877</c:v>
                </c:pt>
                <c:pt idx="2257">
                  <c:v>1.877</c:v>
                </c:pt>
                <c:pt idx="2258">
                  <c:v>1.877</c:v>
                </c:pt>
                <c:pt idx="2259">
                  <c:v>1.877</c:v>
                </c:pt>
                <c:pt idx="2260">
                  <c:v>1.877</c:v>
                </c:pt>
                <c:pt idx="2261">
                  <c:v>1.877</c:v>
                </c:pt>
                <c:pt idx="2262">
                  <c:v>1.877</c:v>
                </c:pt>
                <c:pt idx="2263">
                  <c:v>1.877</c:v>
                </c:pt>
                <c:pt idx="2264">
                  <c:v>1.877</c:v>
                </c:pt>
                <c:pt idx="2265">
                  <c:v>1.877</c:v>
                </c:pt>
                <c:pt idx="2266">
                  <c:v>1.877</c:v>
                </c:pt>
                <c:pt idx="2267">
                  <c:v>1.877</c:v>
                </c:pt>
                <c:pt idx="2268">
                  <c:v>1.877</c:v>
                </c:pt>
                <c:pt idx="2269">
                  <c:v>1.877</c:v>
                </c:pt>
                <c:pt idx="2270">
                  <c:v>1.877</c:v>
                </c:pt>
                <c:pt idx="2271">
                  <c:v>1.877</c:v>
                </c:pt>
                <c:pt idx="2272">
                  <c:v>1.877</c:v>
                </c:pt>
                <c:pt idx="2273">
                  <c:v>1.877</c:v>
                </c:pt>
                <c:pt idx="2274">
                  <c:v>1.877</c:v>
                </c:pt>
                <c:pt idx="2275">
                  <c:v>1.877</c:v>
                </c:pt>
                <c:pt idx="2276">
                  <c:v>1.877</c:v>
                </c:pt>
                <c:pt idx="2277">
                  <c:v>1.877</c:v>
                </c:pt>
                <c:pt idx="2278">
                  <c:v>1.877</c:v>
                </c:pt>
                <c:pt idx="2279">
                  <c:v>1.877</c:v>
                </c:pt>
                <c:pt idx="2280">
                  <c:v>1.877</c:v>
                </c:pt>
                <c:pt idx="2281">
                  <c:v>1.877</c:v>
                </c:pt>
                <c:pt idx="2282">
                  <c:v>1.877</c:v>
                </c:pt>
                <c:pt idx="2283">
                  <c:v>1.877</c:v>
                </c:pt>
                <c:pt idx="2284">
                  <c:v>1.877</c:v>
                </c:pt>
                <c:pt idx="2285">
                  <c:v>1.8759999999999999</c:v>
                </c:pt>
                <c:pt idx="2286">
                  <c:v>1.8759999999999999</c:v>
                </c:pt>
                <c:pt idx="2287">
                  <c:v>1.8759999999999999</c:v>
                </c:pt>
                <c:pt idx="2288">
                  <c:v>1.8759999999999999</c:v>
                </c:pt>
                <c:pt idx="2289">
                  <c:v>1.8759999999999999</c:v>
                </c:pt>
                <c:pt idx="2290">
                  <c:v>1.8759999999999999</c:v>
                </c:pt>
                <c:pt idx="2291">
                  <c:v>1.8759999999999999</c:v>
                </c:pt>
                <c:pt idx="2292">
                  <c:v>1.8759999999999999</c:v>
                </c:pt>
                <c:pt idx="2293">
                  <c:v>1.8759999999999999</c:v>
                </c:pt>
                <c:pt idx="2294">
                  <c:v>1.8759999999999999</c:v>
                </c:pt>
                <c:pt idx="2295">
                  <c:v>1.8759999999999999</c:v>
                </c:pt>
                <c:pt idx="2296">
                  <c:v>1.8759999999999999</c:v>
                </c:pt>
                <c:pt idx="2297">
                  <c:v>1.8759999999999999</c:v>
                </c:pt>
                <c:pt idx="2298">
                  <c:v>1.8759999999999999</c:v>
                </c:pt>
                <c:pt idx="2299">
                  <c:v>1.8759999999999999</c:v>
                </c:pt>
                <c:pt idx="2300">
                  <c:v>1.8759999999999999</c:v>
                </c:pt>
                <c:pt idx="2301">
                  <c:v>1.8759999999999999</c:v>
                </c:pt>
                <c:pt idx="2302">
                  <c:v>1.8759999999999999</c:v>
                </c:pt>
                <c:pt idx="2303">
                  <c:v>1.8759999999999999</c:v>
                </c:pt>
                <c:pt idx="2304">
                  <c:v>1.8759999999999999</c:v>
                </c:pt>
                <c:pt idx="2305">
                  <c:v>1.8759999999999999</c:v>
                </c:pt>
                <c:pt idx="2306">
                  <c:v>1.8759999999999999</c:v>
                </c:pt>
                <c:pt idx="2307">
                  <c:v>1.8759999999999999</c:v>
                </c:pt>
                <c:pt idx="2308">
                  <c:v>1.8759999999999999</c:v>
                </c:pt>
                <c:pt idx="2309">
                  <c:v>1.8759999999999999</c:v>
                </c:pt>
                <c:pt idx="2310">
                  <c:v>1.8759999999999999</c:v>
                </c:pt>
                <c:pt idx="2311">
                  <c:v>1.8759999999999999</c:v>
                </c:pt>
                <c:pt idx="2312">
                  <c:v>1.8759999999999999</c:v>
                </c:pt>
                <c:pt idx="2313">
                  <c:v>1.8759999999999999</c:v>
                </c:pt>
                <c:pt idx="2314">
                  <c:v>1.8759999999999999</c:v>
                </c:pt>
                <c:pt idx="2315">
                  <c:v>1.8759999999999999</c:v>
                </c:pt>
                <c:pt idx="2316">
                  <c:v>1.8759999999999999</c:v>
                </c:pt>
                <c:pt idx="2317">
                  <c:v>1.8759999999999999</c:v>
                </c:pt>
                <c:pt idx="2318">
                  <c:v>1.8759999999999999</c:v>
                </c:pt>
                <c:pt idx="2319">
                  <c:v>1.8759999999999999</c:v>
                </c:pt>
                <c:pt idx="2320">
                  <c:v>1.8759999999999999</c:v>
                </c:pt>
                <c:pt idx="2321">
                  <c:v>1.8759999999999999</c:v>
                </c:pt>
                <c:pt idx="2322">
                  <c:v>1.8759999999999999</c:v>
                </c:pt>
                <c:pt idx="2323">
                  <c:v>1.8759999999999999</c:v>
                </c:pt>
                <c:pt idx="2324">
                  <c:v>1.8759999999999999</c:v>
                </c:pt>
                <c:pt idx="2325">
                  <c:v>1.8759999999999999</c:v>
                </c:pt>
                <c:pt idx="2326">
                  <c:v>1.8759999999999999</c:v>
                </c:pt>
                <c:pt idx="2327">
                  <c:v>1.8759999999999999</c:v>
                </c:pt>
                <c:pt idx="2328">
                  <c:v>1.8759999999999999</c:v>
                </c:pt>
                <c:pt idx="2329">
                  <c:v>1.8759999999999999</c:v>
                </c:pt>
                <c:pt idx="2330">
                  <c:v>1.8759999999999999</c:v>
                </c:pt>
                <c:pt idx="2331">
                  <c:v>1.8759999999999999</c:v>
                </c:pt>
                <c:pt idx="2332">
                  <c:v>1.8759999999999999</c:v>
                </c:pt>
                <c:pt idx="2333">
                  <c:v>1.8759999999999999</c:v>
                </c:pt>
                <c:pt idx="2334">
                  <c:v>1.8759999999999999</c:v>
                </c:pt>
                <c:pt idx="2335">
                  <c:v>1.8759999999999999</c:v>
                </c:pt>
                <c:pt idx="2336">
                  <c:v>1.8759999999999999</c:v>
                </c:pt>
                <c:pt idx="2337">
                  <c:v>1.8759999999999999</c:v>
                </c:pt>
                <c:pt idx="2338">
                  <c:v>1.8759999999999999</c:v>
                </c:pt>
                <c:pt idx="2339">
                  <c:v>1.8759999999999999</c:v>
                </c:pt>
                <c:pt idx="2340">
                  <c:v>1.8759999999999999</c:v>
                </c:pt>
                <c:pt idx="2341">
                  <c:v>1.8759999999999999</c:v>
                </c:pt>
                <c:pt idx="2342">
                  <c:v>1.8759999999999999</c:v>
                </c:pt>
                <c:pt idx="2343">
                  <c:v>1.8759999999999999</c:v>
                </c:pt>
                <c:pt idx="2344">
                  <c:v>1.8759999999999999</c:v>
                </c:pt>
                <c:pt idx="2345">
                  <c:v>1.8759999999999999</c:v>
                </c:pt>
                <c:pt idx="2346">
                  <c:v>1.8759999999999999</c:v>
                </c:pt>
                <c:pt idx="2347">
                  <c:v>1.8759999999999999</c:v>
                </c:pt>
                <c:pt idx="2348">
                  <c:v>1.8759999999999999</c:v>
                </c:pt>
                <c:pt idx="2349">
                  <c:v>1.8759999999999999</c:v>
                </c:pt>
                <c:pt idx="2350">
                  <c:v>1.8759999999999999</c:v>
                </c:pt>
                <c:pt idx="2351">
                  <c:v>1.8759999999999999</c:v>
                </c:pt>
                <c:pt idx="2352">
                  <c:v>1.8759999999999999</c:v>
                </c:pt>
                <c:pt idx="2353">
                  <c:v>1.8759999999999999</c:v>
                </c:pt>
                <c:pt idx="2354">
                  <c:v>1.8759999999999999</c:v>
                </c:pt>
                <c:pt idx="2355">
                  <c:v>1.8759999999999999</c:v>
                </c:pt>
                <c:pt idx="2356">
                  <c:v>1.8759999999999999</c:v>
                </c:pt>
                <c:pt idx="2357">
                  <c:v>1.8759999999999999</c:v>
                </c:pt>
                <c:pt idx="2358">
                  <c:v>1.8759999999999999</c:v>
                </c:pt>
                <c:pt idx="2359">
                  <c:v>1.8759999999999999</c:v>
                </c:pt>
                <c:pt idx="2360">
                  <c:v>1.8759999999999999</c:v>
                </c:pt>
                <c:pt idx="2361">
                  <c:v>1.8759999999999999</c:v>
                </c:pt>
                <c:pt idx="2362">
                  <c:v>1.8759999999999999</c:v>
                </c:pt>
                <c:pt idx="2363">
                  <c:v>1.8759999999999999</c:v>
                </c:pt>
                <c:pt idx="2364">
                  <c:v>1.8759999999999999</c:v>
                </c:pt>
                <c:pt idx="2365">
                  <c:v>1.8759999999999999</c:v>
                </c:pt>
                <c:pt idx="2366">
                  <c:v>1.8759999999999999</c:v>
                </c:pt>
                <c:pt idx="2367">
                  <c:v>1.8759999999999999</c:v>
                </c:pt>
                <c:pt idx="2368">
                  <c:v>1.8759999999999999</c:v>
                </c:pt>
                <c:pt idx="2369">
                  <c:v>1.8759999999999999</c:v>
                </c:pt>
                <c:pt idx="2370">
                  <c:v>1.8759999999999999</c:v>
                </c:pt>
                <c:pt idx="2371">
                  <c:v>1.8759999999999999</c:v>
                </c:pt>
                <c:pt idx="2372">
                  <c:v>1.8759999999999999</c:v>
                </c:pt>
                <c:pt idx="2373">
                  <c:v>1.8759999999999999</c:v>
                </c:pt>
                <c:pt idx="2374">
                  <c:v>1.8759999999999999</c:v>
                </c:pt>
                <c:pt idx="2375">
                  <c:v>1.8759999999999999</c:v>
                </c:pt>
                <c:pt idx="2376">
                  <c:v>1.8759999999999999</c:v>
                </c:pt>
                <c:pt idx="2377">
                  <c:v>1.8759999999999999</c:v>
                </c:pt>
                <c:pt idx="2378">
                  <c:v>1.8759999999999999</c:v>
                </c:pt>
                <c:pt idx="2379">
                  <c:v>1.8759999999999999</c:v>
                </c:pt>
                <c:pt idx="2380">
                  <c:v>1.8759999999999999</c:v>
                </c:pt>
                <c:pt idx="2381">
                  <c:v>1.8759999999999999</c:v>
                </c:pt>
                <c:pt idx="2382">
                  <c:v>1.8759999999999999</c:v>
                </c:pt>
                <c:pt idx="2383">
                  <c:v>1.8759999999999999</c:v>
                </c:pt>
                <c:pt idx="2384">
                  <c:v>1.8759999999999999</c:v>
                </c:pt>
                <c:pt idx="2385">
                  <c:v>1.8759999999999999</c:v>
                </c:pt>
                <c:pt idx="2386">
                  <c:v>1.8759999999999999</c:v>
                </c:pt>
                <c:pt idx="2387">
                  <c:v>1.8759999999999999</c:v>
                </c:pt>
                <c:pt idx="2388">
                  <c:v>1.8759999999999999</c:v>
                </c:pt>
                <c:pt idx="2389">
                  <c:v>1.8759999999999999</c:v>
                </c:pt>
                <c:pt idx="2390">
                  <c:v>1.8759999999999999</c:v>
                </c:pt>
                <c:pt idx="2391">
                  <c:v>1.8759999999999999</c:v>
                </c:pt>
                <c:pt idx="2392">
                  <c:v>1.8759999999999999</c:v>
                </c:pt>
                <c:pt idx="2393">
                  <c:v>1.8759999999999999</c:v>
                </c:pt>
                <c:pt idx="2394">
                  <c:v>1.8759999999999999</c:v>
                </c:pt>
                <c:pt idx="2395">
                  <c:v>1.8759999999999999</c:v>
                </c:pt>
                <c:pt idx="2396">
                  <c:v>1.8759999999999999</c:v>
                </c:pt>
                <c:pt idx="2397">
                  <c:v>1.8759999999999999</c:v>
                </c:pt>
                <c:pt idx="2398">
                  <c:v>1.8759999999999999</c:v>
                </c:pt>
                <c:pt idx="2399">
                  <c:v>1.8759999999999999</c:v>
                </c:pt>
                <c:pt idx="2400">
                  <c:v>1.8759999999999999</c:v>
                </c:pt>
                <c:pt idx="2401">
                  <c:v>1.8759999999999999</c:v>
                </c:pt>
                <c:pt idx="2402">
                  <c:v>1.8759999999999999</c:v>
                </c:pt>
                <c:pt idx="2403">
                  <c:v>1.8759999999999999</c:v>
                </c:pt>
                <c:pt idx="2404">
                  <c:v>1.8759999999999999</c:v>
                </c:pt>
                <c:pt idx="2405">
                  <c:v>1.8759999999999999</c:v>
                </c:pt>
                <c:pt idx="2406">
                  <c:v>1.8759999999999999</c:v>
                </c:pt>
                <c:pt idx="2407">
                  <c:v>1.8759999999999999</c:v>
                </c:pt>
                <c:pt idx="2408">
                  <c:v>1.8759999999999999</c:v>
                </c:pt>
                <c:pt idx="2409">
                  <c:v>1.8759999999999999</c:v>
                </c:pt>
                <c:pt idx="2410">
                  <c:v>1.8759999999999999</c:v>
                </c:pt>
                <c:pt idx="2411">
                  <c:v>1.8759999999999999</c:v>
                </c:pt>
                <c:pt idx="2412">
                  <c:v>1.8759999999999999</c:v>
                </c:pt>
                <c:pt idx="2413">
                  <c:v>1.8759999999999999</c:v>
                </c:pt>
                <c:pt idx="2414">
                  <c:v>1.8759999999999999</c:v>
                </c:pt>
                <c:pt idx="2415">
                  <c:v>1.8759999999999999</c:v>
                </c:pt>
                <c:pt idx="2416">
                  <c:v>1.8759999999999999</c:v>
                </c:pt>
                <c:pt idx="2417">
                  <c:v>1.8759999999999999</c:v>
                </c:pt>
                <c:pt idx="2418">
                  <c:v>1.8759999999999999</c:v>
                </c:pt>
                <c:pt idx="2419">
                  <c:v>1.8759999999999999</c:v>
                </c:pt>
                <c:pt idx="2420">
                  <c:v>1.8759999999999999</c:v>
                </c:pt>
                <c:pt idx="2421">
                  <c:v>1.8759999999999999</c:v>
                </c:pt>
                <c:pt idx="2422">
                  <c:v>1.8759999999999999</c:v>
                </c:pt>
                <c:pt idx="2423">
                  <c:v>1.8759999999999999</c:v>
                </c:pt>
                <c:pt idx="2424">
                  <c:v>1.8759999999999999</c:v>
                </c:pt>
                <c:pt idx="2425">
                  <c:v>1.8759999999999999</c:v>
                </c:pt>
                <c:pt idx="2426">
                  <c:v>1.8759999999999999</c:v>
                </c:pt>
                <c:pt idx="2427">
                  <c:v>1.8759999999999999</c:v>
                </c:pt>
                <c:pt idx="2428">
                  <c:v>1.8759999999999999</c:v>
                </c:pt>
                <c:pt idx="2429">
                  <c:v>1.8759999999999999</c:v>
                </c:pt>
                <c:pt idx="2430">
                  <c:v>1.8759999999999999</c:v>
                </c:pt>
                <c:pt idx="2431">
                  <c:v>1.875</c:v>
                </c:pt>
                <c:pt idx="2432">
                  <c:v>1.875</c:v>
                </c:pt>
                <c:pt idx="2433">
                  <c:v>1.875</c:v>
                </c:pt>
                <c:pt idx="2434">
                  <c:v>1.875</c:v>
                </c:pt>
                <c:pt idx="2435">
                  <c:v>1.875</c:v>
                </c:pt>
                <c:pt idx="2436">
                  <c:v>1.875</c:v>
                </c:pt>
                <c:pt idx="2437">
                  <c:v>1.875</c:v>
                </c:pt>
                <c:pt idx="2438">
                  <c:v>1.875</c:v>
                </c:pt>
                <c:pt idx="2439">
                  <c:v>1.875</c:v>
                </c:pt>
                <c:pt idx="2440">
                  <c:v>1.875</c:v>
                </c:pt>
                <c:pt idx="2441">
                  <c:v>1.875</c:v>
                </c:pt>
                <c:pt idx="2442">
                  <c:v>1.875</c:v>
                </c:pt>
                <c:pt idx="2443">
                  <c:v>1.875</c:v>
                </c:pt>
                <c:pt idx="2444">
                  <c:v>1.875</c:v>
                </c:pt>
                <c:pt idx="2445">
                  <c:v>1.875</c:v>
                </c:pt>
                <c:pt idx="2446">
                  <c:v>1.875</c:v>
                </c:pt>
                <c:pt idx="2447">
                  <c:v>1.875</c:v>
                </c:pt>
                <c:pt idx="2448">
                  <c:v>1.875</c:v>
                </c:pt>
                <c:pt idx="2449">
                  <c:v>1.875</c:v>
                </c:pt>
                <c:pt idx="2450">
                  <c:v>1.875</c:v>
                </c:pt>
                <c:pt idx="2451">
                  <c:v>1.875</c:v>
                </c:pt>
                <c:pt idx="2452">
                  <c:v>1.875</c:v>
                </c:pt>
                <c:pt idx="2453">
                  <c:v>1.875</c:v>
                </c:pt>
                <c:pt idx="2454">
                  <c:v>1.875</c:v>
                </c:pt>
                <c:pt idx="2455">
                  <c:v>1.875</c:v>
                </c:pt>
                <c:pt idx="2456">
                  <c:v>1.875</c:v>
                </c:pt>
                <c:pt idx="2457">
                  <c:v>1.875</c:v>
                </c:pt>
                <c:pt idx="2458">
                  <c:v>1.875</c:v>
                </c:pt>
                <c:pt idx="2459">
                  <c:v>1.875</c:v>
                </c:pt>
                <c:pt idx="2460">
                  <c:v>1.875</c:v>
                </c:pt>
                <c:pt idx="2461">
                  <c:v>1.875</c:v>
                </c:pt>
                <c:pt idx="2462">
                  <c:v>1.875</c:v>
                </c:pt>
                <c:pt idx="2463">
                  <c:v>1.875</c:v>
                </c:pt>
                <c:pt idx="2464">
                  <c:v>1.875</c:v>
                </c:pt>
                <c:pt idx="2465">
                  <c:v>1.875</c:v>
                </c:pt>
                <c:pt idx="2466">
                  <c:v>1.875</c:v>
                </c:pt>
                <c:pt idx="2467">
                  <c:v>1.875</c:v>
                </c:pt>
                <c:pt idx="2468">
                  <c:v>1.875</c:v>
                </c:pt>
                <c:pt idx="2469">
                  <c:v>1.875</c:v>
                </c:pt>
                <c:pt idx="2470">
                  <c:v>1.875</c:v>
                </c:pt>
                <c:pt idx="2471">
                  <c:v>1.875</c:v>
                </c:pt>
                <c:pt idx="2472">
                  <c:v>1.875</c:v>
                </c:pt>
                <c:pt idx="2473">
                  <c:v>1.875</c:v>
                </c:pt>
                <c:pt idx="2474">
                  <c:v>1.875</c:v>
                </c:pt>
                <c:pt idx="2475">
                  <c:v>1.875</c:v>
                </c:pt>
                <c:pt idx="2476">
                  <c:v>1.875</c:v>
                </c:pt>
                <c:pt idx="2477">
                  <c:v>1.875</c:v>
                </c:pt>
                <c:pt idx="2478">
                  <c:v>1.875</c:v>
                </c:pt>
                <c:pt idx="2479">
                  <c:v>1.875</c:v>
                </c:pt>
                <c:pt idx="2480">
                  <c:v>1.875</c:v>
                </c:pt>
                <c:pt idx="2481">
                  <c:v>1.875</c:v>
                </c:pt>
                <c:pt idx="2482">
                  <c:v>1.875</c:v>
                </c:pt>
                <c:pt idx="2483">
                  <c:v>1.875</c:v>
                </c:pt>
                <c:pt idx="2484">
                  <c:v>1.875</c:v>
                </c:pt>
                <c:pt idx="2485">
                  <c:v>1.875</c:v>
                </c:pt>
                <c:pt idx="2486">
                  <c:v>1.875</c:v>
                </c:pt>
                <c:pt idx="2487">
                  <c:v>1.875</c:v>
                </c:pt>
                <c:pt idx="2488">
                  <c:v>1.875</c:v>
                </c:pt>
                <c:pt idx="2489">
                  <c:v>1.875</c:v>
                </c:pt>
                <c:pt idx="2490">
                  <c:v>1.875</c:v>
                </c:pt>
                <c:pt idx="2491">
                  <c:v>1.875</c:v>
                </c:pt>
                <c:pt idx="2492">
                  <c:v>1.875</c:v>
                </c:pt>
                <c:pt idx="2493">
                  <c:v>1.875</c:v>
                </c:pt>
                <c:pt idx="2494">
                  <c:v>1.875</c:v>
                </c:pt>
                <c:pt idx="2495">
                  <c:v>1.875</c:v>
                </c:pt>
                <c:pt idx="2496">
                  <c:v>1.875</c:v>
                </c:pt>
                <c:pt idx="2497">
                  <c:v>1.875</c:v>
                </c:pt>
                <c:pt idx="2498">
                  <c:v>1.875</c:v>
                </c:pt>
                <c:pt idx="2499">
                  <c:v>1.875</c:v>
                </c:pt>
                <c:pt idx="2500">
                  <c:v>1.875</c:v>
                </c:pt>
                <c:pt idx="2501">
                  <c:v>1.875</c:v>
                </c:pt>
                <c:pt idx="2502">
                  <c:v>1.875</c:v>
                </c:pt>
                <c:pt idx="2503">
                  <c:v>1.875</c:v>
                </c:pt>
                <c:pt idx="2504">
                  <c:v>1.8740000000000001</c:v>
                </c:pt>
                <c:pt idx="2505">
                  <c:v>1.8740000000000001</c:v>
                </c:pt>
                <c:pt idx="2506">
                  <c:v>1.8740000000000001</c:v>
                </c:pt>
                <c:pt idx="2507">
                  <c:v>1.8740000000000001</c:v>
                </c:pt>
                <c:pt idx="2508">
                  <c:v>1.8740000000000001</c:v>
                </c:pt>
                <c:pt idx="2509">
                  <c:v>1.8740000000000001</c:v>
                </c:pt>
                <c:pt idx="2510">
                  <c:v>1.8740000000000001</c:v>
                </c:pt>
                <c:pt idx="2511">
                  <c:v>1.8740000000000001</c:v>
                </c:pt>
                <c:pt idx="2512">
                  <c:v>1.8740000000000001</c:v>
                </c:pt>
                <c:pt idx="2513">
                  <c:v>1.8740000000000001</c:v>
                </c:pt>
                <c:pt idx="2514">
                  <c:v>1.8740000000000001</c:v>
                </c:pt>
                <c:pt idx="2515">
                  <c:v>1.8740000000000001</c:v>
                </c:pt>
                <c:pt idx="2516">
                  <c:v>1.8740000000000001</c:v>
                </c:pt>
                <c:pt idx="2517">
                  <c:v>1.8740000000000001</c:v>
                </c:pt>
                <c:pt idx="2518">
                  <c:v>1.8740000000000001</c:v>
                </c:pt>
                <c:pt idx="2519">
                  <c:v>1.875</c:v>
                </c:pt>
                <c:pt idx="2520">
                  <c:v>1.875</c:v>
                </c:pt>
                <c:pt idx="2521">
                  <c:v>1.875</c:v>
                </c:pt>
                <c:pt idx="2522">
                  <c:v>1.875</c:v>
                </c:pt>
                <c:pt idx="2523">
                  <c:v>1.875</c:v>
                </c:pt>
                <c:pt idx="2524">
                  <c:v>1.875</c:v>
                </c:pt>
                <c:pt idx="2525">
                  <c:v>1.875</c:v>
                </c:pt>
                <c:pt idx="2526">
                  <c:v>1.875</c:v>
                </c:pt>
                <c:pt idx="2527">
                  <c:v>1.875</c:v>
                </c:pt>
                <c:pt idx="2528">
                  <c:v>1.875</c:v>
                </c:pt>
                <c:pt idx="2529">
                  <c:v>1.875</c:v>
                </c:pt>
                <c:pt idx="2530">
                  <c:v>1.875</c:v>
                </c:pt>
                <c:pt idx="2531">
                  <c:v>1.875</c:v>
                </c:pt>
                <c:pt idx="2532">
                  <c:v>1.875</c:v>
                </c:pt>
                <c:pt idx="2533">
                  <c:v>1.8740000000000001</c:v>
                </c:pt>
                <c:pt idx="2534">
                  <c:v>1.8740000000000001</c:v>
                </c:pt>
                <c:pt idx="2535">
                  <c:v>1.8740000000000001</c:v>
                </c:pt>
                <c:pt idx="2536">
                  <c:v>1.8740000000000001</c:v>
                </c:pt>
                <c:pt idx="2537">
                  <c:v>1.8740000000000001</c:v>
                </c:pt>
                <c:pt idx="2538">
                  <c:v>1.8740000000000001</c:v>
                </c:pt>
                <c:pt idx="2539">
                  <c:v>1.8740000000000001</c:v>
                </c:pt>
                <c:pt idx="2540">
                  <c:v>1.8740000000000001</c:v>
                </c:pt>
                <c:pt idx="2541">
                  <c:v>1.8740000000000001</c:v>
                </c:pt>
                <c:pt idx="2542">
                  <c:v>1.8740000000000001</c:v>
                </c:pt>
                <c:pt idx="2543">
                  <c:v>1.8740000000000001</c:v>
                </c:pt>
                <c:pt idx="2544">
                  <c:v>1.8740000000000001</c:v>
                </c:pt>
                <c:pt idx="2545">
                  <c:v>1.8740000000000001</c:v>
                </c:pt>
                <c:pt idx="2546">
                  <c:v>1.8740000000000001</c:v>
                </c:pt>
                <c:pt idx="2547">
                  <c:v>1.8740000000000001</c:v>
                </c:pt>
                <c:pt idx="2548">
                  <c:v>1.8740000000000001</c:v>
                </c:pt>
                <c:pt idx="2549">
                  <c:v>1.8740000000000001</c:v>
                </c:pt>
                <c:pt idx="2550">
                  <c:v>1.8740000000000001</c:v>
                </c:pt>
                <c:pt idx="2551">
                  <c:v>1.8740000000000001</c:v>
                </c:pt>
                <c:pt idx="2552">
                  <c:v>1.8740000000000001</c:v>
                </c:pt>
                <c:pt idx="2553">
                  <c:v>1.8740000000000001</c:v>
                </c:pt>
                <c:pt idx="2554">
                  <c:v>1.8740000000000001</c:v>
                </c:pt>
                <c:pt idx="2555">
                  <c:v>1.8740000000000001</c:v>
                </c:pt>
                <c:pt idx="2556">
                  <c:v>1.8740000000000001</c:v>
                </c:pt>
                <c:pt idx="2557">
                  <c:v>1.8740000000000001</c:v>
                </c:pt>
                <c:pt idx="2558">
                  <c:v>1.8740000000000001</c:v>
                </c:pt>
                <c:pt idx="2559">
                  <c:v>1.8740000000000001</c:v>
                </c:pt>
                <c:pt idx="2560">
                  <c:v>1.8740000000000001</c:v>
                </c:pt>
                <c:pt idx="2561">
                  <c:v>1.8740000000000001</c:v>
                </c:pt>
                <c:pt idx="2562">
                  <c:v>1.8740000000000001</c:v>
                </c:pt>
                <c:pt idx="2563">
                  <c:v>1.8740000000000001</c:v>
                </c:pt>
                <c:pt idx="2564">
                  <c:v>1.8740000000000001</c:v>
                </c:pt>
                <c:pt idx="2565">
                  <c:v>1.8740000000000001</c:v>
                </c:pt>
                <c:pt idx="2566">
                  <c:v>1.8740000000000001</c:v>
                </c:pt>
                <c:pt idx="2567">
                  <c:v>1.8740000000000001</c:v>
                </c:pt>
                <c:pt idx="2568">
                  <c:v>1.8740000000000001</c:v>
                </c:pt>
                <c:pt idx="2569">
                  <c:v>1.8740000000000001</c:v>
                </c:pt>
                <c:pt idx="2570">
                  <c:v>1.8740000000000001</c:v>
                </c:pt>
                <c:pt idx="2571">
                  <c:v>1.8740000000000001</c:v>
                </c:pt>
                <c:pt idx="2572">
                  <c:v>1.8740000000000001</c:v>
                </c:pt>
                <c:pt idx="2573">
                  <c:v>1.8740000000000001</c:v>
                </c:pt>
                <c:pt idx="2574">
                  <c:v>1.8740000000000001</c:v>
                </c:pt>
                <c:pt idx="2575">
                  <c:v>1.8740000000000001</c:v>
                </c:pt>
                <c:pt idx="2576">
                  <c:v>1.8740000000000001</c:v>
                </c:pt>
                <c:pt idx="2577">
                  <c:v>1.8740000000000001</c:v>
                </c:pt>
                <c:pt idx="2578">
                  <c:v>1.8740000000000001</c:v>
                </c:pt>
                <c:pt idx="2579">
                  <c:v>1.8740000000000001</c:v>
                </c:pt>
                <c:pt idx="2580">
                  <c:v>1.8740000000000001</c:v>
                </c:pt>
                <c:pt idx="2581">
                  <c:v>1.8740000000000001</c:v>
                </c:pt>
                <c:pt idx="2582">
                  <c:v>1.8740000000000001</c:v>
                </c:pt>
                <c:pt idx="2583">
                  <c:v>1.8740000000000001</c:v>
                </c:pt>
                <c:pt idx="2584">
                  <c:v>1.8740000000000001</c:v>
                </c:pt>
                <c:pt idx="2585">
                  <c:v>1.8740000000000001</c:v>
                </c:pt>
                <c:pt idx="2586">
                  <c:v>1.8740000000000001</c:v>
                </c:pt>
                <c:pt idx="2587">
                  <c:v>1.8740000000000001</c:v>
                </c:pt>
                <c:pt idx="2588">
                  <c:v>1.8740000000000001</c:v>
                </c:pt>
                <c:pt idx="2589">
                  <c:v>1.8740000000000001</c:v>
                </c:pt>
                <c:pt idx="2590">
                  <c:v>1.8740000000000001</c:v>
                </c:pt>
                <c:pt idx="2591">
                  <c:v>1.8740000000000001</c:v>
                </c:pt>
                <c:pt idx="2592">
                  <c:v>1.873</c:v>
                </c:pt>
                <c:pt idx="2593">
                  <c:v>1.873</c:v>
                </c:pt>
                <c:pt idx="2594">
                  <c:v>1.873</c:v>
                </c:pt>
                <c:pt idx="2595">
                  <c:v>1.873</c:v>
                </c:pt>
                <c:pt idx="2596">
                  <c:v>1.873</c:v>
                </c:pt>
                <c:pt idx="2597">
                  <c:v>1.873</c:v>
                </c:pt>
                <c:pt idx="2598">
                  <c:v>1.873</c:v>
                </c:pt>
                <c:pt idx="2599">
                  <c:v>1.873</c:v>
                </c:pt>
                <c:pt idx="2600">
                  <c:v>1.873</c:v>
                </c:pt>
                <c:pt idx="2601">
                  <c:v>1.873</c:v>
                </c:pt>
                <c:pt idx="2602">
                  <c:v>1.873</c:v>
                </c:pt>
                <c:pt idx="2603">
                  <c:v>1.873</c:v>
                </c:pt>
                <c:pt idx="2604">
                  <c:v>1.873</c:v>
                </c:pt>
                <c:pt idx="2605">
                  <c:v>1.873</c:v>
                </c:pt>
                <c:pt idx="2606">
                  <c:v>1.873</c:v>
                </c:pt>
                <c:pt idx="2607">
                  <c:v>1.873</c:v>
                </c:pt>
                <c:pt idx="2608">
                  <c:v>1.873</c:v>
                </c:pt>
                <c:pt idx="2609">
                  <c:v>1.873</c:v>
                </c:pt>
                <c:pt idx="2610">
                  <c:v>1.873</c:v>
                </c:pt>
                <c:pt idx="2611">
                  <c:v>1.873</c:v>
                </c:pt>
                <c:pt idx="2612">
                  <c:v>1.873</c:v>
                </c:pt>
                <c:pt idx="2613">
                  <c:v>1.873</c:v>
                </c:pt>
                <c:pt idx="2614">
                  <c:v>1.873</c:v>
                </c:pt>
                <c:pt idx="2615">
                  <c:v>1.873</c:v>
                </c:pt>
                <c:pt idx="2616">
                  <c:v>1.873</c:v>
                </c:pt>
                <c:pt idx="2617">
                  <c:v>1.873</c:v>
                </c:pt>
                <c:pt idx="2618">
                  <c:v>1.873</c:v>
                </c:pt>
                <c:pt idx="2619">
                  <c:v>1.873</c:v>
                </c:pt>
                <c:pt idx="2620">
                  <c:v>1.873</c:v>
                </c:pt>
                <c:pt idx="2621">
                  <c:v>1.873</c:v>
                </c:pt>
                <c:pt idx="2622">
                  <c:v>1.873</c:v>
                </c:pt>
                <c:pt idx="2623">
                  <c:v>1.873</c:v>
                </c:pt>
                <c:pt idx="2624">
                  <c:v>1.873</c:v>
                </c:pt>
                <c:pt idx="2625">
                  <c:v>1.873</c:v>
                </c:pt>
                <c:pt idx="2626">
                  <c:v>1.873</c:v>
                </c:pt>
                <c:pt idx="2627">
                  <c:v>1.873</c:v>
                </c:pt>
                <c:pt idx="2628">
                  <c:v>1.873</c:v>
                </c:pt>
                <c:pt idx="2629">
                  <c:v>1.873</c:v>
                </c:pt>
                <c:pt idx="2630">
                  <c:v>1.873</c:v>
                </c:pt>
                <c:pt idx="2631">
                  <c:v>1.873</c:v>
                </c:pt>
                <c:pt idx="2632">
                  <c:v>1.873</c:v>
                </c:pt>
                <c:pt idx="2633">
                  <c:v>1.873</c:v>
                </c:pt>
                <c:pt idx="2634">
                  <c:v>1.873</c:v>
                </c:pt>
                <c:pt idx="2635">
                  <c:v>1.873</c:v>
                </c:pt>
                <c:pt idx="2636">
                  <c:v>1.873</c:v>
                </c:pt>
                <c:pt idx="2637">
                  <c:v>1.873</c:v>
                </c:pt>
                <c:pt idx="2638">
                  <c:v>1.873</c:v>
                </c:pt>
                <c:pt idx="2639">
                  <c:v>1.873</c:v>
                </c:pt>
                <c:pt idx="2640">
                  <c:v>1.873</c:v>
                </c:pt>
                <c:pt idx="2641">
                  <c:v>1.873</c:v>
                </c:pt>
                <c:pt idx="2642">
                  <c:v>1.873</c:v>
                </c:pt>
                <c:pt idx="2643">
                  <c:v>1.873</c:v>
                </c:pt>
                <c:pt idx="2644">
                  <c:v>1.873</c:v>
                </c:pt>
                <c:pt idx="2645">
                  <c:v>1.873</c:v>
                </c:pt>
                <c:pt idx="2646">
                  <c:v>1.873</c:v>
                </c:pt>
                <c:pt idx="2647">
                  <c:v>1.873</c:v>
                </c:pt>
                <c:pt idx="2648">
                  <c:v>1.873</c:v>
                </c:pt>
                <c:pt idx="2649">
                  <c:v>1.873</c:v>
                </c:pt>
                <c:pt idx="2650">
                  <c:v>1.873</c:v>
                </c:pt>
                <c:pt idx="2651">
                  <c:v>1.873</c:v>
                </c:pt>
                <c:pt idx="2652">
                  <c:v>1.873</c:v>
                </c:pt>
                <c:pt idx="2653">
                  <c:v>1.873</c:v>
                </c:pt>
                <c:pt idx="2654">
                  <c:v>1.873</c:v>
                </c:pt>
                <c:pt idx="2655">
                  <c:v>1.873</c:v>
                </c:pt>
                <c:pt idx="2656">
                  <c:v>1.873</c:v>
                </c:pt>
                <c:pt idx="2657">
                  <c:v>1.873</c:v>
                </c:pt>
                <c:pt idx="2658">
                  <c:v>1.873</c:v>
                </c:pt>
                <c:pt idx="2659">
                  <c:v>1.873</c:v>
                </c:pt>
                <c:pt idx="2660">
                  <c:v>1.873</c:v>
                </c:pt>
                <c:pt idx="2661">
                  <c:v>1.873</c:v>
                </c:pt>
                <c:pt idx="2662">
                  <c:v>1.873</c:v>
                </c:pt>
                <c:pt idx="2663">
                  <c:v>1.873</c:v>
                </c:pt>
                <c:pt idx="2664">
                  <c:v>1.873</c:v>
                </c:pt>
                <c:pt idx="2665">
                  <c:v>1.873</c:v>
                </c:pt>
                <c:pt idx="2666">
                  <c:v>1.873</c:v>
                </c:pt>
                <c:pt idx="2667">
                  <c:v>1.873</c:v>
                </c:pt>
                <c:pt idx="2668">
                  <c:v>1.873</c:v>
                </c:pt>
                <c:pt idx="2669">
                  <c:v>1.873</c:v>
                </c:pt>
                <c:pt idx="2670">
                  <c:v>1.873</c:v>
                </c:pt>
                <c:pt idx="2671">
                  <c:v>1.873</c:v>
                </c:pt>
                <c:pt idx="2672">
                  <c:v>1.873</c:v>
                </c:pt>
                <c:pt idx="2673">
                  <c:v>1.873</c:v>
                </c:pt>
                <c:pt idx="2674">
                  <c:v>1.873</c:v>
                </c:pt>
                <c:pt idx="2675">
                  <c:v>1.873</c:v>
                </c:pt>
                <c:pt idx="2676">
                  <c:v>1.873</c:v>
                </c:pt>
                <c:pt idx="2677">
                  <c:v>1.873</c:v>
                </c:pt>
                <c:pt idx="2678">
                  <c:v>1.873</c:v>
                </c:pt>
                <c:pt idx="2679">
                  <c:v>1.8720000000000001</c:v>
                </c:pt>
                <c:pt idx="2680">
                  <c:v>1.8720000000000001</c:v>
                </c:pt>
                <c:pt idx="2681">
                  <c:v>1.8720000000000001</c:v>
                </c:pt>
                <c:pt idx="2682">
                  <c:v>1.8720000000000001</c:v>
                </c:pt>
                <c:pt idx="2683">
                  <c:v>1.8720000000000001</c:v>
                </c:pt>
                <c:pt idx="2684">
                  <c:v>1.8720000000000001</c:v>
                </c:pt>
                <c:pt idx="2685">
                  <c:v>1.8720000000000001</c:v>
                </c:pt>
                <c:pt idx="2686">
                  <c:v>1.8720000000000001</c:v>
                </c:pt>
                <c:pt idx="2687">
                  <c:v>1.8720000000000001</c:v>
                </c:pt>
                <c:pt idx="2688">
                  <c:v>1.8720000000000001</c:v>
                </c:pt>
                <c:pt idx="2689">
                  <c:v>1.8720000000000001</c:v>
                </c:pt>
                <c:pt idx="2690">
                  <c:v>1.8720000000000001</c:v>
                </c:pt>
                <c:pt idx="2691">
                  <c:v>1.8720000000000001</c:v>
                </c:pt>
                <c:pt idx="2692">
                  <c:v>1.8720000000000001</c:v>
                </c:pt>
                <c:pt idx="2693">
                  <c:v>1.8720000000000001</c:v>
                </c:pt>
                <c:pt idx="2694">
                  <c:v>1.8720000000000001</c:v>
                </c:pt>
                <c:pt idx="2695">
                  <c:v>1.8720000000000001</c:v>
                </c:pt>
                <c:pt idx="2696">
                  <c:v>1.8720000000000001</c:v>
                </c:pt>
                <c:pt idx="2697">
                  <c:v>1.8720000000000001</c:v>
                </c:pt>
                <c:pt idx="2698">
                  <c:v>1.8720000000000001</c:v>
                </c:pt>
                <c:pt idx="2699">
                  <c:v>1.8720000000000001</c:v>
                </c:pt>
                <c:pt idx="2700">
                  <c:v>1.8720000000000001</c:v>
                </c:pt>
                <c:pt idx="2701">
                  <c:v>1.8720000000000001</c:v>
                </c:pt>
                <c:pt idx="2702">
                  <c:v>1.8720000000000001</c:v>
                </c:pt>
                <c:pt idx="2703">
                  <c:v>1.8720000000000001</c:v>
                </c:pt>
                <c:pt idx="2704">
                  <c:v>1.8720000000000001</c:v>
                </c:pt>
                <c:pt idx="2705">
                  <c:v>1.8720000000000001</c:v>
                </c:pt>
                <c:pt idx="2706">
                  <c:v>1.8720000000000001</c:v>
                </c:pt>
                <c:pt idx="2707">
                  <c:v>1.8720000000000001</c:v>
                </c:pt>
                <c:pt idx="2708">
                  <c:v>1.8720000000000001</c:v>
                </c:pt>
                <c:pt idx="2709">
                  <c:v>1.8720000000000001</c:v>
                </c:pt>
                <c:pt idx="2710">
                  <c:v>1.8720000000000001</c:v>
                </c:pt>
                <c:pt idx="2711">
                  <c:v>1.8720000000000001</c:v>
                </c:pt>
                <c:pt idx="2712">
                  <c:v>1.8720000000000001</c:v>
                </c:pt>
                <c:pt idx="2713">
                  <c:v>1.8720000000000001</c:v>
                </c:pt>
                <c:pt idx="2714">
                  <c:v>1.8720000000000001</c:v>
                </c:pt>
                <c:pt idx="2715">
                  <c:v>1.8720000000000001</c:v>
                </c:pt>
                <c:pt idx="2716">
                  <c:v>1.8720000000000001</c:v>
                </c:pt>
                <c:pt idx="2717">
                  <c:v>1.8720000000000001</c:v>
                </c:pt>
                <c:pt idx="2718">
                  <c:v>1.8720000000000001</c:v>
                </c:pt>
                <c:pt idx="2719">
                  <c:v>1.8720000000000001</c:v>
                </c:pt>
                <c:pt idx="2720">
                  <c:v>1.8720000000000001</c:v>
                </c:pt>
                <c:pt idx="2721">
                  <c:v>1.8720000000000001</c:v>
                </c:pt>
                <c:pt idx="2722">
                  <c:v>1.8720000000000001</c:v>
                </c:pt>
                <c:pt idx="2723">
                  <c:v>1.8720000000000001</c:v>
                </c:pt>
                <c:pt idx="2724">
                  <c:v>1.8720000000000001</c:v>
                </c:pt>
                <c:pt idx="2725">
                  <c:v>1.8720000000000001</c:v>
                </c:pt>
                <c:pt idx="2726">
                  <c:v>1.8720000000000001</c:v>
                </c:pt>
                <c:pt idx="2727">
                  <c:v>1.8720000000000001</c:v>
                </c:pt>
                <c:pt idx="2728">
                  <c:v>1.8720000000000001</c:v>
                </c:pt>
                <c:pt idx="2729">
                  <c:v>1.8720000000000001</c:v>
                </c:pt>
                <c:pt idx="2730">
                  <c:v>1.8720000000000001</c:v>
                </c:pt>
                <c:pt idx="2731">
                  <c:v>1.8720000000000001</c:v>
                </c:pt>
                <c:pt idx="2732">
                  <c:v>1.8720000000000001</c:v>
                </c:pt>
                <c:pt idx="2733">
                  <c:v>1.8720000000000001</c:v>
                </c:pt>
                <c:pt idx="2734">
                  <c:v>1.8720000000000001</c:v>
                </c:pt>
                <c:pt idx="2735">
                  <c:v>1.8720000000000001</c:v>
                </c:pt>
                <c:pt idx="2736">
                  <c:v>1.8720000000000001</c:v>
                </c:pt>
                <c:pt idx="2737">
                  <c:v>1.873</c:v>
                </c:pt>
                <c:pt idx="2738">
                  <c:v>1.873</c:v>
                </c:pt>
                <c:pt idx="2739">
                  <c:v>1.873</c:v>
                </c:pt>
                <c:pt idx="2740">
                  <c:v>1.873</c:v>
                </c:pt>
                <c:pt idx="2741">
                  <c:v>1.873</c:v>
                </c:pt>
                <c:pt idx="2742">
                  <c:v>1.873</c:v>
                </c:pt>
                <c:pt idx="2743">
                  <c:v>1.873</c:v>
                </c:pt>
                <c:pt idx="2744">
                  <c:v>1.873</c:v>
                </c:pt>
                <c:pt idx="2745">
                  <c:v>1.873</c:v>
                </c:pt>
                <c:pt idx="2746">
                  <c:v>1.873</c:v>
                </c:pt>
                <c:pt idx="2747">
                  <c:v>1.873</c:v>
                </c:pt>
                <c:pt idx="2748">
                  <c:v>1.873</c:v>
                </c:pt>
                <c:pt idx="2749">
                  <c:v>1.873</c:v>
                </c:pt>
                <c:pt idx="2750">
                  <c:v>1.873</c:v>
                </c:pt>
                <c:pt idx="2751">
                  <c:v>1.873</c:v>
                </c:pt>
                <c:pt idx="2752">
                  <c:v>1.873</c:v>
                </c:pt>
                <c:pt idx="2753">
                  <c:v>1.873</c:v>
                </c:pt>
                <c:pt idx="2754">
                  <c:v>1.873</c:v>
                </c:pt>
                <c:pt idx="2755">
                  <c:v>1.873</c:v>
                </c:pt>
                <c:pt idx="2756">
                  <c:v>1.873</c:v>
                </c:pt>
                <c:pt idx="2757">
                  <c:v>1.873</c:v>
                </c:pt>
                <c:pt idx="2758">
                  <c:v>1.873</c:v>
                </c:pt>
                <c:pt idx="2759">
                  <c:v>1.873</c:v>
                </c:pt>
                <c:pt idx="2760">
                  <c:v>1.873</c:v>
                </c:pt>
                <c:pt idx="2761">
                  <c:v>1.873</c:v>
                </c:pt>
                <c:pt idx="2762">
                  <c:v>1.873</c:v>
                </c:pt>
                <c:pt idx="2763">
                  <c:v>1.873</c:v>
                </c:pt>
                <c:pt idx="2764">
                  <c:v>1.873</c:v>
                </c:pt>
                <c:pt idx="2765">
                  <c:v>1.873</c:v>
                </c:pt>
                <c:pt idx="2766">
                  <c:v>1.8720000000000001</c:v>
                </c:pt>
                <c:pt idx="2767">
                  <c:v>1.8720000000000001</c:v>
                </c:pt>
                <c:pt idx="2768">
                  <c:v>1.8720000000000001</c:v>
                </c:pt>
                <c:pt idx="2769">
                  <c:v>1.8720000000000001</c:v>
                </c:pt>
                <c:pt idx="2770">
                  <c:v>1.8720000000000001</c:v>
                </c:pt>
                <c:pt idx="2771">
                  <c:v>1.8720000000000001</c:v>
                </c:pt>
                <c:pt idx="2772">
                  <c:v>1.8720000000000001</c:v>
                </c:pt>
                <c:pt idx="2773">
                  <c:v>1.8720000000000001</c:v>
                </c:pt>
                <c:pt idx="2774">
                  <c:v>1.8720000000000001</c:v>
                </c:pt>
                <c:pt idx="2775">
                  <c:v>1.8720000000000001</c:v>
                </c:pt>
                <c:pt idx="2776">
                  <c:v>1.8720000000000001</c:v>
                </c:pt>
                <c:pt idx="2777">
                  <c:v>1.8720000000000001</c:v>
                </c:pt>
                <c:pt idx="2778">
                  <c:v>1.8720000000000001</c:v>
                </c:pt>
                <c:pt idx="2779">
                  <c:v>1.8720000000000001</c:v>
                </c:pt>
                <c:pt idx="2780">
                  <c:v>1.8720000000000001</c:v>
                </c:pt>
                <c:pt idx="2781">
                  <c:v>1.8720000000000001</c:v>
                </c:pt>
                <c:pt idx="2782">
                  <c:v>1.8720000000000001</c:v>
                </c:pt>
                <c:pt idx="2783">
                  <c:v>1.8720000000000001</c:v>
                </c:pt>
                <c:pt idx="2784">
                  <c:v>1.8720000000000001</c:v>
                </c:pt>
                <c:pt idx="2785">
                  <c:v>1.8720000000000001</c:v>
                </c:pt>
                <c:pt idx="2786">
                  <c:v>1.8720000000000001</c:v>
                </c:pt>
                <c:pt idx="2787">
                  <c:v>1.8720000000000001</c:v>
                </c:pt>
                <c:pt idx="2788">
                  <c:v>1.8720000000000001</c:v>
                </c:pt>
                <c:pt idx="2789">
                  <c:v>1.8720000000000001</c:v>
                </c:pt>
                <c:pt idx="2790">
                  <c:v>1.8720000000000001</c:v>
                </c:pt>
                <c:pt idx="2791">
                  <c:v>1.8720000000000001</c:v>
                </c:pt>
                <c:pt idx="2792">
                  <c:v>1.8720000000000001</c:v>
                </c:pt>
                <c:pt idx="2793">
                  <c:v>1.8720000000000001</c:v>
                </c:pt>
                <c:pt idx="2794">
                  <c:v>1.8720000000000001</c:v>
                </c:pt>
                <c:pt idx="2795">
                  <c:v>1.8720000000000001</c:v>
                </c:pt>
                <c:pt idx="2796">
                  <c:v>1.8720000000000001</c:v>
                </c:pt>
                <c:pt idx="2797">
                  <c:v>1.8720000000000001</c:v>
                </c:pt>
                <c:pt idx="2798">
                  <c:v>1.8720000000000001</c:v>
                </c:pt>
                <c:pt idx="2799">
                  <c:v>1.8720000000000001</c:v>
                </c:pt>
                <c:pt idx="2800">
                  <c:v>1.8720000000000001</c:v>
                </c:pt>
                <c:pt idx="2801">
                  <c:v>1.8720000000000001</c:v>
                </c:pt>
                <c:pt idx="2802">
                  <c:v>1.8720000000000001</c:v>
                </c:pt>
                <c:pt idx="2803">
                  <c:v>1.8720000000000001</c:v>
                </c:pt>
                <c:pt idx="2804">
                  <c:v>1.8720000000000001</c:v>
                </c:pt>
                <c:pt idx="2805">
                  <c:v>1.8720000000000001</c:v>
                </c:pt>
                <c:pt idx="2806">
                  <c:v>1.8720000000000001</c:v>
                </c:pt>
                <c:pt idx="2807">
                  <c:v>1.8720000000000001</c:v>
                </c:pt>
                <c:pt idx="2808">
                  <c:v>1.8720000000000001</c:v>
                </c:pt>
                <c:pt idx="2809">
                  <c:v>1.8720000000000001</c:v>
                </c:pt>
                <c:pt idx="2810">
                  <c:v>1.8720000000000001</c:v>
                </c:pt>
                <c:pt idx="2811">
                  <c:v>1.8720000000000001</c:v>
                </c:pt>
                <c:pt idx="2812">
                  <c:v>1.8720000000000001</c:v>
                </c:pt>
                <c:pt idx="2813">
                  <c:v>1.8720000000000001</c:v>
                </c:pt>
                <c:pt idx="2814">
                  <c:v>1.8720000000000001</c:v>
                </c:pt>
                <c:pt idx="2815">
                  <c:v>1.8720000000000001</c:v>
                </c:pt>
                <c:pt idx="2816">
                  <c:v>1.8720000000000001</c:v>
                </c:pt>
                <c:pt idx="2817">
                  <c:v>1.8720000000000001</c:v>
                </c:pt>
                <c:pt idx="2818">
                  <c:v>1.8720000000000001</c:v>
                </c:pt>
                <c:pt idx="2819">
                  <c:v>1.8720000000000001</c:v>
                </c:pt>
                <c:pt idx="2820">
                  <c:v>1.8720000000000001</c:v>
                </c:pt>
                <c:pt idx="2821">
                  <c:v>1.8720000000000001</c:v>
                </c:pt>
                <c:pt idx="2822">
                  <c:v>1.8720000000000001</c:v>
                </c:pt>
                <c:pt idx="2823">
                  <c:v>1.8720000000000001</c:v>
                </c:pt>
                <c:pt idx="2824">
                  <c:v>1.8720000000000001</c:v>
                </c:pt>
                <c:pt idx="2825">
                  <c:v>1.8720000000000001</c:v>
                </c:pt>
                <c:pt idx="2826">
                  <c:v>1.8720000000000001</c:v>
                </c:pt>
                <c:pt idx="2827">
                  <c:v>1.8720000000000001</c:v>
                </c:pt>
                <c:pt idx="2828">
                  <c:v>1.8720000000000001</c:v>
                </c:pt>
                <c:pt idx="2829">
                  <c:v>1.8720000000000001</c:v>
                </c:pt>
                <c:pt idx="2830">
                  <c:v>1.8720000000000001</c:v>
                </c:pt>
                <c:pt idx="2831">
                  <c:v>1.8720000000000001</c:v>
                </c:pt>
                <c:pt idx="2832">
                  <c:v>1.8720000000000001</c:v>
                </c:pt>
                <c:pt idx="2833">
                  <c:v>1.8720000000000001</c:v>
                </c:pt>
                <c:pt idx="2834">
                  <c:v>1.8720000000000001</c:v>
                </c:pt>
                <c:pt idx="2835">
                  <c:v>1.8720000000000001</c:v>
                </c:pt>
                <c:pt idx="2836">
                  <c:v>1.8720000000000001</c:v>
                </c:pt>
                <c:pt idx="2837">
                  <c:v>1.8720000000000001</c:v>
                </c:pt>
                <c:pt idx="2838">
                  <c:v>1.8720000000000001</c:v>
                </c:pt>
                <c:pt idx="2839">
                  <c:v>1.8720000000000001</c:v>
                </c:pt>
                <c:pt idx="2840">
                  <c:v>1.8720000000000001</c:v>
                </c:pt>
                <c:pt idx="2841">
                  <c:v>1.8720000000000001</c:v>
                </c:pt>
                <c:pt idx="2842">
                  <c:v>1.8720000000000001</c:v>
                </c:pt>
                <c:pt idx="2843">
                  <c:v>1.8720000000000001</c:v>
                </c:pt>
                <c:pt idx="2844">
                  <c:v>1.8720000000000001</c:v>
                </c:pt>
                <c:pt idx="2845">
                  <c:v>1.8720000000000001</c:v>
                </c:pt>
                <c:pt idx="2846">
                  <c:v>1.8720000000000001</c:v>
                </c:pt>
                <c:pt idx="2847">
                  <c:v>1.8720000000000001</c:v>
                </c:pt>
                <c:pt idx="2848">
                  <c:v>1.8720000000000001</c:v>
                </c:pt>
                <c:pt idx="2849">
                  <c:v>1.8720000000000001</c:v>
                </c:pt>
                <c:pt idx="2850">
                  <c:v>1.8720000000000001</c:v>
                </c:pt>
                <c:pt idx="2851">
                  <c:v>1.8720000000000001</c:v>
                </c:pt>
                <c:pt idx="2852">
                  <c:v>1.8720000000000001</c:v>
                </c:pt>
                <c:pt idx="2853">
                  <c:v>1.8720000000000001</c:v>
                </c:pt>
                <c:pt idx="2854">
                  <c:v>1.871</c:v>
                </c:pt>
                <c:pt idx="2855">
                  <c:v>1.871</c:v>
                </c:pt>
                <c:pt idx="2856">
                  <c:v>1.871</c:v>
                </c:pt>
                <c:pt idx="2857">
                  <c:v>1.871</c:v>
                </c:pt>
                <c:pt idx="2858">
                  <c:v>1.871</c:v>
                </c:pt>
                <c:pt idx="2859">
                  <c:v>1.871</c:v>
                </c:pt>
                <c:pt idx="2860">
                  <c:v>1.871</c:v>
                </c:pt>
                <c:pt idx="2861">
                  <c:v>1.871</c:v>
                </c:pt>
                <c:pt idx="2862">
                  <c:v>1.871</c:v>
                </c:pt>
                <c:pt idx="2863">
                  <c:v>1.871</c:v>
                </c:pt>
                <c:pt idx="2864">
                  <c:v>1.871</c:v>
                </c:pt>
                <c:pt idx="2865">
                  <c:v>1.871</c:v>
                </c:pt>
                <c:pt idx="2866">
                  <c:v>1.871</c:v>
                </c:pt>
                <c:pt idx="2867">
                  <c:v>1.871</c:v>
                </c:pt>
                <c:pt idx="2868">
                  <c:v>1.871</c:v>
                </c:pt>
                <c:pt idx="2869">
                  <c:v>1.871</c:v>
                </c:pt>
                <c:pt idx="2870">
                  <c:v>1.871</c:v>
                </c:pt>
                <c:pt idx="2871">
                  <c:v>1.871</c:v>
                </c:pt>
                <c:pt idx="2872">
                  <c:v>1.871</c:v>
                </c:pt>
                <c:pt idx="2873">
                  <c:v>1.871</c:v>
                </c:pt>
                <c:pt idx="2874">
                  <c:v>1.871</c:v>
                </c:pt>
                <c:pt idx="2875">
                  <c:v>1.871</c:v>
                </c:pt>
                <c:pt idx="2876">
                  <c:v>1.871</c:v>
                </c:pt>
                <c:pt idx="2877">
                  <c:v>1.871</c:v>
                </c:pt>
                <c:pt idx="2878">
                  <c:v>1.871</c:v>
                </c:pt>
                <c:pt idx="2879">
                  <c:v>1.871</c:v>
                </c:pt>
                <c:pt idx="2880">
                  <c:v>1.871</c:v>
                </c:pt>
                <c:pt idx="2881">
                  <c:v>1.871</c:v>
                </c:pt>
                <c:pt idx="2882">
                  <c:v>1.871</c:v>
                </c:pt>
                <c:pt idx="2883">
                  <c:v>1.871</c:v>
                </c:pt>
                <c:pt idx="2884">
                  <c:v>1.871</c:v>
                </c:pt>
                <c:pt idx="2885">
                  <c:v>1.871</c:v>
                </c:pt>
                <c:pt idx="2886">
                  <c:v>1.871</c:v>
                </c:pt>
                <c:pt idx="2887">
                  <c:v>1.871</c:v>
                </c:pt>
                <c:pt idx="2888">
                  <c:v>1.871</c:v>
                </c:pt>
                <c:pt idx="2889">
                  <c:v>1.871</c:v>
                </c:pt>
                <c:pt idx="2890">
                  <c:v>1.871</c:v>
                </c:pt>
                <c:pt idx="2891">
                  <c:v>1.871</c:v>
                </c:pt>
                <c:pt idx="2892">
                  <c:v>1.871</c:v>
                </c:pt>
                <c:pt idx="2893">
                  <c:v>1.871</c:v>
                </c:pt>
                <c:pt idx="2894">
                  <c:v>1.871</c:v>
                </c:pt>
                <c:pt idx="2895">
                  <c:v>1.871</c:v>
                </c:pt>
                <c:pt idx="2896">
                  <c:v>1.871</c:v>
                </c:pt>
                <c:pt idx="2897">
                  <c:v>1.8720000000000001</c:v>
                </c:pt>
                <c:pt idx="2898">
                  <c:v>1.8720000000000001</c:v>
                </c:pt>
                <c:pt idx="2899">
                  <c:v>1.8720000000000001</c:v>
                </c:pt>
                <c:pt idx="2900">
                  <c:v>1.8720000000000001</c:v>
                </c:pt>
                <c:pt idx="2901">
                  <c:v>1.8720000000000001</c:v>
                </c:pt>
                <c:pt idx="2902">
                  <c:v>1.8720000000000001</c:v>
                </c:pt>
                <c:pt idx="2903">
                  <c:v>1.8720000000000001</c:v>
                </c:pt>
                <c:pt idx="2904">
                  <c:v>1.8720000000000001</c:v>
                </c:pt>
                <c:pt idx="2905">
                  <c:v>1.8720000000000001</c:v>
                </c:pt>
                <c:pt idx="2906">
                  <c:v>1.8720000000000001</c:v>
                </c:pt>
                <c:pt idx="2907">
                  <c:v>1.8720000000000001</c:v>
                </c:pt>
                <c:pt idx="2908">
                  <c:v>1.8720000000000001</c:v>
                </c:pt>
                <c:pt idx="2909">
                  <c:v>1.8720000000000001</c:v>
                </c:pt>
                <c:pt idx="2910">
                  <c:v>1.8720000000000001</c:v>
                </c:pt>
                <c:pt idx="2911">
                  <c:v>1.8720000000000001</c:v>
                </c:pt>
                <c:pt idx="2912">
                  <c:v>1.8720000000000001</c:v>
                </c:pt>
                <c:pt idx="2913">
                  <c:v>1.8720000000000001</c:v>
                </c:pt>
                <c:pt idx="2914">
                  <c:v>1.8720000000000001</c:v>
                </c:pt>
                <c:pt idx="2915">
                  <c:v>1.8720000000000001</c:v>
                </c:pt>
                <c:pt idx="2916">
                  <c:v>1.8720000000000001</c:v>
                </c:pt>
                <c:pt idx="2917">
                  <c:v>1.8720000000000001</c:v>
                </c:pt>
                <c:pt idx="2918">
                  <c:v>1.8720000000000001</c:v>
                </c:pt>
                <c:pt idx="2919">
                  <c:v>1.8720000000000001</c:v>
                </c:pt>
                <c:pt idx="2920">
                  <c:v>1.8720000000000001</c:v>
                </c:pt>
                <c:pt idx="2921">
                  <c:v>1.8720000000000001</c:v>
                </c:pt>
                <c:pt idx="2922">
                  <c:v>1.8720000000000001</c:v>
                </c:pt>
                <c:pt idx="2923">
                  <c:v>1.8720000000000001</c:v>
                </c:pt>
                <c:pt idx="2924">
                  <c:v>1.8720000000000001</c:v>
                </c:pt>
                <c:pt idx="2925">
                  <c:v>1.8720000000000001</c:v>
                </c:pt>
                <c:pt idx="2926">
                  <c:v>1.8720000000000001</c:v>
                </c:pt>
                <c:pt idx="2927">
                  <c:v>1.871</c:v>
                </c:pt>
                <c:pt idx="2928">
                  <c:v>1.871</c:v>
                </c:pt>
                <c:pt idx="2929">
                  <c:v>1.871</c:v>
                </c:pt>
                <c:pt idx="2930">
                  <c:v>1.871</c:v>
                </c:pt>
                <c:pt idx="2931">
                  <c:v>1.871</c:v>
                </c:pt>
                <c:pt idx="2932">
                  <c:v>1.871</c:v>
                </c:pt>
                <c:pt idx="2933">
                  <c:v>1.871</c:v>
                </c:pt>
                <c:pt idx="2934">
                  <c:v>1.871</c:v>
                </c:pt>
                <c:pt idx="2935">
                  <c:v>1.871</c:v>
                </c:pt>
                <c:pt idx="2936">
                  <c:v>1.871</c:v>
                </c:pt>
                <c:pt idx="2937">
                  <c:v>1.871</c:v>
                </c:pt>
                <c:pt idx="2938">
                  <c:v>1.871</c:v>
                </c:pt>
                <c:pt idx="2939">
                  <c:v>1.871</c:v>
                </c:pt>
                <c:pt idx="2940">
                  <c:v>1.871</c:v>
                </c:pt>
                <c:pt idx="2941">
                  <c:v>1.871</c:v>
                </c:pt>
                <c:pt idx="2942">
                  <c:v>1.871</c:v>
                </c:pt>
                <c:pt idx="2943">
                  <c:v>1.871</c:v>
                </c:pt>
                <c:pt idx="2944">
                  <c:v>1.871</c:v>
                </c:pt>
                <c:pt idx="2945">
                  <c:v>1.871</c:v>
                </c:pt>
                <c:pt idx="2946">
                  <c:v>1.871</c:v>
                </c:pt>
                <c:pt idx="2947">
                  <c:v>1.871</c:v>
                </c:pt>
                <c:pt idx="2948">
                  <c:v>1.871</c:v>
                </c:pt>
                <c:pt idx="2949">
                  <c:v>1.871</c:v>
                </c:pt>
                <c:pt idx="2950">
                  <c:v>1.871</c:v>
                </c:pt>
                <c:pt idx="2951">
                  <c:v>1.871</c:v>
                </c:pt>
                <c:pt idx="2952">
                  <c:v>1.871</c:v>
                </c:pt>
                <c:pt idx="2953">
                  <c:v>1.871</c:v>
                </c:pt>
                <c:pt idx="2954">
                  <c:v>1.871</c:v>
                </c:pt>
                <c:pt idx="2955">
                  <c:v>1.871</c:v>
                </c:pt>
                <c:pt idx="2956">
                  <c:v>1.871</c:v>
                </c:pt>
                <c:pt idx="2957">
                  <c:v>1.871</c:v>
                </c:pt>
                <c:pt idx="2958">
                  <c:v>1.871</c:v>
                </c:pt>
                <c:pt idx="2959">
                  <c:v>1.871</c:v>
                </c:pt>
                <c:pt idx="2960">
                  <c:v>1.871</c:v>
                </c:pt>
                <c:pt idx="2961">
                  <c:v>1.871</c:v>
                </c:pt>
                <c:pt idx="2962">
                  <c:v>1.871</c:v>
                </c:pt>
                <c:pt idx="2963">
                  <c:v>1.871</c:v>
                </c:pt>
                <c:pt idx="2964">
                  <c:v>1.871</c:v>
                </c:pt>
                <c:pt idx="2965">
                  <c:v>1.871</c:v>
                </c:pt>
                <c:pt idx="2966">
                  <c:v>1.871</c:v>
                </c:pt>
                <c:pt idx="2967">
                  <c:v>1.871</c:v>
                </c:pt>
                <c:pt idx="2968">
                  <c:v>1.871</c:v>
                </c:pt>
                <c:pt idx="2969">
                  <c:v>1.871</c:v>
                </c:pt>
                <c:pt idx="2970">
                  <c:v>1.871</c:v>
                </c:pt>
                <c:pt idx="2971">
                  <c:v>1.871</c:v>
                </c:pt>
                <c:pt idx="2972">
                  <c:v>1.871</c:v>
                </c:pt>
                <c:pt idx="2973">
                  <c:v>1.871</c:v>
                </c:pt>
                <c:pt idx="2974">
                  <c:v>1.871</c:v>
                </c:pt>
                <c:pt idx="2975">
                  <c:v>1.871</c:v>
                </c:pt>
                <c:pt idx="2976">
                  <c:v>1.871</c:v>
                </c:pt>
                <c:pt idx="2977">
                  <c:v>1.871</c:v>
                </c:pt>
                <c:pt idx="2978">
                  <c:v>1.871</c:v>
                </c:pt>
                <c:pt idx="2979">
                  <c:v>1.871</c:v>
                </c:pt>
                <c:pt idx="2980">
                  <c:v>1.871</c:v>
                </c:pt>
                <c:pt idx="2981">
                  <c:v>1.871</c:v>
                </c:pt>
                <c:pt idx="2982">
                  <c:v>1.871</c:v>
                </c:pt>
                <c:pt idx="2983">
                  <c:v>1.871</c:v>
                </c:pt>
                <c:pt idx="2984">
                  <c:v>1.871</c:v>
                </c:pt>
                <c:pt idx="2985">
                  <c:v>1.87</c:v>
                </c:pt>
                <c:pt idx="2986">
                  <c:v>1.87</c:v>
                </c:pt>
                <c:pt idx="2987">
                  <c:v>1.87</c:v>
                </c:pt>
                <c:pt idx="2988">
                  <c:v>1.87</c:v>
                </c:pt>
                <c:pt idx="2989">
                  <c:v>1.87</c:v>
                </c:pt>
                <c:pt idx="2990">
                  <c:v>1.87</c:v>
                </c:pt>
                <c:pt idx="2991">
                  <c:v>1.87</c:v>
                </c:pt>
                <c:pt idx="2992">
                  <c:v>1.87</c:v>
                </c:pt>
                <c:pt idx="2993">
                  <c:v>1.87</c:v>
                </c:pt>
                <c:pt idx="2994">
                  <c:v>1.87</c:v>
                </c:pt>
                <c:pt idx="2995">
                  <c:v>1.87</c:v>
                </c:pt>
                <c:pt idx="2996">
                  <c:v>1.87</c:v>
                </c:pt>
                <c:pt idx="2997">
                  <c:v>1.87</c:v>
                </c:pt>
                <c:pt idx="2998">
                  <c:v>1.87</c:v>
                </c:pt>
                <c:pt idx="2999">
                  <c:v>1.87</c:v>
                </c:pt>
                <c:pt idx="3000">
                  <c:v>1.87</c:v>
                </c:pt>
                <c:pt idx="3001">
                  <c:v>1.87</c:v>
                </c:pt>
                <c:pt idx="3002">
                  <c:v>1.87</c:v>
                </c:pt>
                <c:pt idx="3003">
                  <c:v>1.87</c:v>
                </c:pt>
                <c:pt idx="3004">
                  <c:v>1.87</c:v>
                </c:pt>
                <c:pt idx="3005">
                  <c:v>1.87</c:v>
                </c:pt>
                <c:pt idx="3006">
                  <c:v>1.87</c:v>
                </c:pt>
                <c:pt idx="3007">
                  <c:v>1.87</c:v>
                </c:pt>
                <c:pt idx="3008">
                  <c:v>1.87</c:v>
                </c:pt>
                <c:pt idx="3009">
                  <c:v>1.87</c:v>
                </c:pt>
                <c:pt idx="3010">
                  <c:v>1.87</c:v>
                </c:pt>
                <c:pt idx="3011">
                  <c:v>1.87</c:v>
                </c:pt>
                <c:pt idx="3012">
                  <c:v>1.87</c:v>
                </c:pt>
                <c:pt idx="3013">
                  <c:v>1.87</c:v>
                </c:pt>
                <c:pt idx="3014">
                  <c:v>1.87</c:v>
                </c:pt>
                <c:pt idx="3015">
                  <c:v>1.87</c:v>
                </c:pt>
                <c:pt idx="3016">
                  <c:v>1.87</c:v>
                </c:pt>
                <c:pt idx="3017">
                  <c:v>1.87</c:v>
                </c:pt>
                <c:pt idx="3018">
                  <c:v>1.87</c:v>
                </c:pt>
                <c:pt idx="3019">
                  <c:v>1.87</c:v>
                </c:pt>
                <c:pt idx="3020">
                  <c:v>1.87</c:v>
                </c:pt>
                <c:pt idx="3021">
                  <c:v>1.87</c:v>
                </c:pt>
                <c:pt idx="3022">
                  <c:v>1.87</c:v>
                </c:pt>
                <c:pt idx="3023">
                  <c:v>1.87</c:v>
                </c:pt>
                <c:pt idx="3024">
                  <c:v>1.87</c:v>
                </c:pt>
                <c:pt idx="3025">
                  <c:v>1.87</c:v>
                </c:pt>
                <c:pt idx="3026">
                  <c:v>1.87</c:v>
                </c:pt>
                <c:pt idx="3027">
                  <c:v>1.87</c:v>
                </c:pt>
                <c:pt idx="3028">
                  <c:v>1.87</c:v>
                </c:pt>
                <c:pt idx="3029">
                  <c:v>1.87</c:v>
                </c:pt>
                <c:pt idx="3030">
                  <c:v>1.87</c:v>
                </c:pt>
                <c:pt idx="3031">
                  <c:v>1.87</c:v>
                </c:pt>
                <c:pt idx="3032">
                  <c:v>1.87</c:v>
                </c:pt>
                <c:pt idx="3033">
                  <c:v>1.87</c:v>
                </c:pt>
                <c:pt idx="3034">
                  <c:v>1.87</c:v>
                </c:pt>
                <c:pt idx="3035">
                  <c:v>1.87</c:v>
                </c:pt>
                <c:pt idx="3036">
                  <c:v>1.87</c:v>
                </c:pt>
                <c:pt idx="3037">
                  <c:v>1.87</c:v>
                </c:pt>
                <c:pt idx="3038">
                  <c:v>1.87</c:v>
                </c:pt>
                <c:pt idx="3039">
                  <c:v>1.87</c:v>
                </c:pt>
                <c:pt idx="3040">
                  <c:v>1.87</c:v>
                </c:pt>
                <c:pt idx="3041">
                  <c:v>1.87</c:v>
                </c:pt>
                <c:pt idx="3042">
                  <c:v>1.87</c:v>
                </c:pt>
                <c:pt idx="3043">
                  <c:v>1.87</c:v>
                </c:pt>
                <c:pt idx="3044">
                  <c:v>1.87</c:v>
                </c:pt>
                <c:pt idx="3045">
                  <c:v>1.87</c:v>
                </c:pt>
                <c:pt idx="3046">
                  <c:v>1.87</c:v>
                </c:pt>
                <c:pt idx="3047">
                  <c:v>1.87</c:v>
                </c:pt>
                <c:pt idx="3048">
                  <c:v>1.87</c:v>
                </c:pt>
                <c:pt idx="3049">
                  <c:v>1.87</c:v>
                </c:pt>
                <c:pt idx="3050">
                  <c:v>1.87</c:v>
                </c:pt>
                <c:pt idx="3051">
                  <c:v>1.87</c:v>
                </c:pt>
                <c:pt idx="3052">
                  <c:v>1.87</c:v>
                </c:pt>
                <c:pt idx="3053">
                  <c:v>1.87</c:v>
                </c:pt>
                <c:pt idx="3054">
                  <c:v>1.87</c:v>
                </c:pt>
                <c:pt idx="3055">
                  <c:v>1.87</c:v>
                </c:pt>
                <c:pt idx="3056">
                  <c:v>1.87</c:v>
                </c:pt>
                <c:pt idx="3057">
                  <c:v>1.87</c:v>
                </c:pt>
                <c:pt idx="3058">
                  <c:v>1.87</c:v>
                </c:pt>
                <c:pt idx="3059">
                  <c:v>1.87</c:v>
                </c:pt>
                <c:pt idx="3060">
                  <c:v>1.87</c:v>
                </c:pt>
                <c:pt idx="3061">
                  <c:v>1.87</c:v>
                </c:pt>
                <c:pt idx="3062">
                  <c:v>1.87</c:v>
                </c:pt>
                <c:pt idx="3063">
                  <c:v>1.87</c:v>
                </c:pt>
                <c:pt idx="3064">
                  <c:v>1.87</c:v>
                </c:pt>
                <c:pt idx="3065">
                  <c:v>1.87</c:v>
                </c:pt>
                <c:pt idx="3066">
                  <c:v>1.87</c:v>
                </c:pt>
                <c:pt idx="3067">
                  <c:v>1.87</c:v>
                </c:pt>
                <c:pt idx="3068">
                  <c:v>1.87</c:v>
                </c:pt>
                <c:pt idx="3069">
                  <c:v>1.87</c:v>
                </c:pt>
                <c:pt idx="3070">
                  <c:v>1.87</c:v>
                </c:pt>
                <c:pt idx="3071">
                  <c:v>1.87</c:v>
                </c:pt>
                <c:pt idx="3072">
                  <c:v>1.87</c:v>
                </c:pt>
                <c:pt idx="3073">
                  <c:v>1.87</c:v>
                </c:pt>
                <c:pt idx="3074">
                  <c:v>1.87</c:v>
                </c:pt>
                <c:pt idx="3075">
                  <c:v>1.87</c:v>
                </c:pt>
                <c:pt idx="3076">
                  <c:v>1.87</c:v>
                </c:pt>
                <c:pt idx="3077">
                  <c:v>1.87</c:v>
                </c:pt>
                <c:pt idx="3078">
                  <c:v>1.87</c:v>
                </c:pt>
                <c:pt idx="3079">
                  <c:v>1.87</c:v>
                </c:pt>
                <c:pt idx="3080">
                  <c:v>1.87</c:v>
                </c:pt>
                <c:pt idx="3081">
                  <c:v>1.87</c:v>
                </c:pt>
                <c:pt idx="3082">
                  <c:v>1.87</c:v>
                </c:pt>
                <c:pt idx="3083">
                  <c:v>1.87</c:v>
                </c:pt>
                <c:pt idx="3084">
                  <c:v>1.87</c:v>
                </c:pt>
                <c:pt idx="3085">
                  <c:v>1.87</c:v>
                </c:pt>
                <c:pt idx="3086">
                  <c:v>1.87</c:v>
                </c:pt>
                <c:pt idx="3087">
                  <c:v>1.87</c:v>
                </c:pt>
                <c:pt idx="3088">
                  <c:v>1.87</c:v>
                </c:pt>
                <c:pt idx="3089">
                  <c:v>1.87</c:v>
                </c:pt>
                <c:pt idx="3090">
                  <c:v>1.87</c:v>
                </c:pt>
                <c:pt idx="3091">
                  <c:v>1.87</c:v>
                </c:pt>
                <c:pt idx="3092">
                  <c:v>1.87</c:v>
                </c:pt>
                <c:pt idx="3093">
                  <c:v>1.87</c:v>
                </c:pt>
                <c:pt idx="3094">
                  <c:v>1.87</c:v>
                </c:pt>
                <c:pt idx="3095">
                  <c:v>1.87</c:v>
                </c:pt>
                <c:pt idx="3096">
                  <c:v>1.87</c:v>
                </c:pt>
                <c:pt idx="3097">
                  <c:v>1.87</c:v>
                </c:pt>
                <c:pt idx="3098">
                  <c:v>1.87</c:v>
                </c:pt>
                <c:pt idx="3099">
                  <c:v>1.87</c:v>
                </c:pt>
                <c:pt idx="3100">
                  <c:v>1.87</c:v>
                </c:pt>
                <c:pt idx="3101">
                  <c:v>1.87</c:v>
                </c:pt>
                <c:pt idx="3102">
                  <c:v>1.87</c:v>
                </c:pt>
                <c:pt idx="3103">
                  <c:v>1.87</c:v>
                </c:pt>
                <c:pt idx="3104">
                  <c:v>1.87</c:v>
                </c:pt>
                <c:pt idx="3105">
                  <c:v>1.87</c:v>
                </c:pt>
                <c:pt idx="3106">
                  <c:v>1.87</c:v>
                </c:pt>
                <c:pt idx="3107">
                  <c:v>1.87</c:v>
                </c:pt>
                <c:pt idx="3108">
                  <c:v>1.87</c:v>
                </c:pt>
                <c:pt idx="3109">
                  <c:v>1.87</c:v>
                </c:pt>
                <c:pt idx="3110">
                  <c:v>1.87</c:v>
                </c:pt>
                <c:pt idx="3111">
                  <c:v>1.87</c:v>
                </c:pt>
                <c:pt idx="3112">
                  <c:v>1.87</c:v>
                </c:pt>
                <c:pt idx="3113">
                  <c:v>1.87</c:v>
                </c:pt>
                <c:pt idx="3114">
                  <c:v>1.87</c:v>
                </c:pt>
                <c:pt idx="3115">
                  <c:v>1.87</c:v>
                </c:pt>
                <c:pt idx="3116">
                  <c:v>1.87</c:v>
                </c:pt>
                <c:pt idx="3117">
                  <c:v>1.87</c:v>
                </c:pt>
                <c:pt idx="3118">
                  <c:v>1.87</c:v>
                </c:pt>
                <c:pt idx="3119">
                  <c:v>1.87</c:v>
                </c:pt>
                <c:pt idx="3120">
                  <c:v>1.87</c:v>
                </c:pt>
                <c:pt idx="3121">
                  <c:v>1.87</c:v>
                </c:pt>
                <c:pt idx="3122">
                  <c:v>1.87</c:v>
                </c:pt>
                <c:pt idx="3123">
                  <c:v>1.87</c:v>
                </c:pt>
                <c:pt idx="3124">
                  <c:v>1.87</c:v>
                </c:pt>
                <c:pt idx="3125">
                  <c:v>1.87</c:v>
                </c:pt>
                <c:pt idx="3126">
                  <c:v>1.87</c:v>
                </c:pt>
                <c:pt idx="3127">
                  <c:v>1.87</c:v>
                </c:pt>
                <c:pt idx="3128">
                  <c:v>1.87</c:v>
                </c:pt>
                <c:pt idx="3129">
                  <c:v>1.87</c:v>
                </c:pt>
                <c:pt idx="3130">
                  <c:v>1.87</c:v>
                </c:pt>
                <c:pt idx="3131">
                  <c:v>1.87</c:v>
                </c:pt>
                <c:pt idx="3132">
                  <c:v>1.87</c:v>
                </c:pt>
                <c:pt idx="3133">
                  <c:v>1.87</c:v>
                </c:pt>
                <c:pt idx="3134">
                  <c:v>1.87</c:v>
                </c:pt>
                <c:pt idx="3135">
                  <c:v>1.87</c:v>
                </c:pt>
                <c:pt idx="3136">
                  <c:v>1.87</c:v>
                </c:pt>
                <c:pt idx="3137">
                  <c:v>1.87</c:v>
                </c:pt>
                <c:pt idx="3138">
                  <c:v>1.87</c:v>
                </c:pt>
                <c:pt idx="3139">
                  <c:v>1.87</c:v>
                </c:pt>
                <c:pt idx="3140">
                  <c:v>1.87</c:v>
                </c:pt>
                <c:pt idx="3141">
                  <c:v>1.87</c:v>
                </c:pt>
                <c:pt idx="3142">
                  <c:v>1.87</c:v>
                </c:pt>
                <c:pt idx="3143">
                  <c:v>1.87</c:v>
                </c:pt>
                <c:pt idx="3144">
                  <c:v>1.87</c:v>
                </c:pt>
                <c:pt idx="3145">
                  <c:v>1.871</c:v>
                </c:pt>
                <c:pt idx="3146">
                  <c:v>1.871</c:v>
                </c:pt>
                <c:pt idx="3147">
                  <c:v>1.871</c:v>
                </c:pt>
                <c:pt idx="3148">
                  <c:v>1.871</c:v>
                </c:pt>
                <c:pt idx="3149">
                  <c:v>1.871</c:v>
                </c:pt>
                <c:pt idx="3150">
                  <c:v>1.871</c:v>
                </c:pt>
                <c:pt idx="3151">
                  <c:v>1.871</c:v>
                </c:pt>
                <c:pt idx="3152">
                  <c:v>1.871</c:v>
                </c:pt>
                <c:pt idx="3153">
                  <c:v>1.871</c:v>
                </c:pt>
                <c:pt idx="3154">
                  <c:v>1.871</c:v>
                </c:pt>
                <c:pt idx="3155">
                  <c:v>1.871</c:v>
                </c:pt>
                <c:pt idx="3156">
                  <c:v>1.871</c:v>
                </c:pt>
                <c:pt idx="3157">
                  <c:v>1.871</c:v>
                </c:pt>
                <c:pt idx="3158">
                  <c:v>1.871</c:v>
                </c:pt>
                <c:pt idx="3159">
                  <c:v>1.871</c:v>
                </c:pt>
                <c:pt idx="3160">
                  <c:v>1.871</c:v>
                </c:pt>
                <c:pt idx="3161">
                  <c:v>1.871</c:v>
                </c:pt>
                <c:pt idx="3162">
                  <c:v>1.871</c:v>
                </c:pt>
                <c:pt idx="3163">
                  <c:v>1.871</c:v>
                </c:pt>
                <c:pt idx="3164">
                  <c:v>1.871</c:v>
                </c:pt>
                <c:pt idx="3165">
                  <c:v>1.871</c:v>
                </c:pt>
                <c:pt idx="3166">
                  <c:v>1.871</c:v>
                </c:pt>
                <c:pt idx="3167">
                  <c:v>1.871</c:v>
                </c:pt>
                <c:pt idx="3168">
                  <c:v>1.871</c:v>
                </c:pt>
                <c:pt idx="3169">
                  <c:v>1.871</c:v>
                </c:pt>
                <c:pt idx="3170">
                  <c:v>1.871</c:v>
                </c:pt>
                <c:pt idx="3171">
                  <c:v>1.871</c:v>
                </c:pt>
                <c:pt idx="3172">
                  <c:v>1.871</c:v>
                </c:pt>
                <c:pt idx="3173">
                  <c:v>1.871</c:v>
                </c:pt>
                <c:pt idx="3174">
                  <c:v>1.871</c:v>
                </c:pt>
                <c:pt idx="3175">
                  <c:v>1.871</c:v>
                </c:pt>
                <c:pt idx="3176">
                  <c:v>1.871</c:v>
                </c:pt>
                <c:pt idx="3177">
                  <c:v>1.871</c:v>
                </c:pt>
                <c:pt idx="3178">
                  <c:v>1.871</c:v>
                </c:pt>
                <c:pt idx="3179">
                  <c:v>1.871</c:v>
                </c:pt>
                <c:pt idx="3180">
                  <c:v>1.871</c:v>
                </c:pt>
                <c:pt idx="3181">
                  <c:v>1.871</c:v>
                </c:pt>
                <c:pt idx="3182">
                  <c:v>1.871</c:v>
                </c:pt>
                <c:pt idx="3183">
                  <c:v>1.871</c:v>
                </c:pt>
                <c:pt idx="3184">
                  <c:v>1.871</c:v>
                </c:pt>
                <c:pt idx="3185">
                  <c:v>1.871</c:v>
                </c:pt>
                <c:pt idx="3186">
                  <c:v>1.871</c:v>
                </c:pt>
                <c:pt idx="3187">
                  <c:v>1.871</c:v>
                </c:pt>
                <c:pt idx="3188">
                  <c:v>1.871</c:v>
                </c:pt>
                <c:pt idx="3189">
                  <c:v>1.873</c:v>
                </c:pt>
                <c:pt idx="3190">
                  <c:v>1.873</c:v>
                </c:pt>
                <c:pt idx="3191">
                  <c:v>1.873</c:v>
                </c:pt>
                <c:pt idx="3192">
                  <c:v>1.873</c:v>
                </c:pt>
                <c:pt idx="3193">
                  <c:v>1.873</c:v>
                </c:pt>
                <c:pt idx="3194">
                  <c:v>1.873</c:v>
                </c:pt>
                <c:pt idx="3195">
                  <c:v>1.873</c:v>
                </c:pt>
                <c:pt idx="3196">
                  <c:v>1.873</c:v>
                </c:pt>
                <c:pt idx="3197">
                  <c:v>1.873</c:v>
                </c:pt>
                <c:pt idx="3198">
                  <c:v>1.873</c:v>
                </c:pt>
                <c:pt idx="3199">
                  <c:v>1.873</c:v>
                </c:pt>
                <c:pt idx="3200">
                  <c:v>1.873</c:v>
                </c:pt>
                <c:pt idx="3201">
                  <c:v>1.873</c:v>
                </c:pt>
                <c:pt idx="3202">
                  <c:v>1.873</c:v>
                </c:pt>
                <c:pt idx="3203">
                  <c:v>1.8740000000000001</c:v>
                </c:pt>
                <c:pt idx="3204">
                  <c:v>1.8740000000000001</c:v>
                </c:pt>
                <c:pt idx="3205">
                  <c:v>1.8740000000000001</c:v>
                </c:pt>
                <c:pt idx="3206">
                  <c:v>1.8740000000000001</c:v>
                </c:pt>
                <c:pt idx="3207">
                  <c:v>1.8740000000000001</c:v>
                </c:pt>
                <c:pt idx="3208">
                  <c:v>1.8740000000000001</c:v>
                </c:pt>
                <c:pt idx="3209">
                  <c:v>1.8740000000000001</c:v>
                </c:pt>
                <c:pt idx="3210">
                  <c:v>1.8740000000000001</c:v>
                </c:pt>
                <c:pt idx="3211">
                  <c:v>1.8740000000000001</c:v>
                </c:pt>
                <c:pt idx="3212">
                  <c:v>1.8740000000000001</c:v>
                </c:pt>
                <c:pt idx="3213">
                  <c:v>1.8740000000000001</c:v>
                </c:pt>
                <c:pt idx="3214">
                  <c:v>1.8740000000000001</c:v>
                </c:pt>
                <c:pt idx="3215">
                  <c:v>1.8740000000000001</c:v>
                </c:pt>
                <c:pt idx="3216">
                  <c:v>1.8740000000000001</c:v>
                </c:pt>
                <c:pt idx="3217">
                  <c:v>1.8740000000000001</c:v>
                </c:pt>
                <c:pt idx="3218">
                  <c:v>1.8740000000000001</c:v>
                </c:pt>
                <c:pt idx="3219">
                  <c:v>1.8740000000000001</c:v>
                </c:pt>
                <c:pt idx="3220">
                  <c:v>1.8740000000000001</c:v>
                </c:pt>
                <c:pt idx="3221">
                  <c:v>1.8740000000000001</c:v>
                </c:pt>
                <c:pt idx="3222">
                  <c:v>1.8740000000000001</c:v>
                </c:pt>
                <c:pt idx="3223">
                  <c:v>1.8740000000000001</c:v>
                </c:pt>
                <c:pt idx="3224">
                  <c:v>1.8740000000000001</c:v>
                </c:pt>
                <c:pt idx="3225">
                  <c:v>1.8740000000000001</c:v>
                </c:pt>
                <c:pt idx="3226">
                  <c:v>1.8740000000000001</c:v>
                </c:pt>
                <c:pt idx="3227">
                  <c:v>1.8740000000000001</c:v>
                </c:pt>
                <c:pt idx="3228">
                  <c:v>1.8740000000000001</c:v>
                </c:pt>
                <c:pt idx="3229">
                  <c:v>1.8740000000000001</c:v>
                </c:pt>
                <c:pt idx="3230">
                  <c:v>1.8740000000000001</c:v>
                </c:pt>
                <c:pt idx="3231">
                  <c:v>1.8740000000000001</c:v>
                </c:pt>
                <c:pt idx="3232">
                  <c:v>1.8740000000000001</c:v>
                </c:pt>
                <c:pt idx="3233">
                  <c:v>1.8740000000000001</c:v>
                </c:pt>
                <c:pt idx="3234">
                  <c:v>1.8740000000000001</c:v>
                </c:pt>
                <c:pt idx="3235">
                  <c:v>1.8740000000000001</c:v>
                </c:pt>
                <c:pt idx="3236">
                  <c:v>1.8740000000000001</c:v>
                </c:pt>
                <c:pt idx="3237">
                  <c:v>1.8740000000000001</c:v>
                </c:pt>
                <c:pt idx="3238">
                  <c:v>1.8740000000000001</c:v>
                </c:pt>
                <c:pt idx="3239">
                  <c:v>1.8740000000000001</c:v>
                </c:pt>
                <c:pt idx="3240">
                  <c:v>1.8740000000000001</c:v>
                </c:pt>
                <c:pt idx="3241">
                  <c:v>1.8740000000000001</c:v>
                </c:pt>
                <c:pt idx="3242">
                  <c:v>1.8740000000000001</c:v>
                </c:pt>
                <c:pt idx="3243">
                  <c:v>1.8740000000000001</c:v>
                </c:pt>
                <c:pt idx="3244">
                  <c:v>1.8740000000000001</c:v>
                </c:pt>
                <c:pt idx="3245">
                  <c:v>1.8740000000000001</c:v>
                </c:pt>
                <c:pt idx="3246">
                  <c:v>1.8740000000000001</c:v>
                </c:pt>
                <c:pt idx="3247">
                  <c:v>1.8740000000000001</c:v>
                </c:pt>
                <c:pt idx="3248">
                  <c:v>1.8740000000000001</c:v>
                </c:pt>
                <c:pt idx="3249">
                  <c:v>1.8740000000000001</c:v>
                </c:pt>
                <c:pt idx="3250">
                  <c:v>1.8740000000000001</c:v>
                </c:pt>
                <c:pt idx="3251">
                  <c:v>1.8740000000000001</c:v>
                </c:pt>
                <c:pt idx="3252">
                  <c:v>1.8740000000000001</c:v>
                </c:pt>
                <c:pt idx="3253">
                  <c:v>1.8740000000000001</c:v>
                </c:pt>
                <c:pt idx="3254">
                  <c:v>1.8740000000000001</c:v>
                </c:pt>
                <c:pt idx="3255">
                  <c:v>1.8740000000000001</c:v>
                </c:pt>
                <c:pt idx="3256">
                  <c:v>1.8740000000000001</c:v>
                </c:pt>
                <c:pt idx="3257">
                  <c:v>1.8740000000000001</c:v>
                </c:pt>
                <c:pt idx="3258">
                  <c:v>1.8740000000000001</c:v>
                </c:pt>
                <c:pt idx="3259">
                  <c:v>1.8740000000000001</c:v>
                </c:pt>
                <c:pt idx="3260">
                  <c:v>1.8740000000000001</c:v>
                </c:pt>
                <c:pt idx="3261">
                  <c:v>1.8740000000000001</c:v>
                </c:pt>
                <c:pt idx="3262">
                  <c:v>1.8740000000000001</c:v>
                </c:pt>
                <c:pt idx="3263">
                  <c:v>1.8740000000000001</c:v>
                </c:pt>
                <c:pt idx="3264">
                  <c:v>1.8740000000000001</c:v>
                </c:pt>
                <c:pt idx="3265">
                  <c:v>1.8740000000000001</c:v>
                </c:pt>
                <c:pt idx="3266">
                  <c:v>1.8740000000000001</c:v>
                </c:pt>
                <c:pt idx="3267">
                  <c:v>1.8740000000000001</c:v>
                </c:pt>
                <c:pt idx="3268">
                  <c:v>1.8740000000000001</c:v>
                </c:pt>
                <c:pt idx="3269">
                  <c:v>1.8740000000000001</c:v>
                </c:pt>
                <c:pt idx="3270">
                  <c:v>1.8740000000000001</c:v>
                </c:pt>
                <c:pt idx="3271">
                  <c:v>1.8740000000000001</c:v>
                </c:pt>
                <c:pt idx="3272">
                  <c:v>1.8740000000000001</c:v>
                </c:pt>
                <c:pt idx="3273">
                  <c:v>1.8740000000000001</c:v>
                </c:pt>
                <c:pt idx="3274">
                  <c:v>1.8740000000000001</c:v>
                </c:pt>
                <c:pt idx="3275">
                  <c:v>1.8740000000000001</c:v>
                </c:pt>
                <c:pt idx="3276">
                  <c:v>1.8740000000000001</c:v>
                </c:pt>
                <c:pt idx="3277">
                  <c:v>1.8740000000000001</c:v>
                </c:pt>
                <c:pt idx="3278">
                  <c:v>1.8740000000000001</c:v>
                </c:pt>
                <c:pt idx="3279">
                  <c:v>1.8740000000000001</c:v>
                </c:pt>
                <c:pt idx="3280">
                  <c:v>1.8740000000000001</c:v>
                </c:pt>
                <c:pt idx="3281">
                  <c:v>1.8740000000000001</c:v>
                </c:pt>
                <c:pt idx="3282">
                  <c:v>1.8740000000000001</c:v>
                </c:pt>
                <c:pt idx="3283">
                  <c:v>1.8740000000000001</c:v>
                </c:pt>
                <c:pt idx="3284">
                  <c:v>1.8740000000000001</c:v>
                </c:pt>
                <c:pt idx="3285">
                  <c:v>1.8740000000000001</c:v>
                </c:pt>
                <c:pt idx="3286">
                  <c:v>1.8740000000000001</c:v>
                </c:pt>
                <c:pt idx="3287">
                  <c:v>1.8740000000000001</c:v>
                </c:pt>
                <c:pt idx="3288">
                  <c:v>1.8740000000000001</c:v>
                </c:pt>
                <c:pt idx="3289">
                  <c:v>1.8740000000000001</c:v>
                </c:pt>
                <c:pt idx="3290">
                  <c:v>1.8740000000000001</c:v>
                </c:pt>
                <c:pt idx="3291">
                  <c:v>1.875</c:v>
                </c:pt>
                <c:pt idx="3292">
                  <c:v>1.875</c:v>
                </c:pt>
                <c:pt idx="3293">
                  <c:v>1.875</c:v>
                </c:pt>
                <c:pt idx="3294">
                  <c:v>1.875</c:v>
                </c:pt>
                <c:pt idx="3295">
                  <c:v>1.875</c:v>
                </c:pt>
                <c:pt idx="3296">
                  <c:v>1.875</c:v>
                </c:pt>
                <c:pt idx="3297">
                  <c:v>1.875</c:v>
                </c:pt>
                <c:pt idx="3298">
                  <c:v>1.875</c:v>
                </c:pt>
                <c:pt idx="3299">
                  <c:v>1.875</c:v>
                </c:pt>
                <c:pt idx="3300">
                  <c:v>1.875</c:v>
                </c:pt>
                <c:pt idx="3301">
                  <c:v>1.875</c:v>
                </c:pt>
                <c:pt idx="3302">
                  <c:v>1.875</c:v>
                </c:pt>
                <c:pt idx="3303">
                  <c:v>1.875</c:v>
                </c:pt>
                <c:pt idx="3304">
                  <c:v>1.875</c:v>
                </c:pt>
                <c:pt idx="3305">
                  <c:v>1.875</c:v>
                </c:pt>
                <c:pt idx="3306">
                  <c:v>1.875</c:v>
                </c:pt>
                <c:pt idx="3307">
                  <c:v>1.875</c:v>
                </c:pt>
                <c:pt idx="3308">
                  <c:v>1.875</c:v>
                </c:pt>
                <c:pt idx="3309">
                  <c:v>1.875</c:v>
                </c:pt>
                <c:pt idx="3310">
                  <c:v>1.875</c:v>
                </c:pt>
                <c:pt idx="3311">
                  <c:v>1.875</c:v>
                </c:pt>
                <c:pt idx="3312">
                  <c:v>1.875</c:v>
                </c:pt>
                <c:pt idx="3313">
                  <c:v>1.875</c:v>
                </c:pt>
                <c:pt idx="3314">
                  <c:v>1.875</c:v>
                </c:pt>
                <c:pt idx="3315">
                  <c:v>1.875</c:v>
                </c:pt>
                <c:pt idx="3316">
                  <c:v>1.875</c:v>
                </c:pt>
                <c:pt idx="3317">
                  <c:v>1.875</c:v>
                </c:pt>
                <c:pt idx="3318">
                  <c:v>1.875</c:v>
                </c:pt>
                <c:pt idx="3319">
                  <c:v>1.875</c:v>
                </c:pt>
                <c:pt idx="3320">
                  <c:v>1.875</c:v>
                </c:pt>
                <c:pt idx="3321">
                  <c:v>1.875</c:v>
                </c:pt>
                <c:pt idx="3322">
                  <c:v>1.875</c:v>
                </c:pt>
                <c:pt idx="3323">
                  <c:v>1.875</c:v>
                </c:pt>
                <c:pt idx="3324">
                  <c:v>1.875</c:v>
                </c:pt>
                <c:pt idx="3325">
                  <c:v>1.875</c:v>
                </c:pt>
                <c:pt idx="3326">
                  <c:v>1.875</c:v>
                </c:pt>
                <c:pt idx="3327">
                  <c:v>1.875</c:v>
                </c:pt>
                <c:pt idx="3328">
                  <c:v>1.875</c:v>
                </c:pt>
                <c:pt idx="3329">
                  <c:v>1.875</c:v>
                </c:pt>
                <c:pt idx="3330">
                  <c:v>1.875</c:v>
                </c:pt>
                <c:pt idx="3331">
                  <c:v>1.875</c:v>
                </c:pt>
                <c:pt idx="3332">
                  <c:v>1.875</c:v>
                </c:pt>
                <c:pt idx="3333">
                  <c:v>1.875</c:v>
                </c:pt>
                <c:pt idx="3334">
                  <c:v>1.875</c:v>
                </c:pt>
                <c:pt idx="3335">
                  <c:v>1.875</c:v>
                </c:pt>
                <c:pt idx="3336">
                  <c:v>1.875</c:v>
                </c:pt>
                <c:pt idx="3337">
                  <c:v>1.875</c:v>
                </c:pt>
                <c:pt idx="3338">
                  <c:v>1.875</c:v>
                </c:pt>
                <c:pt idx="3339">
                  <c:v>1.875</c:v>
                </c:pt>
                <c:pt idx="3340">
                  <c:v>1.875</c:v>
                </c:pt>
                <c:pt idx="3341">
                  <c:v>1.875</c:v>
                </c:pt>
                <c:pt idx="3342">
                  <c:v>1.875</c:v>
                </c:pt>
                <c:pt idx="3343">
                  <c:v>1.875</c:v>
                </c:pt>
                <c:pt idx="3344">
                  <c:v>1.875</c:v>
                </c:pt>
                <c:pt idx="3345">
                  <c:v>1.875</c:v>
                </c:pt>
                <c:pt idx="3346">
                  <c:v>1.875</c:v>
                </c:pt>
                <c:pt idx="3347">
                  <c:v>1.875</c:v>
                </c:pt>
                <c:pt idx="3348">
                  <c:v>1.875</c:v>
                </c:pt>
                <c:pt idx="3349">
                  <c:v>1.8759999999999999</c:v>
                </c:pt>
                <c:pt idx="3350">
                  <c:v>1.8759999999999999</c:v>
                </c:pt>
                <c:pt idx="3351">
                  <c:v>1.8759999999999999</c:v>
                </c:pt>
                <c:pt idx="3352">
                  <c:v>1.8759999999999999</c:v>
                </c:pt>
                <c:pt idx="3353">
                  <c:v>1.8759999999999999</c:v>
                </c:pt>
                <c:pt idx="3354">
                  <c:v>1.8759999999999999</c:v>
                </c:pt>
                <c:pt idx="3355">
                  <c:v>1.8759999999999999</c:v>
                </c:pt>
                <c:pt idx="3356">
                  <c:v>1.8759999999999999</c:v>
                </c:pt>
                <c:pt idx="3357">
                  <c:v>1.8759999999999999</c:v>
                </c:pt>
                <c:pt idx="3358">
                  <c:v>1.8759999999999999</c:v>
                </c:pt>
                <c:pt idx="3359">
                  <c:v>1.8759999999999999</c:v>
                </c:pt>
                <c:pt idx="3360">
                  <c:v>1.8759999999999999</c:v>
                </c:pt>
                <c:pt idx="3361">
                  <c:v>1.8759999999999999</c:v>
                </c:pt>
                <c:pt idx="3362">
                  <c:v>1.8759999999999999</c:v>
                </c:pt>
                <c:pt idx="3363">
                  <c:v>1.8759999999999999</c:v>
                </c:pt>
                <c:pt idx="3364">
                  <c:v>1.8759999999999999</c:v>
                </c:pt>
                <c:pt idx="3365">
                  <c:v>1.8759999999999999</c:v>
                </c:pt>
                <c:pt idx="3366">
                  <c:v>1.8759999999999999</c:v>
                </c:pt>
                <c:pt idx="3367">
                  <c:v>1.8759999999999999</c:v>
                </c:pt>
                <c:pt idx="3368">
                  <c:v>1.8759999999999999</c:v>
                </c:pt>
                <c:pt idx="3369">
                  <c:v>1.8759999999999999</c:v>
                </c:pt>
                <c:pt idx="3370">
                  <c:v>1.8759999999999999</c:v>
                </c:pt>
                <c:pt idx="3371">
                  <c:v>1.8759999999999999</c:v>
                </c:pt>
                <c:pt idx="3372">
                  <c:v>1.8759999999999999</c:v>
                </c:pt>
                <c:pt idx="3373">
                  <c:v>1.8759999999999999</c:v>
                </c:pt>
                <c:pt idx="3374">
                  <c:v>1.8759999999999999</c:v>
                </c:pt>
                <c:pt idx="3375">
                  <c:v>1.8759999999999999</c:v>
                </c:pt>
                <c:pt idx="3376">
                  <c:v>1.8759999999999999</c:v>
                </c:pt>
                <c:pt idx="3377">
                  <c:v>1.8759999999999999</c:v>
                </c:pt>
                <c:pt idx="3378">
                  <c:v>1.8759999999999999</c:v>
                </c:pt>
                <c:pt idx="3379">
                  <c:v>1.8759999999999999</c:v>
                </c:pt>
                <c:pt idx="3380">
                  <c:v>1.8759999999999999</c:v>
                </c:pt>
                <c:pt idx="3381">
                  <c:v>1.8759999999999999</c:v>
                </c:pt>
                <c:pt idx="3382">
                  <c:v>1.8759999999999999</c:v>
                </c:pt>
                <c:pt idx="3383">
                  <c:v>1.8759999999999999</c:v>
                </c:pt>
                <c:pt idx="3384">
                  <c:v>1.8759999999999999</c:v>
                </c:pt>
                <c:pt idx="3385">
                  <c:v>1.8759999999999999</c:v>
                </c:pt>
                <c:pt idx="3386">
                  <c:v>1.8759999999999999</c:v>
                </c:pt>
                <c:pt idx="3387">
                  <c:v>1.8759999999999999</c:v>
                </c:pt>
                <c:pt idx="3388">
                  <c:v>1.8759999999999999</c:v>
                </c:pt>
                <c:pt idx="3389">
                  <c:v>1.8759999999999999</c:v>
                </c:pt>
                <c:pt idx="3390">
                  <c:v>1.8759999999999999</c:v>
                </c:pt>
                <c:pt idx="3391">
                  <c:v>1.8759999999999999</c:v>
                </c:pt>
                <c:pt idx="3392">
                  <c:v>1.8759999999999999</c:v>
                </c:pt>
                <c:pt idx="3393">
                  <c:v>1.8759999999999999</c:v>
                </c:pt>
                <c:pt idx="3394">
                  <c:v>1.8759999999999999</c:v>
                </c:pt>
                <c:pt idx="3395">
                  <c:v>1.8759999999999999</c:v>
                </c:pt>
                <c:pt idx="3396">
                  <c:v>1.8759999999999999</c:v>
                </c:pt>
                <c:pt idx="3397">
                  <c:v>1.8759999999999999</c:v>
                </c:pt>
                <c:pt idx="3398">
                  <c:v>1.8759999999999999</c:v>
                </c:pt>
                <c:pt idx="3399">
                  <c:v>1.8759999999999999</c:v>
                </c:pt>
                <c:pt idx="3400">
                  <c:v>1.8759999999999999</c:v>
                </c:pt>
                <c:pt idx="3401">
                  <c:v>1.8759999999999999</c:v>
                </c:pt>
                <c:pt idx="3402">
                  <c:v>1.8759999999999999</c:v>
                </c:pt>
                <c:pt idx="3403">
                  <c:v>1.8759999999999999</c:v>
                </c:pt>
                <c:pt idx="3404">
                  <c:v>1.8759999999999999</c:v>
                </c:pt>
                <c:pt idx="3405">
                  <c:v>1.8759999999999999</c:v>
                </c:pt>
                <c:pt idx="3406">
                  <c:v>1.8759999999999999</c:v>
                </c:pt>
                <c:pt idx="3407">
                  <c:v>1.877</c:v>
                </c:pt>
                <c:pt idx="3408">
                  <c:v>1.877</c:v>
                </c:pt>
                <c:pt idx="3409">
                  <c:v>1.877</c:v>
                </c:pt>
                <c:pt idx="3410">
                  <c:v>1.877</c:v>
                </c:pt>
                <c:pt idx="3411">
                  <c:v>1.877</c:v>
                </c:pt>
                <c:pt idx="3412">
                  <c:v>1.877</c:v>
                </c:pt>
                <c:pt idx="3413">
                  <c:v>1.877</c:v>
                </c:pt>
                <c:pt idx="3414">
                  <c:v>1.877</c:v>
                </c:pt>
                <c:pt idx="3415">
                  <c:v>1.877</c:v>
                </c:pt>
                <c:pt idx="3416">
                  <c:v>1.877</c:v>
                </c:pt>
                <c:pt idx="3417">
                  <c:v>1.877</c:v>
                </c:pt>
                <c:pt idx="3418">
                  <c:v>1.877</c:v>
                </c:pt>
                <c:pt idx="3419">
                  <c:v>1.877</c:v>
                </c:pt>
                <c:pt idx="3420">
                  <c:v>1.877</c:v>
                </c:pt>
                <c:pt idx="3421">
                  <c:v>1.877</c:v>
                </c:pt>
                <c:pt idx="3422">
                  <c:v>1.877</c:v>
                </c:pt>
                <c:pt idx="3423">
                  <c:v>1.877</c:v>
                </c:pt>
                <c:pt idx="3424">
                  <c:v>1.877</c:v>
                </c:pt>
                <c:pt idx="3425">
                  <c:v>1.877</c:v>
                </c:pt>
                <c:pt idx="3426">
                  <c:v>1.877</c:v>
                </c:pt>
                <c:pt idx="3427">
                  <c:v>1.877</c:v>
                </c:pt>
                <c:pt idx="3428">
                  <c:v>1.877</c:v>
                </c:pt>
                <c:pt idx="3429">
                  <c:v>1.877</c:v>
                </c:pt>
                <c:pt idx="3430">
                  <c:v>1.877</c:v>
                </c:pt>
                <c:pt idx="3431">
                  <c:v>1.877</c:v>
                </c:pt>
                <c:pt idx="3432">
                  <c:v>1.877</c:v>
                </c:pt>
                <c:pt idx="3433">
                  <c:v>1.877</c:v>
                </c:pt>
                <c:pt idx="3434">
                  <c:v>1.877</c:v>
                </c:pt>
                <c:pt idx="3435">
                  <c:v>1.877</c:v>
                </c:pt>
                <c:pt idx="3436">
                  <c:v>1.877</c:v>
                </c:pt>
                <c:pt idx="3437">
                  <c:v>1.877</c:v>
                </c:pt>
                <c:pt idx="3438">
                  <c:v>1.877</c:v>
                </c:pt>
                <c:pt idx="3439">
                  <c:v>1.877</c:v>
                </c:pt>
                <c:pt idx="3440">
                  <c:v>1.877</c:v>
                </c:pt>
                <c:pt idx="3441">
                  <c:v>1.877</c:v>
                </c:pt>
                <c:pt idx="3442">
                  <c:v>1.877</c:v>
                </c:pt>
                <c:pt idx="3443">
                  <c:v>1.877</c:v>
                </c:pt>
                <c:pt idx="3444">
                  <c:v>1.877</c:v>
                </c:pt>
                <c:pt idx="3445">
                  <c:v>1.877</c:v>
                </c:pt>
                <c:pt idx="3446">
                  <c:v>1.877</c:v>
                </c:pt>
                <c:pt idx="3447">
                  <c:v>1.877</c:v>
                </c:pt>
                <c:pt idx="3448">
                  <c:v>1.877</c:v>
                </c:pt>
                <c:pt idx="3449">
                  <c:v>1.877</c:v>
                </c:pt>
                <c:pt idx="3450">
                  <c:v>1.877</c:v>
                </c:pt>
                <c:pt idx="3451">
                  <c:v>1.877</c:v>
                </c:pt>
                <c:pt idx="3452">
                  <c:v>1.877</c:v>
                </c:pt>
                <c:pt idx="3453">
                  <c:v>1.877</c:v>
                </c:pt>
                <c:pt idx="3454">
                  <c:v>1.877</c:v>
                </c:pt>
                <c:pt idx="3455">
                  <c:v>1.877</c:v>
                </c:pt>
                <c:pt idx="3456">
                  <c:v>1.877</c:v>
                </c:pt>
                <c:pt idx="3457">
                  <c:v>1.877</c:v>
                </c:pt>
                <c:pt idx="3458">
                  <c:v>1.877</c:v>
                </c:pt>
                <c:pt idx="3459">
                  <c:v>1.877</c:v>
                </c:pt>
                <c:pt idx="3460">
                  <c:v>1.877</c:v>
                </c:pt>
                <c:pt idx="3461">
                  <c:v>1.877</c:v>
                </c:pt>
                <c:pt idx="3462">
                  <c:v>1.877</c:v>
                </c:pt>
                <c:pt idx="3463">
                  <c:v>1.877</c:v>
                </c:pt>
                <c:pt idx="3464">
                  <c:v>1.877</c:v>
                </c:pt>
                <c:pt idx="3465">
                  <c:v>1.877</c:v>
                </c:pt>
                <c:pt idx="3466">
                  <c:v>1.877</c:v>
                </c:pt>
                <c:pt idx="3467">
                  <c:v>1.877</c:v>
                </c:pt>
                <c:pt idx="3468">
                  <c:v>1.877</c:v>
                </c:pt>
                <c:pt idx="3469">
                  <c:v>1.877</c:v>
                </c:pt>
                <c:pt idx="3470">
                  <c:v>1.877</c:v>
                </c:pt>
                <c:pt idx="3471">
                  <c:v>1.877</c:v>
                </c:pt>
                <c:pt idx="3472">
                  <c:v>1.877</c:v>
                </c:pt>
                <c:pt idx="3473">
                  <c:v>1.877</c:v>
                </c:pt>
                <c:pt idx="3474">
                  <c:v>1.877</c:v>
                </c:pt>
                <c:pt idx="3475">
                  <c:v>1.877</c:v>
                </c:pt>
                <c:pt idx="3476">
                  <c:v>1.877</c:v>
                </c:pt>
                <c:pt idx="3477">
                  <c:v>1.877</c:v>
                </c:pt>
                <c:pt idx="3478">
                  <c:v>1.877</c:v>
                </c:pt>
                <c:pt idx="3479">
                  <c:v>1.877</c:v>
                </c:pt>
                <c:pt idx="3480">
                  <c:v>1.877</c:v>
                </c:pt>
                <c:pt idx="3481">
                  <c:v>1.877</c:v>
                </c:pt>
                <c:pt idx="3482">
                  <c:v>1.877</c:v>
                </c:pt>
                <c:pt idx="3483">
                  <c:v>1.877</c:v>
                </c:pt>
                <c:pt idx="3484">
                  <c:v>1.877</c:v>
                </c:pt>
                <c:pt idx="3485">
                  <c:v>1.877</c:v>
                </c:pt>
                <c:pt idx="3486">
                  <c:v>1.877</c:v>
                </c:pt>
                <c:pt idx="3487">
                  <c:v>1.877</c:v>
                </c:pt>
                <c:pt idx="3488">
                  <c:v>1.877</c:v>
                </c:pt>
                <c:pt idx="3489">
                  <c:v>1.877</c:v>
                </c:pt>
                <c:pt idx="3490">
                  <c:v>1.877</c:v>
                </c:pt>
                <c:pt idx="3491">
                  <c:v>1.877</c:v>
                </c:pt>
                <c:pt idx="3492">
                  <c:v>1.877</c:v>
                </c:pt>
                <c:pt idx="3493">
                  <c:v>1.877</c:v>
                </c:pt>
                <c:pt idx="3494">
                  <c:v>1.877</c:v>
                </c:pt>
                <c:pt idx="3495">
                  <c:v>1.877</c:v>
                </c:pt>
                <c:pt idx="3496">
                  <c:v>1.877</c:v>
                </c:pt>
                <c:pt idx="3497">
                  <c:v>1.877</c:v>
                </c:pt>
                <c:pt idx="3498">
                  <c:v>1.877</c:v>
                </c:pt>
                <c:pt idx="3499">
                  <c:v>1.877</c:v>
                </c:pt>
                <c:pt idx="3500">
                  <c:v>1.877</c:v>
                </c:pt>
                <c:pt idx="3501">
                  <c:v>1.877</c:v>
                </c:pt>
                <c:pt idx="3502">
                  <c:v>1.877</c:v>
                </c:pt>
                <c:pt idx="3503">
                  <c:v>1.877</c:v>
                </c:pt>
                <c:pt idx="3504">
                  <c:v>1.877</c:v>
                </c:pt>
                <c:pt idx="3505">
                  <c:v>1.877</c:v>
                </c:pt>
                <c:pt idx="3506">
                  <c:v>1.877</c:v>
                </c:pt>
                <c:pt idx="3507">
                  <c:v>1.877</c:v>
                </c:pt>
                <c:pt idx="3508">
                  <c:v>1.877</c:v>
                </c:pt>
                <c:pt idx="3509">
                  <c:v>1.879</c:v>
                </c:pt>
                <c:pt idx="3510">
                  <c:v>1.879</c:v>
                </c:pt>
                <c:pt idx="3511">
                  <c:v>1.879</c:v>
                </c:pt>
                <c:pt idx="3512">
                  <c:v>1.879</c:v>
                </c:pt>
                <c:pt idx="3513">
                  <c:v>1.879</c:v>
                </c:pt>
                <c:pt idx="3514">
                  <c:v>1.879</c:v>
                </c:pt>
                <c:pt idx="3515">
                  <c:v>1.879</c:v>
                </c:pt>
                <c:pt idx="3516">
                  <c:v>1.879</c:v>
                </c:pt>
                <c:pt idx="3517">
                  <c:v>1.879</c:v>
                </c:pt>
                <c:pt idx="3518">
                  <c:v>1.879</c:v>
                </c:pt>
                <c:pt idx="3519">
                  <c:v>1.879</c:v>
                </c:pt>
                <c:pt idx="3520">
                  <c:v>1.879</c:v>
                </c:pt>
                <c:pt idx="3521">
                  <c:v>1.879</c:v>
                </c:pt>
                <c:pt idx="3522">
                  <c:v>1.879</c:v>
                </c:pt>
                <c:pt idx="3523">
                  <c:v>1.879</c:v>
                </c:pt>
                <c:pt idx="3524">
                  <c:v>1.879</c:v>
                </c:pt>
                <c:pt idx="3525">
                  <c:v>1.879</c:v>
                </c:pt>
                <c:pt idx="3526">
                  <c:v>1.879</c:v>
                </c:pt>
                <c:pt idx="3527">
                  <c:v>1.879</c:v>
                </c:pt>
                <c:pt idx="3528">
                  <c:v>1.879</c:v>
                </c:pt>
                <c:pt idx="3529">
                  <c:v>1.879</c:v>
                </c:pt>
                <c:pt idx="3530">
                  <c:v>1.879</c:v>
                </c:pt>
                <c:pt idx="3531">
                  <c:v>1.879</c:v>
                </c:pt>
                <c:pt idx="3532">
                  <c:v>1.879</c:v>
                </c:pt>
                <c:pt idx="3533">
                  <c:v>1.879</c:v>
                </c:pt>
                <c:pt idx="3534">
                  <c:v>1.879</c:v>
                </c:pt>
                <c:pt idx="3535">
                  <c:v>1.879</c:v>
                </c:pt>
                <c:pt idx="3536">
                  <c:v>1.879</c:v>
                </c:pt>
                <c:pt idx="3537">
                  <c:v>1.879</c:v>
                </c:pt>
                <c:pt idx="3538">
                  <c:v>1.88</c:v>
                </c:pt>
                <c:pt idx="3539">
                  <c:v>1.88</c:v>
                </c:pt>
                <c:pt idx="3540">
                  <c:v>1.88</c:v>
                </c:pt>
                <c:pt idx="3541">
                  <c:v>1.88</c:v>
                </c:pt>
                <c:pt idx="3542">
                  <c:v>1.88</c:v>
                </c:pt>
                <c:pt idx="3543">
                  <c:v>1.88</c:v>
                </c:pt>
                <c:pt idx="3544">
                  <c:v>1.88</c:v>
                </c:pt>
                <c:pt idx="3545">
                  <c:v>1.88</c:v>
                </c:pt>
                <c:pt idx="3546">
                  <c:v>1.88</c:v>
                </c:pt>
                <c:pt idx="3547">
                  <c:v>1.88</c:v>
                </c:pt>
                <c:pt idx="3548">
                  <c:v>1.88</c:v>
                </c:pt>
                <c:pt idx="3549">
                  <c:v>1.88</c:v>
                </c:pt>
                <c:pt idx="3550">
                  <c:v>1.88</c:v>
                </c:pt>
                <c:pt idx="3551">
                  <c:v>1.88</c:v>
                </c:pt>
                <c:pt idx="3552">
                  <c:v>1.88</c:v>
                </c:pt>
                <c:pt idx="3553">
                  <c:v>1.88</c:v>
                </c:pt>
                <c:pt idx="3554">
                  <c:v>1.88</c:v>
                </c:pt>
                <c:pt idx="3555">
                  <c:v>1.88</c:v>
                </c:pt>
                <c:pt idx="3556">
                  <c:v>1.88</c:v>
                </c:pt>
                <c:pt idx="3557">
                  <c:v>1.88</c:v>
                </c:pt>
                <c:pt idx="3558">
                  <c:v>1.88</c:v>
                </c:pt>
                <c:pt idx="3559">
                  <c:v>1.88</c:v>
                </c:pt>
                <c:pt idx="3560">
                  <c:v>1.88</c:v>
                </c:pt>
                <c:pt idx="3561">
                  <c:v>1.88</c:v>
                </c:pt>
                <c:pt idx="3562">
                  <c:v>1.88</c:v>
                </c:pt>
                <c:pt idx="3563">
                  <c:v>1.88</c:v>
                </c:pt>
                <c:pt idx="3564">
                  <c:v>1.88</c:v>
                </c:pt>
                <c:pt idx="3565">
                  <c:v>1.88</c:v>
                </c:pt>
                <c:pt idx="3566">
                  <c:v>1.88</c:v>
                </c:pt>
                <c:pt idx="3567">
                  <c:v>1.881</c:v>
                </c:pt>
                <c:pt idx="3568">
                  <c:v>1.881</c:v>
                </c:pt>
                <c:pt idx="3569">
                  <c:v>1.881</c:v>
                </c:pt>
                <c:pt idx="3570">
                  <c:v>1.881</c:v>
                </c:pt>
                <c:pt idx="3571">
                  <c:v>1.881</c:v>
                </c:pt>
                <c:pt idx="3572">
                  <c:v>1.881</c:v>
                </c:pt>
                <c:pt idx="3573">
                  <c:v>1.881</c:v>
                </c:pt>
                <c:pt idx="3574">
                  <c:v>1.881</c:v>
                </c:pt>
                <c:pt idx="3575">
                  <c:v>1.881</c:v>
                </c:pt>
                <c:pt idx="3576">
                  <c:v>1.881</c:v>
                </c:pt>
                <c:pt idx="3577">
                  <c:v>1.881</c:v>
                </c:pt>
                <c:pt idx="3578">
                  <c:v>1.881</c:v>
                </c:pt>
                <c:pt idx="3579">
                  <c:v>1.881</c:v>
                </c:pt>
                <c:pt idx="3580">
                  <c:v>1.881</c:v>
                </c:pt>
                <c:pt idx="3581">
                  <c:v>1.881</c:v>
                </c:pt>
                <c:pt idx="3582">
                  <c:v>1.881</c:v>
                </c:pt>
                <c:pt idx="3583">
                  <c:v>1.881</c:v>
                </c:pt>
                <c:pt idx="3584">
                  <c:v>1.881</c:v>
                </c:pt>
                <c:pt idx="3585">
                  <c:v>1.881</c:v>
                </c:pt>
                <c:pt idx="3586">
                  <c:v>1.881</c:v>
                </c:pt>
                <c:pt idx="3587">
                  <c:v>1.881</c:v>
                </c:pt>
                <c:pt idx="3588">
                  <c:v>1.881</c:v>
                </c:pt>
                <c:pt idx="3589">
                  <c:v>1.881</c:v>
                </c:pt>
                <c:pt idx="3590">
                  <c:v>1.881</c:v>
                </c:pt>
                <c:pt idx="3591">
                  <c:v>1.881</c:v>
                </c:pt>
                <c:pt idx="3592">
                  <c:v>1.881</c:v>
                </c:pt>
                <c:pt idx="3593">
                  <c:v>1.881</c:v>
                </c:pt>
                <c:pt idx="3594">
                  <c:v>1.881</c:v>
                </c:pt>
                <c:pt idx="3595">
                  <c:v>1.881</c:v>
                </c:pt>
                <c:pt idx="3596">
                  <c:v>1.881</c:v>
                </c:pt>
                <c:pt idx="3597">
                  <c:v>1.881</c:v>
                </c:pt>
                <c:pt idx="3598">
                  <c:v>1.881</c:v>
                </c:pt>
                <c:pt idx="3599">
                  <c:v>1.881</c:v>
                </c:pt>
                <c:pt idx="3600">
                  <c:v>1.881</c:v>
                </c:pt>
                <c:pt idx="3601">
                  <c:v>1.881</c:v>
                </c:pt>
                <c:pt idx="3602">
                  <c:v>1.881</c:v>
                </c:pt>
                <c:pt idx="3603">
                  <c:v>1.881</c:v>
                </c:pt>
                <c:pt idx="3604">
                  <c:v>1.881</c:v>
                </c:pt>
                <c:pt idx="3605">
                  <c:v>1.881</c:v>
                </c:pt>
                <c:pt idx="3606">
                  <c:v>1.881</c:v>
                </c:pt>
                <c:pt idx="3607">
                  <c:v>1.881</c:v>
                </c:pt>
                <c:pt idx="3608">
                  <c:v>1.881</c:v>
                </c:pt>
                <c:pt idx="3609">
                  <c:v>1.881</c:v>
                </c:pt>
                <c:pt idx="3610">
                  <c:v>1.881</c:v>
                </c:pt>
                <c:pt idx="3611">
                  <c:v>1.881</c:v>
                </c:pt>
                <c:pt idx="3612">
                  <c:v>1.881</c:v>
                </c:pt>
                <c:pt idx="3613">
                  <c:v>1.881</c:v>
                </c:pt>
                <c:pt idx="3614">
                  <c:v>1.881</c:v>
                </c:pt>
                <c:pt idx="3615">
                  <c:v>1.881</c:v>
                </c:pt>
                <c:pt idx="3616">
                  <c:v>1.881</c:v>
                </c:pt>
                <c:pt idx="3617">
                  <c:v>1.881</c:v>
                </c:pt>
                <c:pt idx="3618">
                  <c:v>1.881</c:v>
                </c:pt>
                <c:pt idx="3619">
                  <c:v>1.881</c:v>
                </c:pt>
                <c:pt idx="3620">
                  <c:v>1.881</c:v>
                </c:pt>
                <c:pt idx="3621">
                  <c:v>1.881</c:v>
                </c:pt>
                <c:pt idx="3622">
                  <c:v>1.881</c:v>
                </c:pt>
                <c:pt idx="3623">
                  <c:v>1.881</c:v>
                </c:pt>
                <c:pt idx="3624">
                  <c:v>1.881</c:v>
                </c:pt>
                <c:pt idx="3625">
                  <c:v>1.881</c:v>
                </c:pt>
                <c:pt idx="3626">
                  <c:v>1.881</c:v>
                </c:pt>
                <c:pt idx="3627">
                  <c:v>1.881</c:v>
                </c:pt>
                <c:pt idx="3628">
                  <c:v>1.881</c:v>
                </c:pt>
                <c:pt idx="3629">
                  <c:v>1.881</c:v>
                </c:pt>
                <c:pt idx="3630">
                  <c:v>1.881</c:v>
                </c:pt>
                <c:pt idx="3631">
                  <c:v>1.881</c:v>
                </c:pt>
                <c:pt idx="3632">
                  <c:v>1.881</c:v>
                </c:pt>
                <c:pt idx="3633">
                  <c:v>1.881</c:v>
                </c:pt>
                <c:pt idx="3634">
                  <c:v>1.881</c:v>
                </c:pt>
                <c:pt idx="3635">
                  <c:v>1.881</c:v>
                </c:pt>
                <c:pt idx="3636">
                  <c:v>1.881</c:v>
                </c:pt>
                <c:pt idx="3637">
                  <c:v>1.881</c:v>
                </c:pt>
                <c:pt idx="3638">
                  <c:v>1.881</c:v>
                </c:pt>
                <c:pt idx="3639">
                  <c:v>1.881</c:v>
                </c:pt>
                <c:pt idx="3640">
                  <c:v>1.8839999999999999</c:v>
                </c:pt>
                <c:pt idx="3641">
                  <c:v>1.8839999999999999</c:v>
                </c:pt>
                <c:pt idx="3642">
                  <c:v>1.8839999999999999</c:v>
                </c:pt>
                <c:pt idx="3643">
                  <c:v>1.8839999999999999</c:v>
                </c:pt>
                <c:pt idx="3644">
                  <c:v>1.8839999999999999</c:v>
                </c:pt>
                <c:pt idx="3645">
                  <c:v>1.8839999999999999</c:v>
                </c:pt>
                <c:pt idx="3646">
                  <c:v>1.8839999999999999</c:v>
                </c:pt>
                <c:pt idx="3647">
                  <c:v>1.8839999999999999</c:v>
                </c:pt>
                <c:pt idx="3648">
                  <c:v>1.8839999999999999</c:v>
                </c:pt>
                <c:pt idx="3649">
                  <c:v>1.8839999999999999</c:v>
                </c:pt>
                <c:pt idx="3650">
                  <c:v>1.8839999999999999</c:v>
                </c:pt>
                <c:pt idx="3651">
                  <c:v>1.8839999999999999</c:v>
                </c:pt>
                <c:pt idx="3652">
                  <c:v>1.8839999999999999</c:v>
                </c:pt>
                <c:pt idx="3653">
                  <c:v>1.8839999999999999</c:v>
                </c:pt>
                <c:pt idx="3654">
                  <c:v>1.8839999999999999</c:v>
                </c:pt>
                <c:pt idx="3655">
                  <c:v>1.889</c:v>
                </c:pt>
                <c:pt idx="3656">
                  <c:v>1.889</c:v>
                </c:pt>
                <c:pt idx="3657">
                  <c:v>1.889</c:v>
                </c:pt>
                <c:pt idx="3658">
                  <c:v>1.889</c:v>
                </c:pt>
                <c:pt idx="3659">
                  <c:v>1.889</c:v>
                </c:pt>
                <c:pt idx="3660">
                  <c:v>1.889</c:v>
                </c:pt>
                <c:pt idx="3661">
                  <c:v>1.889</c:v>
                </c:pt>
                <c:pt idx="3662">
                  <c:v>1.889</c:v>
                </c:pt>
                <c:pt idx="3663">
                  <c:v>1.889</c:v>
                </c:pt>
                <c:pt idx="3664">
                  <c:v>1.889</c:v>
                </c:pt>
                <c:pt idx="3665">
                  <c:v>1.889</c:v>
                </c:pt>
                <c:pt idx="3666">
                  <c:v>1.889</c:v>
                </c:pt>
                <c:pt idx="3667">
                  <c:v>1.889</c:v>
                </c:pt>
                <c:pt idx="3668">
                  <c:v>1.889</c:v>
                </c:pt>
                <c:pt idx="3669">
                  <c:v>1.8939999999999999</c:v>
                </c:pt>
                <c:pt idx="3670">
                  <c:v>1.8939999999999999</c:v>
                </c:pt>
                <c:pt idx="3671">
                  <c:v>1.8939999999999999</c:v>
                </c:pt>
                <c:pt idx="3672">
                  <c:v>1.8939999999999999</c:v>
                </c:pt>
                <c:pt idx="3673">
                  <c:v>1.8939999999999999</c:v>
                </c:pt>
                <c:pt idx="3674">
                  <c:v>1.8939999999999999</c:v>
                </c:pt>
                <c:pt idx="3675">
                  <c:v>1.8939999999999999</c:v>
                </c:pt>
                <c:pt idx="3676">
                  <c:v>1.8939999999999999</c:v>
                </c:pt>
                <c:pt idx="3677">
                  <c:v>1.8939999999999999</c:v>
                </c:pt>
                <c:pt idx="3678">
                  <c:v>1.8939999999999999</c:v>
                </c:pt>
                <c:pt idx="3679">
                  <c:v>1.8939999999999999</c:v>
                </c:pt>
                <c:pt idx="3680">
                  <c:v>1.8939999999999999</c:v>
                </c:pt>
                <c:pt idx="3681">
                  <c:v>1.8939999999999999</c:v>
                </c:pt>
                <c:pt idx="3682">
                  <c:v>1.8939999999999999</c:v>
                </c:pt>
                <c:pt idx="3683">
                  <c:v>1.8939999999999999</c:v>
                </c:pt>
                <c:pt idx="3684">
                  <c:v>1.8979999999999999</c:v>
                </c:pt>
                <c:pt idx="3685">
                  <c:v>1.8979999999999999</c:v>
                </c:pt>
                <c:pt idx="3686">
                  <c:v>1.8979999999999999</c:v>
                </c:pt>
                <c:pt idx="3687">
                  <c:v>1.8979999999999999</c:v>
                </c:pt>
                <c:pt idx="3688">
                  <c:v>1.8979999999999999</c:v>
                </c:pt>
                <c:pt idx="3689">
                  <c:v>1.8979999999999999</c:v>
                </c:pt>
                <c:pt idx="3690">
                  <c:v>1.8979999999999999</c:v>
                </c:pt>
                <c:pt idx="3691">
                  <c:v>1.8979999999999999</c:v>
                </c:pt>
                <c:pt idx="3692">
                  <c:v>1.8979999999999999</c:v>
                </c:pt>
                <c:pt idx="3693">
                  <c:v>1.8979999999999999</c:v>
                </c:pt>
                <c:pt idx="3694">
                  <c:v>1.8979999999999999</c:v>
                </c:pt>
                <c:pt idx="3695">
                  <c:v>1.8979999999999999</c:v>
                </c:pt>
                <c:pt idx="3696">
                  <c:v>1.8979999999999999</c:v>
                </c:pt>
                <c:pt idx="3697">
                  <c:v>1.8979999999999999</c:v>
                </c:pt>
                <c:pt idx="3698">
                  <c:v>1.9</c:v>
                </c:pt>
                <c:pt idx="3699">
                  <c:v>1.9</c:v>
                </c:pt>
                <c:pt idx="3700">
                  <c:v>1.9</c:v>
                </c:pt>
                <c:pt idx="3701">
                  <c:v>1.9</c:v>
                </c:pt>
                <c:pt idx="3702">
                  <c:v>1.9</c:v>
                </c:pt>
                <c:pt idx="3703">
                  <c:v>1.9</c:v>
                </c:pt>
                <c:pt idx="3704">
                  <c:v>1.9</c:v>
                </c:pt>
                <c:pt idx="3705">
                  <c:v>1.9</c:v>
                </c:pt>
                <c:pt idx="3706">
                  <c:v>1.9</c:v>
                </c:pt>
                <c:pt idx="3707">
                  <c:v>1.9</c:v>
                </c:pt>
                <c:pt idx="3708">
                  <c:v>1.9</c:v>
                </c:pt>
                <c:pt idx="3709">
                  <c:v>1.9</c:v>
                </c:pt>
                <c:pt idx="3710">
                  <c:v>1.9</c:v>
                </c:pt>
                <c:pt idx="3711">
                  <c:v>1.9</c:v>
                </c:pt>
                <c:pt idx="3712">
                  <c:v>1.9</c:v>
                </c:pt>
                <c:pt idx="3713">
                  <c:v>1.9019999999999999</c:v>
                </c:pt>
                <c:pt idx="3714">
                  <c:v>1.9019999999999999</c:v>
                </c:pt>
                <c:pt idx="3715">
                  <c:v>1.9019999999999999</c:v>
                </c:pt>
                <c:pt idx="3716">
                  <c:v>1.9019999999999999</c:v>
                </c:pt>
                <c:pt idx="3717">
                  <c:v>1.9019999999999999</c:v>
                </c:pt>
                <c:pt idx="3718">
                  <c:v>1.9019999999999999</c:v>
                </c:pt>
                <c:pt idx="3719">
                  <c:v>1.9019999999999999</c:v>
                </c:pt>
                <c:pt idx="3720">
                  <c:v>1.9019999999999999</c:v>
                </c:pt>
                <c:pt idx="3721">
                  <c:v>1.9019999999999999</c:v>
                </c:pt>
                <c:pt idx="3722">
                  <c:v>1.9019999999999999</c:v>
                </c:pt>
                <c:pt idx="3723">
                  <c:v>1.9019999999999999</c:v>
                </c:pt>
                <c:pt idx="3724">
                  <c:v>1.9019999999999999</c:v>
                </c:pt>
                <c:pt idx="3725">
                  <c:v>1.9019999999999999</c:v>
                </c:pt>
                <c:pt idx="3726">
                  <c:v>1.9019999999999999</c:v>
                </c:pt>
                <c:pt idx="3727">
                  <c:v>1.9019999999999999</c:v>
                </c:pt>
                <c:pt idx="3728">
                  <c:v>1.9019999999999999</c:v>
                </c:pt>
                <c:pt idx="3729">
                  <c:v>1.9019999999999999</c:v>
                </c:pt>
                <c:pt idx="3730">
                  <c:v>1.9019999999999999</c:v>
                </c:pt>
                <c:pt idx="3731">
                  <c:v>1.9019999999999999</c:v>
                </c:pt>
                <c:pt idx="3732">
                  <c:v>1.9019999999999999</c:v>
                </c:pt>
                <c:pt idx="3733">
                  <c:v>1.9019999999999999</c:v>
                </c:pt>
                <c:pt idx="3734">
                  <c:v>1.9019999999999999</c:v>
                </c:pt>
                <c:pt idx="3735">
                  <c:v>1.9019999999999999</c:v>
                </c:pt>
                <c:pt idx="3736">
                  <c:v>1.9019999999999999</c:v>
                </c:pt>
                <c:pt idx="3737">
                  <c:v>1.9019999999999999</c:v>
                </c:pt>
                <c:pt idx="3738">
                  <c:v>1.9019999999999999</c:v>
                </c:pt>
                <c:pt idx="3739">
                  <c:v>1.9019999999999999</c:v>
                </c:pt>
                <c:pt idx="3740">
                  <c:v>1.9019999999999999</c:v>
                </c:pt>
                <c:pt idx="3741">
                  <c:v>1.9019999999999999</c:v>
                </c:pt>
                <c:pt idx="3742">
                  <c:v>1.903</c:v>
                </c:pt>
                <c:pt idx="3743">
                  <c:v>1.903</c:v>
                </c:pt>
                <c:pt idx="3744">
                  <c:v>1.903</c:v>
                </c:pt>
                <c:pt idx="3745">
                  <c:v>1.903</c:v>
                </c:pt>
                <c:pt idx="3746">
                  <c:v>1.903</c:v>
                </c:pt>
                <c:pt idx="3747">
                  <c:v>1.903</c:v>
                </c:pt>
                <c:pt idx="3748">
                  <c:v>1.903</c:v>
                </c:pt>
                <c:pt idx="3749">
                  <c:v>1.903</c:v>
                </c:pt>
                <c:pt idx="3750">
                  <c:v>1.903</c:v>
                </c:pt>
                <c:pt idx="3751">
                  <c:v>1.903</c:v>
                </c:pt>
                <c:pt idx="3752">
                  <c:v>1.903</c:v>
                </c:pt>
                <c:pt idx="3753">
                  <c:v>1.903</c:v>
                </c:pt>
                <c:pt idx="3754">
                  <c:v>1.903</c:v>
                </c:pt>
                <c:pt idx="3755">
                  <c:v>1.903</c:v>
                </c:pt>
                <c:pt idx="3756">
                  <c:v>1.9039999999999999</c:v>
                </c:pt>
                <c:pt idx="3757">
                  <c:v>1.9039999999999999</c:v>
                </c:pt>
                <c:pt idx="3758">
                  <c:v>1.9039999999999999</c:v>
                </c:pt>
                <c:pt idx="3759">
                  <c:v>1.9039999999999999</c:v>
                </c:pt>
                <c:pt idx="3760">
                  <c:v>1.9039999999999999</c:v>
                </c:pt>
                <c:pt idx="3761">
                  <c:v>1.9039999999999999</c:v>
                </c:pt>
                <c:pt idx="3762">
                  <c:v>1.9039999999999999</c:v>
                </c:pt>
                <c:pt idx="3763">
                  <c:v>1.9039999999999999</c:v>
                </c:pt>
                <c:pt idx="3764">
                  <c:v>1.9039999999999999</c:v>
                </c:pt>
                <c:pt idx="3765">
                  <c:v>1.9039999999999999</c:v>
                </c:pt>
                <c:pt idx="3766">
                  <c:v>1.9039999999999999</c:v>
                </c:pt>
                <c:pt idx="3767">
                  <c:v>1.9039999999999999</c:v>
                </c:pt>
                <c:pt idx="3768">
                  <c:v>1.9039999999999999</c:v>
                </c:pt>
                <c:pt idx="3769">
                  <c:v>1.9039999999999999</c:v>
                </c:pt>
                <c:pt idx="3770">
                  <c:v>1.9039999999999999</c:v>
                </c:pt>
                <c:pt idx="3771">
                  <c:v>1.905</c:v>
                </c:pt>
                <c:pt idx="3772">
                  <c:v>1.905</c:v>
                </c:pt>
                <c:pt idx="3773">
                  <c:v>1.905</c:v>
                </c:pt>
                <c:pt idx="3774">
                  <c:v>1.905</c:v>
                </c:pt>
                <c:pt idx="3775">
                  <c:v>1.905</c:v>
                </c:pt>
                <c:pt idx="3776">
                  <c:v>1.905</c:v>
                </c:pt>
                <c:pt idx="3777">
                  <c:v>1.905</c:v>
                </c:pt>
                <c:pt idx="3778">
                  <c:v>1.905</c:v>
                </c:pt>
                <c:pt idx="3779">
                  <c:v>1.905</c:v>
                </c:pt>
                <c:pt idx="3780">
                  <c:v>1.905</c:v>
                </c:pt>
                <c:pt idx="3781">
                  <c:v>1.905</c:v>
                </c:pt>
                <c:pt idx="3782">
                  <c:v>1.905</c:v>
                </c:pt>
                <c:pt idx="3783">
                  <c:v>1.905</c:v>
                </c:pt>
                <c:pt idx="3784">
                  <c:v>1.905</c:v>
                </c:pt>
                <c:pt idx="3785">
                  <c:v>1.905</c:v>
                </c:pt>
                <c:pt idx="3786">
                  <c:v>1.905</c:v>
                </c:pt>
                <c:pt idx="3787">
                  <c:v>1.905</c:v>
                </c:pt>
                <c:pt idx="3788">
                  <c:v>1.905</c:v>
                </c:pt>
                <c:pt idx="3789">
                  <c:v>1.905</c:v>
                </c:pt>
                <c:pt idx="3790">
                  <c:v>1.905</c:v>
                </c:pt>
                <c:pt idx="3791">
                  <c:v>1.905</c:v>
                </c:pt>
                <c:pt idx="3792">
                  <c:v>1.905</c:v>
                </c:pt>
                <c:pt idx="3793">
                  <c:v>1.905</c:v>
                </c:pt>
                <c:pt idx="3794">
                  <c:v>1.905</c:v>
                </c:pt>
                <c:pt idx="3795">
                  <c:v>1.905</c:v>
                </c:pt>
                <c:pt idx="3796">
                  <c:v>1.905</c:v>
                </c:pt>
                <c:pt idx="3797">
                  <c:v>1.905</c:v>
                </c:pt>
                <c:pt idx="3798">
                  <c:v>1.905</c:v>
                </c:pt>
                <c:pt idx="3799">
                  <c:v>1.905</c:v>
                </c:pt>
                <c:pt idx="3800">
                  <c:v>1.9059999999999999</c:v>
                </c:pt>
                <c:pt idx="3801">
                  <c:v>1.9059999999999999</c:v>
                </c:pt>
                <c:pt idx="3802">
                  <c:v>1.9059999999999999</c:v>
                </c:pt>
                <c:pt idx="3803">
                  <c:v>1.9059999999999999</c:v>
                </c:pt>
                <c:pt idx="3804">
                  <c:v>1.9059999999999999</c:v>
                </c:pt>
                <c:pt idx="3805">
                  <c:v>1.9059999999999999</c:v>
                </c:pt>
                <c:pt idx="3806">
                  <c:v>1.9059999999999999</c:v>
                </c:pt>
                <c:pt idx="3807">
                  <c:v>1.9059999999999999</c:v>
                </c:pt>
                <c:pt idx="3808">
                  <c:v>1.9059999999999999</c:v>
                </c:pt>
                <c:pt idx="3809">
                  <c:v>1.9059999999999999</c:v>
                </c:pt>
                <c:pt idx="3810">
                  <c:v>1.9059999999999999</c:v>
                </c:pt>
                <c:pt idx="3811">
                  <c:v>1.9059999999999999</c:v>
                </c:pt>
                <c:pt idx="3812">
                  <c:v>1.9059999999999999</c:v>
                </c:pt>
                <c:pt idx="3813">
                  <c:v>1.9059999999999999</c:v>
                </c:pt>
                <c:pt idx="3814">
                  <c:v>1.9059999999999999</c:v>
                </c:pt>
                <c:pt idx="3815">
                  <c:v>1.907</c:v>
                </c:pt>
                <c:pt idx="3816">
                  <c:v>1.907</c:v>
                </c:pt>
                <c:pt idx="3817">
                  <c:v>1.907</c:v>
                </c:pt>
                <c:pt idx="3818">
                  <c:v>1.907</c:v>
                </c:pt>
                <c:pt idx="3819">
                  <c:v>1.907</c:v>
                </c:pt>
                <c:pt idx="3820">
                  <c:v>1.907</c:v>
                </c:pt>
                <c:pt idx="3821">
                  <c:v>1.907</c:v>
                </c:pt>
                <c:pt idx="3822">
                  <c:v>1.907</c:v>
                </c:pt>
                <c:pt idx="3823">
                  <c:v>1.907</c:v>
                </c:pt>
                <c:pt idx="3824">
                  <c:v>1.907</c:v>
                </c:pt>
                <c:pt idx="3825">
                  <c:v>1.907</c:v>
                </c:pt>
                <c:pt idx="3826">
                  <c:v>1.907</c:v>
                </c:pt>
                <c:pt idx="3827">
                  <c:v>1.907</c:v>
                </c:pt>
                <c:pt idx="3828">
                  <c:v>1.907</c:v>
                </c:pt>
                <c:pt idx="3829">
                  <c:v>1.907</c:v>
                </c:pt>
                <c:pt idx="3830">
                  <c:v>1.907</c:v>
                </c:pt>
                <c:pt idx="3831">
                  <c:v>1.907</c:v>
                </c:pt>
                <c:pt idx="3832">
                  <c:v>1.907</c:v>
                </c:pt>
                <c:pt idx="3833">
                  <c:v>1.907</c:v>
                </c:pt>
                <c:pt idx="3834">
                  <c:v>1.907</c:v>
                </c:pt>
                <c:pt idx="3835">
                  <c:v>1.907</c:v>
                </c:pt>
                <c:pt idx="3836">
                  <c:v>1.907</c:v>
                </c:pt>
                <c:pt idx="3837">
                  <c:v>1.907</c:v>
                </c:pt>
                <c:pt idx="3838">
                  <c:v>1.907</c:v>
                </c:pt>
                <c:pt idx="3839">
                  <c:v>1.907</c:v>
                </c:pt>
                <c:pt idx="3840">
                  <c:v>1.907</c:v>
                </c:pt>
                <c:pt idx="3841">
                  <c:v>1.907</c:v>
                </c:pt>
                <c:pt idx="3842">
                  <c:v>1.907</c:v>
                </c:pt>
                <c:pt idx="3843">
                  <c:v>1.907</c:v>
                </c:pt>
                <c:pt idx="3844">
                  <c:v>1.909</c:v>
                </c:pt>
                <c:pt idx="3845">
                  <c:v>1.909</c:v>
                </c:pt>
                <c:pt idx="3846">
                  <c:v>1.909</c:v>
                </c:pt>
                <c:pt idx="3847">
                  <c:v>1.909</c:v>
                </c:pt>
                <c:pt idx="3848">
                  <c:v>1.909</c:v>
                </c:pt>
                <c:pt idx="3849">
                  <c:v>1.909</c:v>
                </c:pt>
                <c:pt idx="3850">
                  <c:v>1.909</c:v>
                </c:pt>
                <c:pt idx="3851">
                  <c:v>1.909</c:v>
                </c:pt>
                <c:pt idx="3852">
                  <c:v>1.909</c:v>
                </c:pt>
                <c:pt idx="3853">
                  <c:v>1.909</c:v>
                </c:pt>
                <c:pt idx="3854">
                  <c:v>1.909</c:v>
                </c:pt>
                <c:pt idx="3855">
                  <c:v>1.909</c:v>
                </c:pt>
                <c:pt idx="3856">
                  <c:v>1.909</c:v>
                </c:pt>
                <c:pt idx="3857">
                  <c:v>1.909</c:v>
                </c:pt>
                <c:pt idx="3858">
                  <c:v>1.9119999999999999</c:v>
                </c:pt>
                <c:pt idx="3859">
                  <c:v>1.9119999999999999</c:v>
                </c:pt>
                <c:pt idx="3860">
                  <c:v>1.9119999999999999</c:v>
                </c:pt>
                <c:pt idx="3861">
                  <c:v>1.9119999999999999</c:v>
                </c:pt>
                <c:pt idx="3862">
                  <c:v>1.9119999999999999</c:v>
                </c:pt>
                <c:pt idx="3863">
                  <c:v>1.9119999999999999</c:v>
                </c:pt>
                <c:pt idx="3864">
                  <c:v>1.9119999999999999</c:v>
                </c:pt>
                <c:pt idx="3865">
                  <c:v>1.9119999999999999</c:v>
                </c:pt>
                <c:pt idx="3866">
                  <c:v>1.9119999999999999</c:v>
                </c:pt>
                <c:pt idx="3867">
                  <c:v>1.9119999999999999</c:v>
                </c:pt>
                <c:pt idx="3868">
                  <c:v>1.9119999999999999</c:v>
                </c:pt>
                <c:pt idx="3869">
                  <c:v>1.9119999999999999</c:v>
                </c:pt>
                <c:pt idx="3870">
                  <c:v>1.9119999999999999</c:v>
                </c:pt>
                <c:pt idx="3871">
                  <c:v>1.9119999999999999</c:v>
                </c:pt>
                <c:pt idx="3872">
                  <c:v>1.9119999999999999</c:v>
                </c:pt>
                <c:pt idx="3873">
                  <c:v>1.9159999999999999</c:v>
                </c:pt>
                <c:pt idx="3874">
                  <c:v>1.9159999999999999</c:v>
                </c:pt>
                <c:pt idx="3875">
                  <c:v>1.9159999999999999</c:v>
                </c:pt>
                <c:pt idx="3876">
                  <c:v>1.9159999999999999</c:v>
                </c:pt>
                <c:pt idx="3877">
                  <c:v>1.9159999999999999</c:v>
                </c:pt>
                <c:pt idx="3878">
                  <c:v>1.9159999999999999</c:v>
                </c:pt>
                <c:pt idx="3879">
                  <c:v>1.9159999999999999</c:v>
                </c:pt>
                <c:pt idx="3880">
                  <c:v>1.9159999999999999</c:v>
                </c:pt>
                <c:pt idx="3881">
                  <c:v>1.9159999999999999</c:v>
                </c:pt>
                <c:pt idx="3882">
                  <c:v>1.9159999999999999</c:v>
                </c:pt>
                <c:pt idx="3883">
                  <c:v>1.9159999999999999</c:v>
                </c:pt>
                <c:pt idx="3884">
                  <c:v>1.9159999999999999</c:v>
                </c:pt>
                <c:pt idx="3885">
                  <c:v>1.9159999999999999</c:v>
                </c:pt>
                <c:pt idx="3886">
                  <c:v>1.9159999999999999</c:v>
                </c:pt>
                <c:pt idx="3887">
                  <c:v>1.92</c:v>
                </c:pt>
                <c:pt idx="3888">
                  <c:v>1.92</c:v>
                </c:pt>
                <c:pt idx="3889">
                  <c:v>1.92</c:v>
                </c:pt>
                <c:pt idx="3890">
                  <c:v>1.92</c:v>
                </c:pt>
                <c:pt idx="3891">
                  <c:v>1.92</c:v>
                </c:pt>
                <c:pt idx="3892">
                  <c:v>1.92</c:v>
                </c:pt>
                <c:pt idx="3893">
                  <c:v>1.92</c:v>
                </c:pt>
                <c:pt idx="3894">
                  <c:v>1.92</c:v>
                </c:pt>
                <c:pt idx="3895">
                  <c:v>1.92</c:v>
                </c:pt>
                <c:pt idx="3896">
                  <c:v>1.92</c:v>
                </c:pt>
                <c:pt idx="3897">
                  <c:v>1.92</c:v>
                </c:pt>
                <c:pt idx="3898">
                  <c:v>1.92</c:v>
                </c:pt>
                <c:pt idx="3899">
                  <c:v>1.92</c:v>
                </c:pt>
                <c:pt idx="3900">
                  <c:v>1.92</c:v>
                </c:pt>
                <c:pt idx="3901">
                  <c:v>1.92</c:v>
                </c:pt>
                <c:pt idx="3902">
                  <c:v>1.9219999999999999</c:v>
                </c:pt>
                <c:pt idx="3903">
                  <c:v>1.9219999999999999</c:v>
                </c:pt>
                <c:pt idx="3904">
                  <c:v>1.9219999999999999</c:v>
                </c:pt>
                <c:pt idx="3905">
                  <c:v>1.9219999999999999</c:v>
                </c:pt>
                <c:pt idx="3906">
                  <c:v>1.9219999999999999</c:v>
                </c:pt>
                <c:pt idx="3907">
                  <c:v>1.9219999999999999</c:v>
                </c:pt>
                <c:pt idx="3908">
                  <c:v>1.9219999999999999</c:v>
                </c:pt>
                <c:pt idx="3909">
                  <c:v>1.9219999999999999</c:v>
                </c:pt>
                <c:pt idx="3910">
                  <c:v>1.9219999999999999</c:v>
                </c:pt>
                <c:pt idx="3911">
                  <c:v>1.9219999999999999</c:v>
                </c:pt>
                <c:pt idx="3912">
                  <c:v>1.9219999999999999</c:v>
                </c:pt>
                <c:pt idx="3913">
                  <c:v>1.9219999999999999</c:v>
                </c:pt>
                <c:pt idx="3914">
                  <c:v>1.9219999999999999</c:v>
                </c:pt>
                <c:pt idx="3915">
                  <c:v>1.9219999999999999</c:v>
                </c:pt>
                <c:pt idx="3916">
                  <c:v>1.923</c:v>
                </c:pt>
                <c:pt idx="3917">
                  <c:v>1.923</c:v>
                </c:pt>
                <c:pt idx="3918">
                  <c:v>1.923</c:v>
                </c:pt>
                <c:pt idx="3919">
                  <c:v>1.923</c:v>
                </c:pt>
                <c:pt idx="3920">
                  <c:v>1.923</c:v>
                </c:pt>
                <c:pt idx="3921">
                  <c:v>1.923</c:v>
                </c:pt>
                <c:pt idx="3922">
                  <c:v>1.923</c:v>
                </c:pt>
                <c:pt idx="3923">
                  <c:v>1.923</c:v>
                </c:pt>
                <c:pt idx="3924">
                  <c:v>1.923</c:v>
                </c:pt>
                <c:pt idx="3925">
                  <c:v>1.923</c:v>
                </c:pt>
                <c:pt idx="3926">
                  <c:v>1.923</c:v>
                </c:pt>
                <c:pt idx="3927">
                  <c:v>1.923</c:v>
                </c:pt>
                <c:pt idx="3928">
                  <c:v>1.923</c:v>
                </c:pt>
                <c:pt idx="3929">
                  <c:v>1.923</c:v>
                </c:pt>
                <c:pt idx="3930">
                  <c:v>1.923</c:v>
                </c:pt>
                <c:pt idx="3931">
                  <c:v>1.9239999999999999</c:v>
                </c:pt>
                <c:pt idx="3932">
                  <c:v>1.9239999999999999</c:v>
                </c:pt>
                <c:pt idx="3933">
                  <c:v>1.9239999999999999</c:v>
                </c:pt>
                <c:pt idx="3934">
                  <c:v>1.9239999999999999</c:v>
                </c:pt>
                <c:pt idx="3935">
                  <c:v>1.9239999999999999</c:v>
                </c:pt>
                <c:pt idx="3936">
                  <c:v>1.9239999999999999</c:v>
                </c:pt>
                <c:pt idx="3937">
                  <c:v>1.9239999999999999</c:v>
                </c:pt>
                <c:pt idx="3938">
                  <c:v>1.9239999999999999</c:v>
                </c:pt>
                <c:pt idx="3939">
                  <c:v>1.9239999999999999</c:v>
                </c:pt>
                <c:pt idx="3940">
                  <c:v>1.9239999999999999</c:v>
                </c:pt>
                <c:pt idx="3941">
                  <c:v>1.9239999999999999</c:v>
                </c:pt>
                <c:pt idx="3942">
                  <c:v>1.9239999999999999</c:v>
                </c:pt>
                <c:pt idx="3943">
                  <c:v>1.9239999999999999</c:v>
                </c:pt>
                <c:pt idx="3944">
                  <c:v>1.9239999999999999</c:v>
                </c:pt>
                <c:pt idx="3945">
                  <c:v>1.9239999999999999</c:v>
                </c:pt>
                <c:pt idx="3946">
                  <c:v>1.925</c:v>
                </c:pt>
                <c:pt idx="3947">
                  <c:v>1.925</c:v>
                </c:pt>
                <c:pt idx="3948">
                  <c:v>1.925</c:v>
                </c:pt>
                <c:pt idx="3949">
                  <c:v>1.925</c:v>
                </c:pt>
                <c:pt idx="3950">
                  <c:v>1.925</c:v>
                </c:pt>
                <c:pt idx="3951">
                  <c:v>1.925</c:v>
                </c:pt>
                <c:pt idx="3952">
                  <c:v>1.925</c:v>
                </c:pt>
                <c:pt idx="3953">
                  <c:v>1.925</c:v>
                </c:pt>
                <c:pt idx="3954">
                  <c:v>1.925</c:v>
                </c:pt>
                <c:pt idx="3955">
                  <c:v>1.925</c:v>
                </c:pt>
                <c:pt idx="3956">
                  <c:v>1.925</c:v>
                </c:pt>
                <c:pt idx="3957">
                  <c:v>1.925</c:v>
                </c:pt>
                <c:pt idx="3958">
                  <c:v>1.925</c:v>
                </c:pt>
                <c:pt idx="3959">
                  <c:v>1.925</c:v>
                </c:pt>
                <c:pt idx="3960">
                  <c:v>1.9259999999999999</c:v>
                </c:pt>
                <c:pt idx="3961">
                  <c:v>1.9259999999999999</c:v>
                </c:pt>
                <c:pt idx="3962">
                  <c:v>1.9259999999999999</c:v>
                </c:pt>
                <c:pt idx="3963">
                  <c:v>1.9259999999999999</c:v>
                </c:pt>
                <c:pt idx="3964">
                  <c:v>1.9259999999999999</c:v>
                </c:pt>
                <c:pt idx="3965">
                  <c:v>1.9259999999999999</c:v>
                </c:pt>
                <c:pt idx="3966">
                  <c:v>1.9259999999999999</c:v>
                </c:pt>
                <c:pt idx="3967">
                  <c:v>1.9259999999999999</c:v>
                </c:pt>
                <c:pt idx="3968">
                  <c:v>1.9259999999999999</c:v>
                </c:pt>
                <c:pt idx="3969">
                  <c:v>1.9259999999999999</c:v>
                </c:pt>
                <c:pt idx="3970">
                  <c:v>1.9259999999999999</c:v>
                </c:pt>
                <c:pt idx="3971">
                  <c:v>1.9259999999999999</c:v>
                </c:pt>
                <c:pt idx="3972">
                  <c:v>1.9259999999999999</c:v>
                </c:pt>
                <c:pt idx="3973">
                  <c:v>1.9259999999999999</c:v>
                </c:pt>
                <c:pt idx="3974">
                  <c:v>1.9259999999999999</c:v>
                </c:pt>
                <c:pt idx="3975">
                  <c:v>1.9259999999999999</c:v>
                </c:pt>
                <c:pt idx="3976">
                  <c:v>1.9259999999999999</c:v>
                </c:pt>
                <c:pt idx="3977">
                  <c:v>1.9259999999999999</c:v>
                </c:pt>
                <c:pt idx="3978">
                  <c:v>1.9259999999999999</c:v>
                </c:pt>
                <c:pt idx="3979">
                  <c:v>1.9259999999999999</c:v>
                </c:pt>
                <c:pt idx="3980">
                  <c:v>1.9259999999999999</c:v>
                </c:pt>
                <c:pt idx="3981">
                  <c:v>1.9259999999999999</c:v>
                </c:pt>
                <c:pt idx="3982">
                  <c:v>1.9259999999999999</c:v>
                </c:pt>
                <c:pt idx="3983">
                  <c:v>1.9259999999999999</c:v>
                </c:pt>
                <c:pt idx="3984">
                  <c:v>1.9259999999999999</c:v>
                </c:pt>
                <c:pt idx="3985">
                  <c:v>1.9259999999999999</c:v>
                </c:pt>
                <c:pt idx="3986">
                  <c:v>1.9259999999999999</c:v>
                </c:pt>
                <c:pt idx="3987">
                  <c:v>1.9259999999999999</c:v>
                </c:pt>
                <c:pt idx="3988">
                  <c:v>1.9259999999999999</c:v>
                </c:pt>
                <c:pt idx="3989">
                  <c:v>1.9259999999999999</c:v>
                </c:pt>
                <c:pt idx="3990">
                  <c:v>1.9259999999999999</c:v>
                </c:pt>
                <c:pt idx="3991">
                  <c:v>1.9259999999999999</c:v>
                </c:pt>
                <c:pt idx="3992">
                  <c:v>1.9259999999999999</c:v>
                </c:pt>
                <c:pt idx="3993">
                  <c:v>1.9259999999999999</c:v>
                </c:pt>
                <c:pt idx="3994">
                  <c:v>1.9259999999999999</c:v>
                </c:pt>
                <c:pt idx="3995">
                  <c:v>1.9259999999999999</c:v>
                </c:pt>
                <c:pt idx="3996">
                  <c:v>1.9259999999999999</c:v>
                </c:pt>
                <c:pt idx="3997">
                  <c:v>1.9259999999999999</c:v>
                </c:pt>
                <c:pt idx="3998">
                  <c:v>1.9259999999999999</c:v>
                </c:pt>
                <c:pt idx="3999">
                  <c:v>1.9259999999999999</c:v>
                </c:pt>
                <c:pt idx="4000">
                  <c:v>1.9259999999999999</c:v>
                </c:pt>
                <c:pt idx="4001">
                  <c:v>1.9259999999999999</c:v>
                </c:pt>
                <c:pt idx="4002">
                  <c:v>1.9259999999999999</c:v>
                </c:pt>
                <c:pt idx="4003">
                  <c:v>1.9259999999999999</c:v>
                </c:pt>
                <c:pt idx="4004">
                  <c:v>1.927</c:v>
                </c:pt>
                <c:pt idx="4005">
                  <c:v>1.927</c:v>
                </c:pt>
                <c:pt idx="4006">
                  <c:v>1.927</c:v>
                </c:pt>
                <c:pt idx="4007">
                  <c:v>1.927</c:v>
                </c:pt>
                <c:pt idx="4008">
                  <c:v>1.927</c:v>
                </c:pt>
                <c:pt idx="4009">
                  <c:v>1.927</c:v>
                </c:pt>
                <c:pt idx="4010">
                  <c:v>1.927</c:v>
                </c:pt>
                <c:pt idx="4011">
                  <c:v>1.927</c:v>
                </c:pt>
                <c:pt idx="4012">
                  <c:v>1.927</c:v>
                </c:pt>
                <c:pt idx="4013">
                  <c:v>1.927</c:v>
                </c:pt>
                <c:pt idx="4014">
                  <c:v>1.927</c:v>
                </c:pt>
                <c:pt idx="4015">
                  <c:v>1.927</c:v>
                </c:pt>
                <c:pt idx="4016">
                  <c:v>1.927</c:v>
                </c:pt>
                <c:pt idx="4017">
                  <c:v>1.927</c:v>
                </c:pt>
                <c:pt idx="4018">
                  <c:v>1.9279999999999999</c:v>
                </c:pt>
                <c:pt idx="4019">
                  <c:v>1.9279999999999999</c:v>
                </c:pt>
                <c:pt idx="4020">
                  <c:v>1.9279999999999999</c:v>
                </c:pt>
                <c:pt idx="4021">
                  <c:v>1.9279999999999999</c:v>
                </c:pt>
                <c:pt idx="4022">
                  <c:v>1.9279999999999999</c:v>
                </c:pt>
                <c:pt idx="4023">
                  <c:v>1.9279999999999999</c:v>
                </c:pt>
                <c:pt idx="4024">
                  <c:v>1.9279999999999999</c:v>
                </c:pt>
                <c:pt idx="4025">
                  <c:v>1.9279999999999999</c:v>
                </c:pt>
                <c:pt idx="4026">
                  <c:v>1.9279999999999999</c:v>
                </c:pt>
                <c:pt idx="4027">
                  <c:v>1.9279999999999999</c:v>
                </c:pt>
                <c:pt idx="4028">
                  <c:v>1.9279999999999999</c:v>
                </c:pt>
                <c:pt idx="4029">
                  <c:v>1.9279999999999999</c:v>
                </c:pt>
                <c:pt idx="4030">
                  <c:v>1.9279999999999999</c:v>
                </c:pt>
                <c:pt idx="4031">
                  <c:v>1.9279999999999999</c:v>
                </c:pt>
                <c:pt idx="4032">
                  <c:v>1.9279999999999999</c:v>
                </c:pt>
                <c:pt idx="4033">
                  <c:v>1.9279999999999999</c:v>
                </c:pt>
                <c:pt idx="4034">
                  <c:v>1.9279999999999999</c:v>
                </c:pt>
                <c:pt idx="4035">
                  <c:v>1.9279999999999999</c:v>
                </c:pt>
                <c:pt idx="4036">
                  <c:v>1.9279999999999999</c:v>
                </c:pt>
                <c:pt idx="4037">
                  <c:v>1.9279999999999999</c:v>
                </c:pt>
                <c:pt idx="4038">
                  <c:v>1.9279999999999999</c:v>
                </c:pt>
                <c:pt idx="4039">
                  <c:v>1.9279999999999999</c:v>
                </c:pt>
                <c:pt idx="4040">
                  <c:v>1.9279999999999999</c:v>
                </c:pt>
                <c:pt idx="4041">
                  <c:v>1.9279999999999999</c:v>
                </c:pt>
                <c:pt idx="4042">
                  <c:v>1.9279999999999999</c:v>
                </c:pt>
                <c:pt idx="4043">
                  <c:v>1.9279999999999999</c:v>
                </c:pt>
                <c:pt idx="4044">
                  <c:v>1.9279999999999999</c:v>
                </c:pt>
                <c:pt idx="4045">
                  <c:v>1.9279999999999999</c:v>
                </c:pt>
                <c:pt idx="4046">
                  <c:v>1.9279999999999999</c:v>
                </c:pt>
                <c:pt idx="4047">
                  <c:v>1.9279999999999999</c:v>
                </c:pt>
                <c:pt idx="4048">
                  <c:v>1.9279999999999999</c:v>
                </c:pt>
                <c:pt idx="4049">
                  <c:v>1.9279999999999999</c:v>
                </c:pt>
                <c:pt idx="4050">
                  <c:v>1.9279999999999999</c:v>
                </c:pt>
                <c:pt idx="4051">
                  <c:v>1.9279999999999999</c:v>
                </c:pt>
                <c:pt idx="4052">
                  <c:v>1.9279999999999999</c:v>
                </c:pt>
                <c:pt idx="4053">
                  <c:v>1.9279999999999999</c:v>
                </c:pt>
                <c:pt idx="4054">
                  <c:v>1.9279999999999999</c:v>
                </c:pt>
                <c:pt idx="4055">
                  <c:v>1.9279999999999999</c:v>
                </c:pt>
                <c:pt idx="4056">
                  <c:v>1.9279999999999999</c:v>
                </c:pt>
                <c:pt idx="4057">
                  <c:v>1.9279999999999999</c:v>
                </c:pt>
                <c:pt idx="4058">
                  <c:v>1.9279999999999999</c:v>
                </c:pt>
                <c:pt idx="4059">
                  <c:v>1.9279999999999999</c:v>
                </c:pt>
                <c:pt idx="4060">
                  <c:v>1.9279999999999999</c:v>
                </c:pt>
                <c:pt idx="4061">
                  <c:v>1.9279999999999999</c:v>
                </c:pt>
                <c:pt idx="4062">
                  <c:v>1.9279999999999999</c:v>
                </c:pt>
                <c:pt idx="4063">
                  <c:v>1.9279999999999999</c:v>
                </c:pt>
                <c:pt idx="4064">
                  <c:v>1.9279999999999999</c:v>
                </c:pt>
                <c:pt idx="4065">
                  <c:v>1.9279999999999999</c:v>
                </c:pt>
                <c:pt idx="4066">
                  <c:v>1.9279999999999999</c:v>
                </c:pt>
                <c:pt idx="4067">
                  <c:v>1.9279999999999999</c:v>
                </c:pt>
                <c:pt idx="4068">
                  <c:v>1.9279999999999999</c:v>
                </c:pt>
                <c:pt idx="4069">
                  <c:v>1.9279999999999999</c:v>
                </c:pt>
                <c:pt idx="4070">
                  <c:v>1.9279999999999999</c:v>
                </c:pt>
                <c:pt idx="4071">
                  <c:v>1.9279999999999999</c:v>
                </c:pt>
                <c:pt idx="4072">
                  <c:v>1.9279999999999999</c:v>
                </c:pt>
                <c:pt idx="4073">
                  <c:v>1.9279999999999999</c:v>
                </c:pt>
                <c:pt idx="4074">
                  <c:v>1.9279999999999999</c:v>
                </c:pt>
                <c:pt idx="4075">
                  <c:v>1.9279999999999999</c:v>
                </c:pt>
                <c:pt idx="4076">
                  <c:v>1.9279999999999999</c:v>
                </c:pt>
                <c:pt idx="4077">
                  <c:v>1.9279999999999999</c:v>
                </c:pt>
                <c:pt idx="4078">
                  <c:v>1.9279999999999999</c:v>
                </c:pt>
                <c:pt idx="4079">
                  <c:v>1.9279999999999999</c:v>
                </c:pt>
                <c:pt idx="4080">
                  <c:v>1.9279999999999999</c:v>
                </c:pt>
                <c:pt idx="4081">
                  <c:v>1.9279999999999999</c:v>
                </c:pt>
                <c:pt idx="4082">
                  <c:v>1.9279999999999999</c:v>
                </c:pt>
                <c:pt idx="4083">
                  <c:v>1.9279999999999999</c:v>
                </c:pt>
                <c:pt idx="4084">
                  <c:v>1.9279999999999999</c:v>
                </c:pt>
                <c:pt idx="4085">
                  <c:v>1.9279999999999999</c:v>
                </c:pt>
                <c:pt idx="4086">
                  <c:v>1.9279999999999999</c:v>
                </c:pt>
                <c:pt idx="4087">
                  <c:v>1.9279999999999999</c:v>
                </c:pt>
                <c:pt idx="4088">
                  <c:v>1.9279999999999999</c:v>
                </c:pt>
                <c:pt idx="4089">
                  <c:v>1.9279999999999999</c:v>
                </c:pt>
                <c:pt idx="4090">
                  <c:v>1.9279999999999999</c:v>
                </c:pt>
                <c:pt idx="4091">
                  <c:v>1.929</c:v>
                </c:pt>
                <c:pt idx="4092">
                  <c:v>1.929</c:v>
                </c:pt>
                <c:pt idx="4093">
                  <c:v>1.929</c:v>
                </c:pt>
                <c:pt idx="4094">
                  <c:v>1.929</c:v>
                </c:pt>
                <c:pt idx="4095">
                  <c:v>1.929</c:v>
                </c:pt>
                <c:pt idx="4096">
                  <c:v>1.929</c:v>
                </c:pt>
                <c:pt idx="4097">
                  <c:v>1.929</c:v>
                </c:pt>
                <c:pt idx="4098">
                  <c:v>1.929</c:v>
                </c:pt>
                <c:pt idx="4099">
                  <c:v>1.929</c:v>
                </c:pt>
                <c:pt idx="4100">
                  <c:v>1.929</c:v>
                </c:pt>
                <c:pt idx="4101">
                  <c:v>1.929</c:v>
                </c:pt>
                <c:pt idx="4102">
                  <c:v>1.929</c:v>
                </c:pt>
                <c:pt idx="4103">
                  <c:v>1.929</c:v>
                </c:pt>
                <c:pt idx="4104">
                  <c:v>1.929</c:v>
                </c:pt>
                <c:pt idx="4105">
                  <c:v>1.929</c:v>
                </c:pt>
                <c:pt idx="4106">
                  <c:v>1.929</c:v>
                </c:pt>
                <c:pt idx="4107">
                  <c:v>1.929</c:v>
                </c:pt>
                <c:pt idx="4108">
                  <c:v>1.929</c:v>
                </c:pt>
                <c:pt idx="4109">
                  <c:v>1.929</c:v>
                </c:pt>
                <c:pt idx="4110">
                  <c:v>1.929</c:v>
                </c:pt>
                <c:pt idx="4111">
                  <c:v>1.929</c:v>
                </c:pt>
                <c:pt idx="4112">
                  <c:v>1.929</c:v>
                </c:pt>
                <c:pt idx="4113">
                  <c:v>1.929</c:v>
                </c:pt>
                <c:pt idx="4114">
                  <c:v>1.929</c:v>
                </c:pt>
                <c:pt idx="4115">
                  <c:v>1.929</c:v>
                </c:pt>
                <c:pt idx="4116">
                  <c:v>1.929</c:v>
                </c:pt>
                <c:pt idx="4117">
                  <c:v>1.929</c:v>
                </c:pt>
                <c:pt idx="4118">
                  <c:v>1.929</c:v>
                </c:pt>
                <c:pt idx="4119">
                  <c:v>1.929</c:v>
                </c:pt>
                <c:pt idx="4120">
                  <c:v>1.929</c:v>
                </c:pt>
                <c:pt idx="4121">
                  <c:v>1.929</c:v>
                </c:pt>
                <c:pt idx="4122">
                  <c:v>1.929</c:v>
                </c:pt>
                <c:pt idx="4123">
                  <c:v>1.929</c:v>
                </c:pt>
                <c:pt idx="4124">
                  <c:v>1.929</c:v>
                </c:pt>
                <c:pt idx="4125">
                  <c:v>1.929</c:v>
                </c:pt>
                <c:pt idx="4126">
                  <c:v>1.929</c:v>
                </c:pt>
                <c:pt idx="4127">
                  <c:v>1.929</c:v>
                </c:pt>
                <c:pt idx="4128">
                  <c:v>1.929</c:v>
                </c:pt>
                <c:pt idx="4129">
                  <c:v>1.929</c:v>
                </c:pt>
                <c:pt idx="4130">
                  <c:v>1.929</c:v>
                </c:pt>
                <c:pt idx="4131">
                  <c:v>1.929</c:v>
                </c:pt>
                <c:pt idx="4132">
                  <c:v>1.929</c:v>
                </c:pt>
                <c:pt idx="4133">
                  <c:v>1.929</c:v>
                </c:pt>
                <c:pt idx="4134">
                  <c:v>1.929</c:v>
                </c:pt>
                <c:pt idx="4135">
                  <c:v>1.929</c:v>
                </c:pt>
                <c:pt idx="4136">
                  <c:v>1.929</c:v>
                </c:pt>
                <c:pt idx="4137">
                  <c:v>1.929</c:v>
                </c:pt>
                <c:pt idx="4138">
                  <c:v>1.929</c:v>
                </c:pt>
                <c:pt idx="4139">
                  <c:v>1.929</c:v>
                </c:pt>
                <c:pt idx="4140">
                  <c:v>1.929</c:v>
                </c:pt>
                <c:pt idx="4141">
                  <c:v>1.929</c:v>
                </c:pt>
                <c:pt idx="4142">
                  <c:v>1.929</c:v>
                </c:pt>
                <c:pt idx="4143">
                  <c:v>1.929</c:v>
                </c:pt>
                <c:pt idx="4144">
                  <c:v>1.929</c:v>
                </c:pt>
                <c:pt idx="4145">
                  <c:v>1.929</c:v>
                </c:pt>
                <c:pt idx="4146">
                  <c:v>1.929</c:v>
                </c:pt>
                <c:pt idx="4147">
                  <c:v>1.929</c:v>
                </c:pt>
                <c:pt idx="4148">
                  <c:v>1.929</c:v>
                </c:pt>
                <c:pt idx="4149">
                  <c:v>1.9279999999999999</c:v>
                </c:pt>
                <c:pt idx="4150">
                  <c:v>1.9279999999999999</c:v>
                </c:pt>
                <c:pt idx="4151">
                  <c:v>1.9279999999999999</c:v>
                </c:pt>
                <c:pt idx="4152">
                  <c:v>1.9279999999999999</c:v>
                </c:pt>
                <c:pt idx="4153">
                  <c:v>1.9279999999999999</c:v>
                </c:pt>
                <c:pt idx="4154">
                  <c:v>1.9279999999999999</c:v>
                </c:pt>
                <c:pt idx="4155">
                  <c:v>1.9279999999999999</c:v>
                </c:pt>
                <c:pt idx="4156">
                  <c:v>1.9279999999999999</c:v>
                </c:pt>
                <c:pt idx="4157">
                  <c:v>1.9279999999999999</c:v>
                </c:pt>
                <c:pt idx="4158">
                  <c:v>1.9279999999999999</c:v>
                </c:pt>
                <c:pt idx="4159">
                  <c:v>1.9279999999999999</c:v>
                </c:pt>
                <c:pt idx="4160">
                  <c:v>1.9279999999999999</c:v>
                </c:pt>
                <c:pt idx="4161">
                  <c:v>1.9279999999999999</c:v>
                </c:pt>
                <c:pt idx="4162">
                  <c:v>1.9279999999999999</c:v>
                </c:pt>
                <c:pt idx="4163">
                  <c:v>1.9279999999999999</c:v>
                </c:pt>
                <c:pt idx="4164">
                  <c:v>1.9279999999999999</c:v>
                </c:pt>
                <c:pt idx="4165">
                  <c:v>1.9279999999999999</c:v>
                </c:pt>
                <c:pt idx="4166">
                  <c:v>1.9279999999999999</c:v>
                </c:pt>
                <c:pt idx="4167">
                  <c:v>1.9279999999999999</c:v>
                </c:pt>
                <c:pt idx="4168">
                  <c:v>1.9279999999999999</c:v>
                </c:pt>
                <c:pt idx="4169">
                  <c:v>1.9279999999999999</c:v>
                </c:pt>
                <c:pt idx="4170">
                  <c:v>1.9279999999999999</c:v>
                </c:pt>
                <c:pt idx="4171">
                  <c:v>1.9279999999999999</c:v>
                </c:pt>
                <c:pt idx="4172">
                  <c:v>1.9279999999999999</c:v>
                </c:pt>
                <c:pt idx="4173">
                  <c:v>1.9279999999999999</c:v>
                </c:pt>
                <c:pt idx="4174">
                  <c:v>1.9279999999999999</c:v>
                </c:pt>
                <c:pt idx="4175">
                  <c:v>1.9279999999999999</c:v>
                </c:pt>
                <c:pt idx="4176">
                  <c:v>1.9279999999999999</c:v>
                </c:pt>
                <c:pt idx="4177">
                  <c:v>1.9279999999999999</c:v>
                </c:pt>
                <c:pt idx="4178">
                  <c:v>1.9279999999999999</c:v>
                </c:pt>
                <c:pt idx="4179">
                  <c:v>1.9279999999999999</c:v>
                </c:pt>
                <c:pt idx="4180">
                  <c:v>1.9279999999999999</c:v>
                </c:pt>
                <c:pt idx="4181">
                  <c:v>1.9279999999999999</c:v>
                </c:pt>
                <c:pt idx="4182">
                  <c:v>1.9279999999999999</c:v>
                </c:pt>
                <c:pt idx="4183">
                  <c:v>1.9279999999999999</c:v>
                </c:pt>
                <c:pt idx="4184">
                  <c:v>1.9279999999999999</c:v>
                </c:pt>
                <c:pt idx="4185">
                  <c:v>1.9279999999999999</c:v>
                </c:pt>
                <c:pt idx="4186">
                  <c:v>1.9279999999999999</c:v>
                </c:pt>
                <c:pt idx="4187">
                  <c:v>1.9279999999999999</c:v>
                </c:pt>
                <c:pt idx="4188">
                  <c:v>1.9279999999999999</c:v>
                </c:pt>
                <c:pt idx="4189">
                  <c:v>1.9279999999999999</c:v>
                </c:pt>
                <c:pt idx="4190">
                  <c:v>1.9279999999999999</c:v>
                </c:pt>
                <c:pt idx="4191">
                  <c:v>1.9279999999999999</c:v>
                </c:pt>
                <c:pt idx="4192">
                  <c:v>1.9279999999999999</c:v>
                </c:pt>
                <c:pt idx="4193">
                  <c:v>1.927</c:v>
                </c:pt>
                <c:pt idx="4194">
                  <c:v>1.927</c:v>
                </c:pt>
                <c:pt idx="4195">
                  <c:v>1.927</c:v>
                </c:pt>
                <c:pt idx="4196">
                  <c:v>1.927</c:v>
                </c:pt>
                <c:pt idx="4197">
                  <c:v>1.927</c:v>
                </c:pt>
                <c:pt idx="4198">
                  <c:v>1.927</c:v>
                </c:pt>
                <c:pt idx="4199">
                  <c:v>1.927</c:v>
                </c:pt>
                <c:pt idx="4200">
                  <c:v>1.927</c:v>
                </c:pt>
                <c:pt idx="4201">
                  <c:v>1.927</c:v>
                </c:pt>
                <c:pt idx="4202">
                  <c:v>1.927</c:v>
                </c:pt>
                <c:pt idx="4203">
                  <c:v>1.927</c:v>
                </c:pt>
                <c:pt idx="4204">
                  <c:v>1.927</c:v>
                </c:pt>
                <c:pt idx="4205">
                  <c:v>1.927</c:v>
                </c:pt>
                <c:pt idx="4206">
                  <c:v>1.927</c:v>
                </c:pt>
                <c:pt idx="4207">
                  <c:v>1.927</c:v>
                </c:pt>
                <c:pt idx="4208">
                  <c:v>1.9259999999999999</c:v>
                </c:pt>
                <c:pt idx="4209">
                  <c:v>1.9259999999999999</c:v>
                </c:pt>
                <c:pt idx="4210">
                  <c:v>1.9259999999999999</c:v>
                </c:pt>
                <c:pt idx="4211">
                  <c:v>1.9259999999999999</c:v>
                </c:pt>
                <c:pt idx="4212">
                  <c:v>1.9259999999999999</c:v>
                </c:pt>
                <c:pt idx="4213">
                  <c:v>1.9259999999999999</c:v>
                </c:pt>
                <c:pt idx="4214">
                  <c:v>1.9259999999999999</c:v>
                </c:pt>
                <c:pt idx="4215">
                  <c:v>1.9259999999999999</c:v>
                </c:pt>
                <c:pt idx="4216">
                  <c:v>1.9259999999999999</c:v>
                </c:pt>
                <c:pt idx="4217">
                  <c:v>1.9259999999999999</c:v>
                </c:pt>
                <c:pt idx="4218">
                  <c:v>1.9259999999999999</c:v>
                </c:pt>
                <c:pt idx="4219">
                  <c:v>1.9259999999999999</c:v>
                </c:pt>
                <c:pt idx="4220">
                  <c:v>1.9259999999999999</c:v>
                </c:pt>
                <c:pt idx="4221">
                  <c:v>1.9259999999999999</c:v>
                </c:pt>
                <c:pt idx="4222">
                  <c:v>1.9259999999999999</c:v>
                </c:pt>
                <c:pt idx="4223">
                  <c:v>1.9259999999999999</c:v>
                </c:pt>
                <c:pt idx="4224">
                  <c:v>1.9259999999999999</c:v>
                </c:pt>
                <c:pt idx="4225">
                  <c:v>1.9259999999999999</c:v>
                </c:pt>
                <c:pt idx="4226">
                  <c:v>1.9259999999999999</c:v>
                </c:pt>
                <c:pt idx="4227">
                  <c:v>1.9259999999999999</c:v>
                </c:pt>
                <c:pt idx="4228">
                  <c:v>1.9259999999999999</c:v>
                </c:pt>
                <c:pt idx="4229">
                  <c:v>1.9259999999999999</c:v>
                </c:pt>
                <c:pt idx="4230">
                  <c:v>1.9259999999999999</c:v>
                </c:pt>
                <c:pt idx="4231">
                  <c:v>1.9259999999999999</c:v>
                </c:pt>
                <c:pt idx="4232">
                  <c:v>1.9259999999999999</c:v>
                </c:pt>
                <c:pt idx="4233">
                  <c:v>1.9259999999999999</c:v>
                </c:pt>
                <c:pt idx="4234">
                  <c:v>1.9259999999999999</c:v>
                </c:pt>
                <c:pt idx="4235">
                  <c:v>1.9259999999999999</c:v>
                </c:pt>
                <c:pt idx="4236">
                  <c:v>1.9259999999999999</c:v>
                </c:pt>
                <c:pt idx="4237">
                  <c:v>1.925</c:v>
                </c:pt>
                <c:pt idx="4238">
                  <c:v>1.925</c:v>
                </c:pt>
                <c:pt idx="4239">
                  <c:v>1.925</c:v>
                </c:pt>
                <c:pt idx="4240">
                  <c:v>1.925</c:v>
                </c:pt>
                <c:pt idx="4241">
                  <c:v>1.925</c:v>
                </c:pt>
                <c:pt idx="4242">
                  <c:v>1.925</c:v>
                </c:pt>
                <c:pt idx="4243">
                  <c:v>1.925</c:v>
                </c:pt>
                <c:pt idx="4244">
                  <c:v>1.925</c:v>
                </c:pt>
                <c:pt idx="4245">
                  <c:v>1.925</c:v>
                </c:pt>
                <c:pt idx="4246">
                  <c:v>1.925</c:v>
                </c:pt>
                <c:pt idx="4247">
                  <c:v>1.925</c:v>
                </c:pt>
                <c:pt idx="4248">
                  <c:v>1.925</c:v>
                </c:pt>
                <c:pt idx="4249">
                  <c:v>1.925</c:v>
                </c:pt>
                <c:pt idx="4250">
                  <c:v>1.925</c:v>
                </c:pt>
                <c:pt idx="4251">
                  <c:v>1.925</c:v>
                </c:pt>
                <c:pt idx="4252">
                  <c:v>1.925</c:v>
                </c:pt>
                <c:pt idx="4253">
                  <c:v>1.925</c:v>
                </c:pt>
                <c:pt idx="4254">
                  <c:v>1.925</c:v>
                </c:pt>
                <c:pt idx="4255">
                  <c:v>1.925</c:v>
                </c:pt>
                <c:pt idx="4256">
                  <c:v>1.925</c:v>
                </c:pt>
                <c:pt idx="4257">
                  <c:v>1.925</c:v>
                </c:pt>
                <c:pt idx="4258">
                  <c:v>1.925</c:v>
                </c:pt>
                <c:pt idx="4259">
                  <c:v>1.925</c:v>
                </c:pt>
                <c:pt idx="4260">
                  <c:v>1.925</c:v>
                </c:pt>
                <c:pt idx="4261">
                  <c:v>1.925</c:v>
                </c:pt>
                <c:pt idx="4262">
                  <c:v>1.925</c:v>
                </c:pt>
                <c:pt idx="4263">
                  <c:v>1.925</c:v>
                </c:pt>
                <c:pt idx="4264">
                  <c:v>1.925</c:v>
                </c:pt>
                <c:pt idx="4265">
                  <c:v>1.925</c:v>
                </c:pt>
                <c:pt idx="4266">
                  <c:v>1.925</c:v>
                </c:pt>
                <c:pt idx="4267">
                  <c:v>1.925</c:v>
                </c:pt>
                <c:pt idx="4268">
                  <c:v>1.925</c:v>
                </c:pt>
                <c:pt idx="4269">
                  <c:v>1.925</c:v>
                </c:pt>
                <c:pt idx="4270">
                  <c:v>1.925</c:v>
                </c:pt>
                <c:pt idx="4271">
                  <c:v>1.925</c:v>
                </c:pt>
                <c:pt idx="4272">
                  <c:v>1.925</c:v>
                </c:pt>
                <c:pt idx="4273">
                  <c:v>1.925</c:v>
                </c:pt>
                <c:pt idx="4274">
                  <c:v>1.925</c:v>
                </c:pt>
                <c:pt idx="4275">
                  <c:v>1.925</c:v>
                </c:pt>
                <c:pt idx="4276">
                  <c:v>1.925</c:v>
                </c:pt>
                <c:pt idx="4277">
                  <c:v>1.925</c:v>
                </c:pt>
                <c:pt idx="4278">
                  <c:v>1.925</c:v>
                </c:pt>
                <c:pt idx="4279">
                  <c:v>1.925</c:v>
                </c:pt>
                <c:pt idx="4280">
                  <c:v>1.9239999999999999</c:v>
                </c:pt>
                <c:pt idx="4281">
                  <c:v>1.9239999999999999</c:v>
                </c:pt>
                <c:pt idx="4282">
                  <c:v>1.9239999999999999</c:v>
                </c:pt>
                <c:pt idx="4283">
                  <c:v>1.9239999999999999</c:v>
                </c:pt>
                <c:pt idx="4284">
                  <c:v>1.9239999999999999</c:v>
                </c:pt>
                <c:pt idx="4285">
                  <c:v>1.9239999999999999</c:v>
                </c:pt>
                <c:pt idx="4286">
                  <c:v>1.9239999999999999</c:v>
                </c:pt>
                <c:pt idx="4287">
                  <c:v>1.9239999999999999</c:v>
                </c:pt>
                <c:pt idx="4288">
                  <c:v>1.9239999999999999</c:v>
                </c:pt>
                <c:pt idx="4289">
                  <c:v>1.9239999999999999</c:v>
                </c:pt>
                <c:pt idx="4290">
                  <c:v>1.9239999999999999</c:v>
                </c:pt>
                <c:pt idx="4291">
                  <c:v>1.9239999999999999</c:v>
                </c:pt>
                <c:pt idx="4292">
                  <c:v>1.9239999999999999</c:v>
                </c:pt>
                <c:pt idx="4293">
                  <c:v>1.9239999999999999</c:v>
                </c:pt>
                <c:pt idx="4294">
                  <c:v>1.9239999999999999</c:v>
                </c:pt>
                <c:pt idx="4295">
                  <c:v>1.923</c:v>
                </c:pt>
                <c:pt idx="4296">
                  <c:v>1.923</c:v>
                </c:pt>
                <c:pt idx="4297">
                  <c:v>1.923</c:v>
                </c:pt>
                <c:pt idx="4298">
                  <c:v>1.923</c:v>
                </c:pt>
                <c:pt idx="4299">
                  <c:v>1.923</c:v>
                </c:pt>
                <c:pt idx="4300">
                  <c:v>1.923</c:v>
                </c:pt>
                <c:pt idx="4301">
                  <c:v>1.923</c:v>
                </c:pt>
                <c:pt idx="4302">
                  <c:v>1.923</c:v>
                </c:pt>
                <c:pt idx="4303">
                  <c:v>1.923</c:v>
                </c:pt>
                <c:pt idx="4304">
                  <c:v>1.923</c:v>
                </c:pt>
                <c:pt idx="4305">
                  <c:v>1.923</c:v>
                </c:pt>
                <c:pt idx="4306">
                  <c:v>1.923</c:v>
                </c:pt>
                <c:pt idx="4307">
                  <c:v>1.923</c:v>
                </c:pt>
                <c:pt idx="4308">
                  <c:v>1.923</c:v>
                </c:pt>
                <c:pt idx="4309">
                  <c:v>1.923</c:v>
                </c:pt>
                <c:pt idx="4310">
                  <c:v>1.923</c:v>
                </c:pt>
                <c:pt idx="4311">
                  <c:v>1.923</c:v>
                </c:pt>
                <c:pt idx="4312">
                  <c:v>1.923</c:v>
                </c:pt>
                <c:pt idx="4313">
                  <c:v>1.923</c:v>
                </c:pt>
                <c:pt idx="4314">
                  <c:v>1.923</c:v>
                </c:pt>
                <c:pt idx="4315">
                  <c:v>1.923</c:v>
                </c:pt>
                <c:pt idx="4316">
                  <c:v>1.923</c:v>
                </c:pt>
                <c:pt idx="4317">
                  <c:v>1.923</c:v>
                </c:pt>
                <c:pt idx="4318">
                  <c:v>1.923</c:v>
                </c:pt>
                <c:pt idx="4319">
                  <c:v>1.923</c:v>
                </c:pt>
                <c:pt idx="4320">
                  <c:v>1.923</c:v>
                </c:pt>
                <c:pt idx="4321">
                  <c:v>1.923</c:v>
                </c:pt>
                <c:pt idx="4322">
                  <c:v>1.923</c:v>
                </c:pt>
                <c:pt idx="4323">
                  <c:v>1.923</c:v>
                </c:pt>
                <c:pt idx="4324">
                  <c:v>1.923</c:v>
                </c:pt>
                <c:pt idx="4325">
                  <c:v>1.923</c:v>
                </c:pt>
                <c:pt idx="4326">
                  <c:v>1.923</c:v>
                </c:pt>
                <c:pt idx="4327">
                  <c:v>1.923</c:v>
                </c:pt>
                <c:pt idx="4328">
                  <c:v>1.923</c:v>
                </c:pt>
                <c:pt idx="4329">
                  <c:v>1.923</c:v>
                </c:pt>
                <c:pt idx="4330">
                  <c:v>1.923</c:v>
                </c:pt>
                <c:pt idx="4331">
                  <c:v>1.923</c:v>
                </c:pt>
                <c:pt idx="4332">
                  <c:v>1.923</c:v>
                </c:pt>
                <c:pt idx="4333">
                  <c:v>1.923</c:v>
                </c:pt>
                <c:pt idx="4334">
                  <c:v>1.923</c:v>
                </c:pt>
                <c:pt idx="4335">
                  <c:v>1.923</c:v>
                </c:pt>
                <c:pt idx="4336">
                  <c:v>1.923</c:v>
                </c:pt>
                <c:pt idx="4337">
                  <c:v>1.923</c:v>
                </c:pt>
                <c:pt idx="4338">
                  <c:v>1.923</c:v>
                </c:pt>
                <c:pt idx="4339">
                  <c:v>1.9239999999999999</c:v>
                </c:pt>
                <c:pt idx="4340">
                  <c:v>1.9239999999999999</c:v>
                </c:pt>
                <c:pt idx="4341">
                  <c:v>1.9239999999999999</c:v>
                </c:pt>
                <c:pt idx="4342">
                  <c:v>1.9239999999999999</c:v>
                </c:pt>
                <c:pt idx="4343">
                  <c:v>1.9239999999999999</c:v>
                </c:pt>
                <c:pt idx="4344">
                  <c:v>1.9239999999999999</c:v>
                </c:pt>
                <c:pt idx="4345">
                  <c:v>1.9239999999999999</c:v>
                </c:pt>
                <c:pt idx="4346">
                  <c:v>1.9239999999999999</c:v>
                </c:pt>
                <c:pt idx="4347">
                  <c:v>1.9239999999999999</c:v>
                </c:pt>
                <c:pt idx="4348">
                  <c:v>1.9239999999999999</c:v>
                </c:pt>
                <c:pt idx="4349">
                  <c:v>1.9239999999999999</c:v>
                </c:pt>
                <c:pt idx="4350">
                  <c:v>1.9239999999999999</c:v>
                </c:pt>
                <c:pt idx="4351">
                  <c:v>1.9239999999999999</c:v>
                </c:pt>
                <c:pt idx="4352">
                  <c:v>1.9239999999999999</c:v>
                </c:pt>
                <c:pt idx="4353">
                  <c:v>1.927</c:v>
                </c:pt>
                <c:pt idx="4354">
                  <c:v>1.927</c:v>
                </c:pt>
                <c:pt idx="4355">
                  <c:v>1.927</c:v>
                </c:pt>
                <c:pt idx="4356">
                  <c:v>1.927</c:v>
                </c:pt>
                <c:pt idx="4357">
                  <c:v>1.927</c:v>
                </c:pt>
                <c:pt idx="4358">
                  <c:v>1.927</c:v>
                </c:pt>
                <c:pt idx="4359">
                  <c:v>1.927</c:v>
                </c:pt>
                <c:pt idx="4360">
                  <c:v>1.927</c:v>
                </c:pt>
                <c:pt idx="4361">
                  <c:v>1.927</c:v>
                </c:pt>
                <c:pt idx="4362">
                  <c:v>1.927</c:v>
                </c:pt>
                <c:pt idx="4363">
                  <c:v>1.927</c:v>
                </c:pt>
                <c:pt idx="4364">
                  <c:v>1.927</c:v>
                </c:pt>
                <c:pt idx="4365">
                  <c:v>1.927</c:v>
                </c:pt>
                <c:pt idx="4366">
                  <c:v>1.927</c:v>
                </c:pt>
                <c:pt idx="4367">
                  <c:v>1.927</c:v>
                </c:pt>
                <c:pt idx="4368">
                  <c:v>1.931</c:v>
                </c:pt>
                <c:pt idx="4369">
                  <c:v>1.931</c:v>
                </c:pt>
                <c:pt idx="4370">
                  <c:v>1.931</c:v>
                </c:pt>
                <c:pt idx="4371">
                  <c:v>1.931</c:v>
                </c:pt>
                <c:pt idx="4372">
                  <c:v>1.931</c:v>
                </c:pt>
                <c:pt idx="4373">
                  <c:v>1.931</c:v>
                </c:pt>
                <c:pt idx="4374">
                  <c:v>1.931</c:v>
                </c:pt>
                <c:pt idx="4375">
                  <c:v>1.931</c:v>
                </c:pt>
                <c:pt idx="4376">
                  <c:v>1.931</c:v>
                </c:pt>
                <c:pt idx="4377">
                  <c:v>1.931</c:v>
                </c:pt>
                <c:pt idx="4378">
                  <c:v>1.931</c:v>
                </c:pt>
                <c:pt idx="4379">
                  <c:v>1.931</c:v>
                </c:pt>
                <c:pt idx="4380">
                  <c:v>1.931</c:v>
                </c:pt>
                <c:pt idx="4381">
                  <c:v>1.931</c:v>
                </c:pt>
                <c:pt idx="4382">
                  <c:v>1.9339999999999999</c:v>
                </c:pt>
                <c:pt idx="4383">
                  <c:v>1.9339999999999999</c:v>
                </c:pt>
                <c:pt idx="4384">
                  <c:v>1.9339999999999999</c:v>
                </c:pt>
                <c:pt idx="4385">
                  <c:v>1.9339999999999999</c:v>
                </c:pt>
                <c:pt idx="4386">
                  <c:v>1.9339999999999999</c:v>
                </c:pt>
                <c:pt idx="4387">
                  <c:v>1.9339999999999999</c:v>
                </c:pt>
                <c:pt idx="4388">
                  <c:v>1.9339999999999999</c:v>
                </c:pt>
                <c:pt idx="4389">
                  <c:v>1.9339999999999999</c:v>
                </c:pt>
                <c:pt idx="4390">
                  <c:v>1.9339999999999999</c:v>
                </c:pt>
                <c:pt idx="4391">
                  <c:v>1.9339999999999999</c:v>
                </c:pt>
                <c:pt idx="4392">
                  <c:v>1.9339999999999999</c:v>
                </c:pt>
                <c:pt idx="4393">
                  <c:v>1.9339999999999999</c:v>
                </c:pt>
                <c:pt idx="4394">
                  <c:v>1.9339999999999999</c:v>
                </c:pt>
                <c:pt idx="4395">
                  <c:v>1.9339999999999999</c:v>
                </c:pt>
                <c:pt idx="4396">
                  <c:v>1.9339999999999999</c:v>
                </c:pt>
                <c:pt idx="4397">
                  <c:v>1.9370000000000001</c:v>
                </c:pt>
                <c:pt idx="4398">
                  <c:v>1.9370000000000001</c:v>
                </c:pt>
                <c:pt idx="4399">
                  <c:v>1.9370000000000001</c:v>
                </c:pt>
                <c:pt idx="4400">
                  <c:v>1.9370000000000001</c:v>
                </c:pt>
                <c:pt idx="4401">
                  <c:v>1.9370000000000001</c:v>
                </c:pt>
                <c:pt idx="4402">
                  <c:v>1.9370000000000001</c:v>
                </c:pt>
                <c:pt idx="4403">
                  <c:v>1.9370000000000001</c:v>
                </c:pt>
                <c:pt idx="4404">
                  <c:v>1.9370000000000001</c:v>
                </c:pt>
                <c:pt idx="4405">
                  <c:v>1.9370000000000001</c:v>
                </c:pt>
                <c:pt idx="4406">
                  <c:v>1.9370000000000001</c:v>
                </c:pt>
                <c:pt idx="4407">
                  <c:v>1.9370000000000001</c:v>
                </c:pt>
                <c:pt idx="4408">
                  <c:v>1.9370000000000001</c:v>
                </c:pt>
                <c:pt idx="4409">
                  <c:v>1.9370000000000001</c:v>
                </c:pt>
                <c:pt idx="4410">
                  <c:v>1.9370000000000001</c:v>
                </c:pt>
                <c:pt idx="4411">
                  <c:v>1.94</c:v>
                </c:pt>
                <c:pt idx="4412">
                  <c:v>1.94</c:v>
                </c:pt>
                <c:pt idx="4413">
                  <c:v>1.94</c:v>
                </c:pt>
                <c:pt idx="4414">
                  <c:v>1.94</c:v>
                </c:pt>
                <c:pt idx="4415">
                  <c:v>1.94</c:v>
                </c:pt>
                <c:pt idx="4416">
                  <c:v>1.94</c:v>
                </c:pt>
                <c:pt idx="4417">
                  <c:v>1.94</c:v>
                </c:pt>
                <c:pt idx="4418">
                  <c:v>1.94</c:v>
                </c:pt>
                <c:pt idx="4419">
                  <c:v>1.94</c:v>
                </c:pt>
                <c:pt idx="4420">
                  <c:v>1.94</c:v>
                </c:pt>
                <c:pt idx="4421">
                  <c:v>1.94</c:v>
                </c:pt>
                <c:pt idx="4422">
                  <c:v>1.94</c:v>
                </c:pt>
                <c:pt idx="4423">
                  <c:v>1.94</c:v>
                </c:pt>
                <c:pt idx="4424">
                  <c:v>1.94</c:v>
                </c:pt>
                <c:pt idx="4425">
                  <c:v>1.94</c:v>
                </c:pt>
                <c:pt idx="4426">
                  <c:v>1.9430000000000001</c:v>
                </c:pt>
                <c:pt idx="4427">
                  <c:v>1.9430000000000001</c:v>
                </c:pt>
                <c:pt idx="4428">
                  <c:v>1.9430000000000001</c:v>
                </c:pt>
                <c:pt idx="4429">
                  <c:v>1.9430000000000001</c:v>
                </c:pt>
                <c:pt idx="4430">
                  <c:v>1.9430000000000001</c:v>
                </c:pt>
                <c:pt idx="4431">
                  <c:v>1.9430000000000001</c:v>
                </c:pt>
                <c:pt idx="4432">
                  <c:v>1.9430000000000001</c:v>
                </c:pt>
                <c:pt idx="4433">
                  <c:v>1.9430000000000001</c:v>
                </c:pt>
                <c:pt idx="4434">
                  <c:v>1.9430000000000001</c:v>
                </c:pt>
                <c:pt idx="4435">
                  <c:v>1.9430000000000001</c:v>
                </c:pt>
                <c:pt idx="4436">
                  <c:v>1.9430000000000001</c:v>
                </c:pt>
                <c:pt idx="4437">
                  <c:v>1.9430000000000001</c:v>
                </c:pt>
                <c:pt idx="4438">
                  <c:v>1.9430000000000001</c:v>
                </c:pt>
                <c:pt idx="4439">
                  <c:v>1.9430000000000001</c:v>
                </c:pt>
                <c:pt idx="4440">
                  <c:v>1.946</c:v>
                </c:pt>
                <c:pt idx="4441">
                  <c:v>1.946</c:v>
                </c:pt>
                <c:pt idx="4442">
                  <c:v>1.946</c:v>
                </c:pt>
                <c:pt idx="4443">
                  <c:v>1.946</c:v>
                </c:pt>
                <c:pt idx="4444">
                  <c:v>1.946</c:v>
                </c:pt>
                <c:pt idx="4445">
                  <c:v>1.946</c:v>
                </c:pt>
                <c:pt idx="4446">
                  <c:v>1.946</c:v>
                </c:pt>
                <c:pt idx="4447">
                  <c:v>1.946</c:v>
                </c:pt>
                <c:pt idx="4448">
                  <c:v>1.946</c:v>
                </c:pt>
                <c:pt idx="4449">
                  <c:v>1.946</c:v>
                </c:pt>
                <c:pt idx="4450">
                  <c:v>1.946</c:v>
                </c:pt>
                <c:pt idx="4451">
                  <c:v>1.946</c:v>
                </c:pt>
                <c:pt idx="4452">
                  <c:v>1.946</c:v>
                </c:pt>
                <c:pt idx="4453">
                  <c:v>1.946</c:v>
                </c:pt>
                <c:pt idx="4454">
                  <c:v>1.946</c:v>
                </c:pt>
                <c:pt idx="4455">
                  <c:v>1.95</c:v>
                </c:pt>
                <c:pt idx="4456">
                  <c:v>1.95</c:v>
                </c:pt>
                <c:pt idx="4457">
                  <c:v>1.95</c:v>
                </c:pt>
                <c:pt idx="4458">
                  <c:v>1.95</c:v>
                </c:pt>
                <c:pt idx="4459">
                  <c:v>1.95</c:v>
                </c:pt>
                <c:pt idx="4460">
                  <c:v>1.95</c:v>
                </c:pt>
                <c:pt idx="4461">
                  <c:v>1.95</c:v>
                </c:pt>
                <c:pt idx="4462">
                  <c:v>1.95</c:v>
                </c:pt>
                <c:pt idx="4463">
                  <c:v>1.95</c:v>
                </c:pt>
                <c:pt idx="4464">
                  <c:v>1.95</c:v>
                </c:pt>
                <c:pt idx="4465">
                  <c:v>1.95</c:v>
                </c:pt>
                <c:pt idx="4466">
                  <c:v>1.95</c:v>
                </c:pt>
                <c:pt idx="4467">
                  <c:v>1.95</c:v>
                </c:pt>
                <c:pt idx="4468">
                  <c:v>1.95</c:v>
                </c:pt>
                <c:pt idx="4469">
                  <c:v>1.95</c:v>
                </c:pt>
                <c:pt idx="4470">
                  <c:v>1.9530000000000001</c:v>
                </c:pt>
                <c:pt idx="4471">
                  <c:v>1.9530000000000001</c:v>
                </c:pt>
                <c:pt idx="4472">
                  <c:v>1.9530000000000001</c:v>
                </c:pt>
                <c:pt idx="4473">
                  <c:v>1.9530000000000001</c:v>
                </c:pt>
                <c:pt idx="4474">
                  <c:v>1.9530000000000001</c:v>
                </c:pt>
                <c:pt idx="4475">
                  <c:v>1.9530000000000001</c:v>
                </c:pt>
                <c:pt idx="4476">
                  <c:v>1.9530000000000001</c:v>
                </c:pt>
                <c:pt idx="4477">
                  <c:v>1.9530000000000001</c:v>
                </c:pt>
                <c:pt idx="4478">
                  <c:v>1.9530000000000001</c:v>
                </c:pt>
                <c:pt idx="4479">
                  <c:v>1.9530000000000001</c:v>
                </c:pt>
                <c:pt idx="4480">
                  <c:v>1.9530000000000001</c:v>
                </c:pt>
                <c:pt idx="4481">
                  <c:v>1.9530000000000001</c:v>
                </c:pt>
                <c:pt idx="4482">
                  <c:v>1.9530000000000001</c:v>
                </c:pt>
                <c:pt idx="4483">
                  <c:v>1.9530000000000001</c:v>
                </c:pt>
                <c:pt idx="4484">
                  <c:v>1.9550000000000001</c:v>
                </c:pt>
                <c:pt idx="4485">
                  <c:v>1.9550000000000001</c:v>
                </c:pt>
                <c:pt idx="4486">
                  <c:v>1.9550000000000001</c:v>
                </c:pt>
                <c:pt idx="4487">
                  <c:v>1.9550000000000001</c:v>
                </c:pt>
                <c:pt idx="4488">
                  <c:v>1.9550000000000001</c:v>
                </c:pt>
                <c:pt idx="4489">
                  <c:v>1.9550000000000001</c:v>
                </c:pt>
                <c:pt idx="4490">
                  <c:v>1.9550000000000001</c:v>
                </c:pt>
                <c:pt idx="4491">
                  <c:v>1.9550000000000001</c:v>
                </c:pt>
                <c:pt idx="4492">
                  <c:v>1.9550000000000001</c:v>
                </c:pt>
                <c:pt idx="4493">
                  <c:v>1.9550000000000001</c:v>
                </c:pt>
                <c:pt idx="4494">
                  <c:v>1.9550000000000001</c:v>
                </c:pt>
                <c:pt idx="4495">
                  <c:v>1.9550000000000001</c:v>
                </c:pt>
                <c:pt idx="4496">
                  <c:v>1.9550000000000001</c:v>
                </c:pt>
                <c:pt idx="4497">
                  <c:v>1.9550000000000001</c:v>
                </c:pt>
                <c:pt idx="4498">
                  <c:v>1.9550000000000001</c:v>
                </c:pt>
                <c:pt idx="4499">
                  <c:v>1.9570000000000001</c:v>
                </c:pt>
                <c:pt idx="4500">
                  <c:v>1.9570000000000001</c:v>
                </c:pt>
                <c:pt idx="4501">
                  <c:v>1.9570000000000001</c:v>
                </c:pt>
                <c:pt idx="4502">
                  <c:v>1.9570000000000001</c:v>
                </c:pt>
                <c:pt idx="4503">
                  <c:v>1.9570000000000001</c:v>
                </c:pt>
                <c:pt idx="4504">
                  <c:v>1.9570000000000001</c:v>
                </c:pt>
                <c:pt idx="4505">
                  <c:v>1.9570000000000001</c:v>
                </c:pt>
                <c:pt idx="4506">
                  <c:v>1.9570000000000001</c:v>
                </c:pt>
                <c:pt idx="4507">
                  <c:v>1.9570000000000001</c:v>
                </c:pt>
                <c:pt idx="4508">
                  <c:v>1.9570000000000001</c:v>
                </c:pt>
                <c:pt idx="4509">
                  <c:v>1.9570000000000001</c:v>
                </c:pt>
                <c:pt idx="4510">
                  <c:v>1.9570000000000001</c:v>
                </c:pt>
                <c:pt idx="4511">
                  <c:v>1.9570000000000001</c:v>
                </c:pt>
                <c:pt idx="4512">
                  <c:v>1.9570000000000001</c:v>
                </c:pt>
                <c:pt idx="4513">
                  <c:v>1.9610000000000001</c:v>
                </c:pt>
                <c:pt idx="4514">
                  <c:v>1.9610000000000001</c:v>
                </c:pt>
                <c:pt idx="4515">
                  <c:v>1.9610000000000001</c:v>
                </c:pt>
                <c:pt idx="4516">
                  <c:v>1.9610000000000001</c:v>
                </c:pt>
                <c:pt idx="4517">
                  <c:v>1.9610000000000001</c:v>
                </c:pt>
                <c:pt idx="4518">
                  <c:v>1.9610000000000001</c:v>
                </c:pt>
                <c:pt idx="4519">
                  <c:v>1.9610000000000001</c:v>
                </c:pt>
                <c:pt idx="4520">
                  <c:v>1.9610000000000001</c:v>
                </c:pt>
                <c:pt idx="4521">
                  <c:v>1.9610000000000001</c:v>
                </c:pt>
                <c:pt idx="4522">
                  <c:v>1.9610000000000001</c:v>
                </c:pt>
                <c:pt idx="4523">
                  <c:v>1.9610000000000001</c:v>
                </c:pt>
                <c:pt idx="4524">
                  <c:v>1.9610000000000001</c:v>
                </c:pt>
                <c:pt idx="4525">
                  <c:v>1.9610000000000001</c:v>
                </c:pt>
                <c:pt idx="4526">
                  <c:v>1.9610000000000001</c:v>
                </c:pt>
                <c:pt idx="4527">
                  <c:v>1.9610000000000001</c:v>
                </c:pt>
                <c:pt idx="4528">
                  <c:v>1.964</c:v>
                </c:pt>
                <c:pt idx="4529">
                  <c:v>1.964</c:v>
                </c:pt>
                <c:pt idx="4530">
                  <c:v>1.964</c:v>
                </c:pt>
                <c:pt idx="4531">
                  <c:v>1.964</c:v>
                </c:pt>
                <c:pt idx="4532">
                  <c:v>1.964</c:v>
                </c:pt>
                <c:pt idx="4533">
                  <c:v>1.964</c:v>
                </c:pt>
                <c:pt idx="4534">
                  <c:v>1.964</c:v>
                </c:pt>
                <c:pt idx="4535">
                  <c:v>1.964</c:v>
                </c:pt>
                <c:pt idx="4536">
                  <c:v>1.964</c:v>
                </c:pt>
                <c:pt idx="4537">
                  <c:v>1.964</c:v>
                </c:pt>
                <c:pt idx="4538">
                  <c:v>1.964</c:v>
                </c:pt>
                <c:pt idx="4539">
                  <c:v>1.964</c:v>
                </c:pt>
                <c:pt idx="4540">
                  <c:v>1.964</c:v>
                </c:pt>
                <c:pt idx="4541">
                  <c:v>1.964</c:v>
                </c:pt>
                <c:pt idx="4542">
                  <c:v>1.9670000000000001</c:v>
                </c:pt>
                <c:pt idx="4543">
                  <c:v>1.9670000000000001</c:v>
                </c:pt>
                <c:pt idx="4544">
                  <c:v>1.9670000000000001</c:v>
                </c:pt>
                <c:pt idx="4545">
                  <c:v>1.9670000000000001</c:v>
                </c:pt>
                <c:pt idx="4546">
                  <c:v>1.9670000000000001</c:v>
                </c:pt>
                <c:pt idx="4547">
                  <c:v>1.9670000000000001</c:v>
                </c:pt>
                <c:pt idx="4548">
                  <c:v>1.9670000000000001</c:v>
                </c:pt>
                <c:pt idx="4549">
                  <c:v>1.9670000000000001</c:v>
                </c:pt>
                <c:pt idx="4550">
                  <c:v>1.9670000000000001</c:v>
                </c:pt>
                <c:pt idx="4551">
                  <c:v>1.9670000000000001</c:v>
                </c:pt>
                <c:pt idx="4552">
                  <c:v>1.9670000000000001</c:v>
                </c:pt>
                <c:pt idx="4553">
                  <c:v>1.9670000000000001</c:v>
                </c:pt>
                <c:pt idx="4554">
                  <c:v>1.9670000000000001</c:v>
                </c:pt>
                <c:pt idx="4555">
                  <c:v>1.9670000000000001</c:v>
                </c:pt>
                <c:pt idx="4556">
                  <c:v>1.9670000000000001</c:v>
                </c:pt>
                <c:pt idx="4557">
                  <c:v>1.9690000000000001</c:v>
                </c:pt>
                <c:pt idx="4558">
                  <c:v>1.9690000000000001</c:v>
                </c:pt>
                <c:pt idx="4559">
                  <c:v>1.9690000000000001</c:v>
                </c:pt>
                <c:pt idx="4560">
                  <c:v>1.9690000000000001</c:v>
                </c:pt>
                <c:pt idx="4561">
                  <c:v>1.9690000000000001</c:v>
                </c:pt>
                <c:pt idx="4562">
                  <c:v>1.9690000000000001</c:v>
                </c:pt>
                <c:pt idx="4563">
                  <c:v>1.9690000000000001</c:v>
                </c:pt>
                <c:pt idx="4564">
                  <c:v>1.9690000000000001</c:v>
                </c:pt>
                <c:pt idx="4565">
                  <c:v>1.9690000000000001</c:v>
                </c:pt>
                <c:pt idx="4566">
                  <c:v>1.9690000000000001</c:v>
                </c:pt>
                <c:pt idx="4567">
                  <c:v>1.9690000000000001</c:v>
                </c:pt>
                <c:pt idx="4568">
                  <c:v>1.9690000000000001</c:v>
                </c:pt>
                <c:pt idx="4569">
                  <c:v>1.9690000000000001</c:v>
                </c:pt>
                <c:pt idx="4570">
                  <c:v>1.9690000000000001</c:v>
                </c:pt>
                <c:pt idx="4571">
                  <c:v>1.97</c:v>
                </c:pt>
                <c:pt idx="4572">
                  <c:v>1.97</c:v>
                </c:pt>
                <c:pt idx="4573">
                  <c:v>1.97</c:v>
                </c:pt>
                <c:pt idx="4574">
                  <c:v>1.97</c:v>
                </c:pt>
                <c:pt idx="4575">
                  <c:v>1.97</c:v>
                </c:pt>
                <c:pt idx="4576">
                  <c:v>1.97</c:v>
                </c:pt>
                <c:pt idx="4577">
                  <c:v>1.97</c:v>
                </c:pt>
                <c:pt idx="4578">
                  <c:v>1.97</c:v>
                </c:pt>
                <c:pt idx="4579">
                  <c:v>1.97</c:v>
                </c:pt>
                <c:pt idx="4580">
                  <c:v>1.97</c:v>
                </c:pt>
                <c:pt idx="4581">
                  <c:v>1.97</c:v>
                </c:pt>
                <c:pt idx="4582">
                  <c:v>1.97</c:v>
                </c:pt>
                <c:pt idx="4583">
                  <c:v>1.97</c:v>
                </c:pt>
                <c:pt idx="4584">
                  <c:v>1.97</c:v>
                </c:pt>
                <c:pt idx="4585">
                  <c:v>1.97</c:v>
                </c:pt>
                <c:pt idx="4586">
                  <c:v>1.9710000000000001</c:v>
                </c:pt>
                <c:pt idx="4587">
                  <c:v>1.9710000000000001</c:v>
                </c:pt>
                <c:pt idx="4588">
                  <c:v>1.9710000000000001</c:v>
                </c:pt>
                <c:pt idx="4589">
                  <c:v>1.9710000000000001</c:v>
                </c:pt>
                <c:pt idx="4590">
                  <c:v>1.9710000000000001</c:v>
                </c:pt>
                <c:pt idx="4591">
                  <c:v>1.9710000000000001</c:v>
                </c:pt>
                <c:pt idx="4592">
                  <c:v>1.9710000000000001</c:v>
                </c:pt>
                <c:pt idx="4593">
                  <c:v>1.9710000000000001</c:v>
                </c:pt>
                <c:pt idx="4594">
                  <c:v>1.9710000000000001</c:v>
                </c:pt>
                <c:pt idx="4595">
                  <c:v>1.9710000000000001</c:v>
                </c:pt>
                <c:pt idx="4596">
                  <c:v>1.9710000000000001</c:v>
                </c:pt>
                <c:pt idx="4597">
                  <c:v>1.9710000000000001</c:v>
                </c:pt>
                <c:pt idx="4598">
                  <c:v>1.9710000000000001</c:v>
                </c:pt>
                <c:pt idx="4599">
                  <c:v>1.9710000000000001</c:v>
                </c:pt>
                <c:pt idx="4600">
                  <c:v>1.9710000000000001</c:v>
                </c:pt>
                <c:pt idx="4601">
                  <c:v>1.9710000000000001</c:v>
                </c:pt>
                <c:pt idx="4602">
                  <c:v>1.9710000000000001</c:v>
                </c:pt>
                <c:pt idx="4603">
                  <c:v>1.9710000000000001</c:v>
                </c:pt>
                <c:pt idx="4604">
                  <c:v>1.9710000000000001</c:v>
                </c:pt>
                <c:pt idx="4605">
                  <c:v>1.9710000000000001</c:v>
                </c:pt>
                <c:pt idx="4606">
                  <c:v>1.9710000000000001</c:v>
                </c:pt>
                <c:pt idx="4607">
                  <c:v>1.9710000000000001</c:v>
                </c:pt>
                <c:pt idx="4608">
                  <c:v>1.9710000000000001</c:v>
                </c:pt>
                <c:pt idx="4609">
                  <c:v>1.9710000000000001</c:v>
                </c:pt>
                <c:pt idx="4610">
                  <c:v>1.9710000000000001</c:v>
                </c:pt>
                <c:pt idx="4611">
                  <c:v>1.9710000000000001</c:v>
                </c:pt>
                <c:pt idx="4612">
                  <c:v>1.9710000000000001</c:v>
                </c:pt>
                <c:pt idx="4613">
                  <c:v>1.9710000000000001</c:v>
                </c:pt>
                <c:pt idx="4614">
                  <c:v>1.9710000000000001</c:v>
                </c:pt>
                <c:pt idx="4615">
                  <c:v>1.9710000000000001</c:v>
                </c:pt>
                <c:pt idx="4616">
                  <c:v>1.9710000000000001</c:v>
                </c:pt>
                <c:pt idx="4617">
                  <c:v>1.9710000000000001</c:v>
                </c:pt>
                <c:pt idx="4618">
                  <c:v>1.9710000000000001</c:v>
                </c:pt>
                <c:pt idx="4619">
                  <c:v>1.9710000000000001</c:v>
                </c:pt>
                <c:pt idx="4620">
                  <c:v>1.9710000000000001</c:v>
                </c:pt>
                <c:pt idx="4621">
                  <c:v>1.9710000000000001</c:v>
                </c:pt>
                <c:pt idx="4622">
                  <c:v>1.9710000000000001</c:v>
                </c:pt>
                <c:pt idx="4623">
                  <c:v>1.9710000000000001</c:v>
                </c:pt>
                <c:pt idx="4624">
                  <c:v>1.9710000000000001</c:v>
                </c:pt>
                <c:pt idx="4625">
                  <c:v>1.9710000000000001</c:v>
                </c:pt>
                <c:pt idx="4626">
                  <c:v>1.9710000000000001</c:v>
                </c:pt>
                <c:pt idx="4627">
                  <c:v>1.9710000000000001</c:v>
                </c:pt>
                <c:pt idx="4628">
                  <c:v>1.9710000000000001</c:v>
                </c:pt>
                <c:pt idx="4629">
                  <c:v>1.9710000000000001</c:v>
                </c:pt>
                <c:pt idx="4630">
                  <c:v>1.9710000000000001</c:v>
                </c:pt>
                <c:pt idx="4631">
                  <c:v>1.9710000000000001</c:v>
                </c:pt>
                <c:pt idx="4632">
                  <c:v>1.9710000000000001</c:v>
                </c:pt>
                <c:pt idx="4633">
                  <c:v>1.9710000000000001</c:v>
                </c:pt>
                <c:pt idx="4634">
                  <c:v>1.9710000000000001</c:v>
                </c:pt>
                <c:pt idx="4635">
                  <c:v>1.9710000000000001</c:v>
                </c:pt>
                <c:pt idx="4636">
                  <c:v>1.9710000000000001</c:v>
                </c:pt>
                <c:pt idx="4637">
                  <c:v>1.9710000000000001</c:v>
                </c:pt>
                <c:pt idx="4638">
                  <c:v>1.9710000000000001</c:v>
                </c:pt>
                <c:pt idx="4639">
                  <c:v>1.9710000000000001</c:v>
                </c:pt>
                <c:pt idx="4640">
                  <c:v>1.9710000000000001</c:v>
                </c:pt>
                <c:pt idx="4641">
                  <c:v>1.9710000000000001</c:v>
                </c:pt>
                <c:pt idx="4642">
                  <c:v>1.9710000000000001</c:v>
                </c:pt>
                <c:pt idx="4643">
                  <c:v>1.9710000000000001</c:v>
                </c:pt>
                <c:pt idx="4644">
                  <c:v>1.9710000000000001</c:v>
                </c:pt>
                <c:pt idx="4645">
                  <c:v>1.9710000000000001</c:v>
                </c:pt>
                <c:pt idx="4646">
                  <c:v>1.9710000000000001</c:v>
                </c:pt>
                <c:pt idx="4647">
                  <c:v>1.9710000000000001</c:v>
                </c:pt>
                <c:pt idx="4648">
                  <c:v>1.9710000000000001</c:v>
                </c:pt>
                <c:pt idx="4649">
                  <c:v>1.9710000000000001</c:v>
                </c:pt>
                <c:pt idx="4650">
                  <c:v>1.9710000000000001</c:v>
                </c:pt>
                <c:pt idx="4651">
                  <c:v>1.9710000000000001</c:v>
                </c:pt>
                <c:pt idx="4652">
                  <c:v>1.9710000000000001</c:v>
                </c:pt>
                <c:pt idx="4653">
                  <c:v>1.9710000000000001</c:v>
                </c:pt>
                <c:pt idx="4654">
                  <c:v>1.9710000000000001</c:v>
                </c:pt>
                <c:pt idx="4655">
                  <c:v>1.9710000000000001</c:v>
                </c:pt>
                <c:pt idx="4656">
                  <c:v>1.9710000000000001</c:v>
                </c:pt>
                <c:pt idx="4657">
                  <c:v>1.9710000000000001</c:v>
                </c:pt>
                <c:pt idx="4658">
                  <c:v>1.9710000000000001</c:v>
                </c:pt>
                <c:pt idx="4659">
                  <c:v>1.9710000000000001</c:v>
                </c:pt>
                <c:pt idx="4660">
                  <c:v>1.9710000000000001</c:v>
                </c:pt>
                <c:pt idx="4661">
                  <c:v>1.9710000000000001</c:v>
                </c:pt>
                <c:pt idx="4662">
                  <c:v>1.9710000000000001</c:v>
                </c:pt>
                <c:pt idx="4663">
                  <c:v>1.9710000000000001</c:v>
                </c:pt>
                <c:pt idx="4664">
                  <c:v>1.9710000000000001</c:v>
                </c:pt>
                <c:pt idx="4665">
                  <c:v>1.9710000000000001</c:v>
                </c:pt>
                <c:pt idx="4666">
                  <c:v>1.9710000000000001</c:v>
                </c:pt>
                <c:pt idx="4667">
                  <c:v>1.9710000000000001</c:v>
                </c:pt>
                <c:pt idx="4668">
                  <c:v>1.9710000000000001</c:v>
                </c:pt>
                <c:pt idx="4669">
                  <c:v>1.9710000000000001</c:v>
                </c:pt>
                <c:pt idx="4670">
                  <c:v>1.9710000000000001</c:v>
                </c:pt>
                <c:pt idx="4671">
                  <c:v>1.9710000000000001</c:v>
                </c:pt>
                <c:pt idx="4672">
                  <c:v>1.9710000000000001</c:v>
                </c:pt>
                <c:pt idx="4673">
                  <c:v>1.972</c:v>
                </c:pt>
                <c:pt idx="4674">
                  <c:v>1.972</c:v>
                </c:pt>
                <c:pt idx="4675">
                  <c:v>1.972</c:v>
                </c:pt>
                <c:pt idx="4676">
                  <c:v>1.972</c:v>
                </c:pt>
                <c:pt idx="4677">
                  <c:v>1.972</c:v>
                </c:pt>
                <c:pt idx="4678">
                  <c:v>1.972</c:v>
                </c:pt>
                <c:pt idx="4679">
                  <c:v>1.972</c:v>
                </c:pt>
                <c:pt idx="4680">
                  <c:v>1.972</c:v>
                </c:pt>
                <c:pt idx="4681">
                  <c:v>1.972</c:v>
                </c:pt>
                <c:pt idx="4682">
                  <c:v>1.972</c:v>
                </c:pt>
                <c:pt idx="4683">
                  <c:v>1.972</c:v>
                </c:pt>
                <c:pt idx="4684">
                  <c:v>1.972</c:v>
                </c:pt>
                <c:pt idx="4685">
                  <c:v>1.972</c:v>
                </c:pt>
                <c:pt idx="4686">
                  <c:v>1.972</c:v>
                </c:pt>
                <c:pt idx="4687">
                  <c:v>1.972</c:v>
                </c:pt>
                <c:pt idx="4688">
                  <c:v>1.9730000000000001</c:v>
                </c:pt>
                <c:pt idx="4689">
                  <c:v>1.9730000000000001</c:v>
                </c:pt>
                <c:pt idx="4690">
                  <c:v>1.9730000000000001</c:v>
                </c:pt>
                <c:pt idx="4691">
                  <c:v>1.9730000000000001</c:v>
                </c:pt>
                <c:pt idx="4692">
                  <c:v>1.9730000000000001</c:v>
                </c:pt>
                <c:pt idx="4693">
                  <c:v>1.9730000000000001</c:v>
                </c:pt>
                <c:pt idx="4694">
                  <c:v>1.9730000000000001</c:v>
                </c:pt>
                <c:pt idx="4695">
                  <c:v>1.9730000000000001</c:v>
                </c:pt>
                <c:pt idx="4696">
                  <c:v>1.9730000000000001</c:v>
                </c:pt>
                <c:pt idx="4697">
                  <c:v>1.9730000000000001</c:v>
                </c:pt>
                <c:pt idx="4698">
                  <c:v>1.9730000000000001</c:v>
                </c:pt>
                <c:pt idx="4699">
                  <c:v>1.9730000000000001</c:v>
                </c:pt>
                <c:pt idx="4700">
                  <c:v>1.9730000000000001</c:v>
                </c:pt>
                <c:pt idx="4701">
                  <c:v>1.9730000000000001</c:v>
                </c:pt>
                <c:pt idx="4702">
                  <c:v>1.9730000000000001</c:v>
                </c:pt>
                <c:pt idx="4703">
                  <c:v>1.974</c:v>
                </c:pt>
                <c:pt idx="4704">
                  <c:v>1.974</c:v>
                </c:pt>
                <c:pt idx="4705">
                  <c:v>1.974</c:v>
                </c:pt>
                <c:pt idx="4706">
                  <c:v>1.974</c:v>
                </c:pt>
                <c:pt idx="4707">
                  <c:v>1.974</c:v>
                </c:pt>
                <c:pt idx="4708">
                  <c:v>1.974</c:v>
                </c:pt>
                <c:pt idx="4709">
                  <c:v>1.974</c:v>
                </c:pt>
                <c:pt idx="4710">
                  <c:v>1.974</c:v>
                </c:pt>
                <c:pt idx="4711">
                  <c:v>1.974</c:v>
                </c:pt>
                <c:pt idx="4712">
                  <c:v>1.974</c:v>
                </c:pt>
                <c:pt idx="4713">
                  <c:v>1.974</c:v>
                </c:pt>
                <c:pt idx="4714">
                  <c:v>1.974</c:v>
                </c:pt>
                <c:pt idx="4715">
                  <c:v>1.974</c:v>
                </c:pt>
                <c:pt idx="4716">
                  <c:v>1.974</c:v>
                </c:pt>
                <c:pt idx="4717">
                  <c:v>1.9750000000000001</c:v>
                </c:pt>
                <c:pt idx="4718">
                  <c:v>1.9750000000000001</c:v>
                </c:pt>
                <c:pt idx="4719">
                  <c:v>1.9750000000000001</c:v>
                </c:pt>
                <c:pt idx="4720">
                  <c:v>1.9750000000000001</c:v>
                </c:pt>
                <c:pt idx="4721">
                  <c:v>1.9750000000000001</c:v>
                </c:pt>
                <c:pt idx="4722">
                  <c:v>1.9750000000000001</c:v>
                </c:pt>
                <c:pt idx="4723">
                  <c:v>1.9750000000000001</c:v>
                </c:pt>
                <c:pt idx="4724">
                  <c:v>1.9750000000000001</c:v>
                </c:pt>
                <c:pt idx="4725">
                  <c:v>1.9750000000000001</c:v>
                </c:pt>
                <c:pt idx="4726">
                  <c:v>1.9750000000000001</c:v>
                </c:pt>
                <c:pt idx="4727">
                  <c:v>1.9750000000000001</c:v>
                </c:pt>
                <c:pt idx="4728">
                  <c:v>1.9750000000000001</c:v>
                </c:pt>
                <c:pt idx="4729">
                  <c:v>1.9750000000000001</c:v>
                </c:pt>
                <c:pt idx="4730">
                  <c:v>1.9750000000000001</c:v>
                </c:pt>
                <c:pt idx="4731">
                  <c:v>1.9750000000000001</c:v>
                </c:pt>
                <c:pt idx="4732">
                  <c:v>1.976</c:v>
                </c:pt>
                <c:pt idx="4733">
                  <c:v>1.976</c:v>
                </c:pt>
                <c:pt idx="4734">
                  <c:v>1.976</c:v>
                </c:pt>
                <c:pt idx="4735">
                  <c:v>1.976</c:v>
                </c:pt>
                <c:pt idx="4736">
                  <c:v>1.976</c:v>
                </c:pt>
                <c:pt idx="4737">
                  <c:v>1.976</c:v>
                </c:pt>
                <c:pt idx="4738">
                  <c:v>1.976</c:v>
                </c:pt>
                <c:pt idx="4739">
                  <c:v>1.976</c:v>
                </c:pt>
                <c:pt idx="4740">
                  <c:v>1.976</c:v>
                </c:pt>
                <c:pt idx="4741">
                  <c:v>1.976</c:v>
                </c:pt>
                <c:pt idx="4742">
                  <c:v>1.976</c:v>
                </c:pt>
                <c:pt idx="4743">
                  <c:v>1.976</c:v>
                </c:pt>
                <c:pt idx="4744">
                  <c:v>1.976</c:v>
                </c:pt>
                <c:pt idx="4745">
                  <c:v>1.976</c:v>
                </c:pt>
                <c:pt idx="4746">
                  <c:v>1.9770000000000001</c:v>
                </c:pt>
                <c:pt idx="4747">
                  <c:v>1.9770000000000001</c:v>
                </c:pt>
                <c:pt idx="4748">
                  <c:v>1.9770000000000001</c:v>
                </c:pt>
                <c:pt idx="4749">
                  <c:v>1.9770000000000001</c:v>
                </c:pt>
                <c:pt idx="4750">
                  <c:v>1.9770000000000001</c:v>
                </c:pt>
                <c:pt idx="4751">
                  <c:v>1.9770000000000001</c:v>
                </c:pt>
                <c:pt idx="4752">
                  <c:v>1.9770000000000001</c:v>
                </c:pt>
                <c:pt idx="4753">
                  <c:v>1.9770000000000001</c:v>
                </c:pt>
                <c:pt idx="4754">
                  <c:v>1.9770000000000001</c:v>
                </c:pt>
                <c:pt idx="4755">
                  <c:v>1.9770000000000001</c:v>
                </c:pt>
                <c:pt idx="4756">
                  <c:v>1.9770000000000001</c:v>
                </c:pt>
                <c:pt idx="4757">
                  <c:v>1.9770000000000001</c:v>
                </c:pt>
                <c:pt idx="4758">
                  <c:v>1.9770000000000001</c:v>
                </c:pt>
                <c:pt idx="4759">
                  <c:v>1.9770000000000001</c:v>
                </c:pt>
                <c:pt idx="4760">
                  <c:v>1.9770000000000001</c:v>
                </c:pt>
                <c:pt idx="4761">
                  <c:v>1.9770000000000001</c:v>
                </c:pt>
                <c:pt idx="4762">
                  <c:v>1.9770000000000001</c:v>
                </c:pt>
                <c:pt idx="4763">
                  <c:v>1.9770000000000001</c:v>
                </c:pt>
                <c:pt idx="4764">
                  <c:v>1.9770000000000001</c:v>
                </c:pt>
                <c:pt idx="4765">
                  <c:v>1.9770000000000001</c:v>
                </c:pt>
                <c:pt idx="4766">
                  <c:v>1.9770000000000001</c:v>
                </c:pt>
                <c:pt idx="4767">
                  <c:v>1.9770000000000001</c:v>
                </c:pt>
                <c:pt idx="4768">
                  <c:v>1.9770000000000001</c:v>
                </c:pt>
                <c:pt idx="4769">
                  <c:v>1.9770000000000001</c:v>
                </c:pt>
                <c:pt idx="4770">
                  <c:v>1.9770000000000001</c:v>
                </c:pt>
                <c:pt idx="4771">
                  <c:v>1.9770000000000001</c:v>
                </c:pt>
                <c:pt idx="4772">
                  <c:v>1.9770000000000001</c:v>
                </c:pt>
                <c:pt idx="4773">
                  <c:v>1.9770000000000001</c:v>
                </c:pt>
                <c:pt idx="4774">
                  <c:v>1.9770000000000001</c:v>
                </c:pt>
                <c:pt idx="4775">
                  <c:v>1.978</c:v>
                </c:pt>
                <c:pt idx="4776">
                  <c:v>1.978</c:v>
                </c:pt>
                <c:pt idx="4777">
                  <c:v>1.978</c:v>
                </c:pt>
                <c:pt idx="4778">
                  <c:v>1.978</c:v>
                </c:pt>
                <c:pt idx="4779">
                  <c:v>1.978</c:v>
                </c:pt>
                <c:pt idx="4780">
                  <c:v>1.978</c:v>
                </c:pt>
                <c:pt idx="4781">
                  <c:v>1.978</c:v>
                </c:pt>
                <c:pt idx="4782">
                  <c:v>1.978</c:v>
                </c:pt>
                <c:pt idx="4783">
                  <c:v>1.978</c:v>
                </c:pt>
                <c:pt idx="4784">
                  <c:v>1.978</c:v>
                </c:pt>
                <c:pt idx="4785">
                  <c:v>1.978</c:v>
                </c:pt>
                <c:pt idx="4786">
                  <c:v>1.978</c:v>
                </c:pt>
                <c:pt idx="4787">
                  <c:v>1.978</c:v>
                </c:pt>
                <c:pt idx="4788">
                  <c:v>1.978</c:v>
                </c:pt>
                <c:pt idx="4789">
                  <c:v>1.978</c:v>
                </c:pt>
                <c:pt idx="4790">
                  <c:v>1.9790000000000001</c:v>
                </c:pt>
                <c:pt idx="4791">
                  <c:v>1.9790000000000001</c:v>
                </c:pt>
                <c:pt idx="4792">
                  <c:v>1.9790000000000001</c:v>
                </c:pt>
                <c:pt idx="4793">
                  <c:v>1.9790000000000001</c:v>
                </c:pt>
                <c:pt idx="4794">
                  <c:v>1.9790000000000001</c:v>
                </c:pt>
                <c:pt idx="4795">
                  <c:v>1.9790000000000001</c:v>
                </c:pt>
                <c:pt idx="4796">
                  <c:v>1.9790000000000001</c:v>
                </c:pt>
                <c:pt idx="4797">
                  <c:v>1.9790000000000001</c:v>
                </c:pt>
                <c:pt idx="4798">
                  <c:v>1.9790000000000001</c:v>
                </c:pt>
                <c:pt idx="4799">
                  <c:v>1.9790000000000001</c:v>
                </c:pt>
                <c:pt idx="4800">
                  <c:v>1.9790000000000001</c:v>
                </c:pt>
                <c:pt idx="4801">
                  <c:v>1.9790000000000001</c:v>
                </c:pt>
                <c:pt idx="4802">
                  <c:v>1.9790000000000001</c:v>
                </c:pt>
                <c:pt idx="4803">
                  <c:v>1.9790000000000001</c:v>
                </c:pt>
                <c:pt idx="4804">
                  <c:v>1.98</c:v>
                </c:pt>
                <c:pt idx="4805">
                  <c:v>1.98</c:v>
                </c:pt>
                <c:pt idx="4806">
                  <c:v>1.98</c:v>
                </c:pt>
                <c:pt idx="4807">
                  <c:v>1.98</c:v>
                </c:pt>
                <c:pt idx="4808">
                  <c:v>1.98</c:v>
                </c:pt>
                <c:pt idx="4809">
                  <c:v>1.98</c:v>
                </c:pt>
                <c:pt idx="4810">
                  <c:v>1.98</c:v>
                </c:pt>
                <c:pt idx="4811">
                  <c:v>1.98</c:v>
                </c:pt>
                <c:pt idx="4812">
                  <c:v>1.98</c:v>
                </c:pt>
                <c:pt idx="4813">
                  <c:v>1.98</c:v>
                </c:pt>
                <c:pt idx="4814">
                  <c:v>1.98</c:v>
                </c:pt>
                <c:pt idx="4815">
                  <c:v>1.98</c:v>
                </c:pt>
                <c:pt idx="4816">
                  <c:v>1.98</c:v>
                </c:pt>
                <c:pt idx="4817">
                  <c:v>1.98</c:v>
                </c:pt>
                <c:pt idx="4818">
                  <c:v>1.98</c:v>
                </c:pt>
                <c:pt idx="4819">
                  <c:v>1.98</c:v>
                </c:pt>
                <c:pt idx="4820">
                  <c:v>1.98</c:v>
                </c:pt>
                <c:pt idx="4821">
                  <c:v>1.98</c:v>
                </c:pt>
                <c:pt idx="4822">
                  <c:v>1.98</c:v>
                </c:pt>
                <c:pt idx="4823">
                  <c:v>1.98</c:v>
                </c:pt>
                <c:pt idx="4824">
                  <c:v>1.98</c:v>
                </c:pt>
                <c:pt idx="4825">
                  <c:v>1.98</c:v>
                </c:pt>
                <c:pt idx="4826">
                  <c:v>1.98</c:v>
                </c:pt>
                <c:pt idx="4827">
                  <c:v>1.98</c:v>
                </c:pt>
                <c:pt idx="4828">
                  <c:v>1.98</c:v>
                </c:pt>
                <c:pt idx="4829">
                  <c:v>1.98</c:v>
                </c:pt>
                <c:pt idx="4830">
                  <c:v>1.98</c:v>
                </c:pt>
                <c:pt idx="4831">
                  <c:v>1.98</c:v>
                </c:pt>
                <c:pt idx="4832">
                  <c:v>1.98</c:v>
                </c:pt>
                <c:pt idx="4833">
                  <c:v>1.9810000000000001</c:v>
                </c:pt>
                <c:pt idx="4834">
                  <c:v>1.9810000000000001</c:v>
                </c:pt>
                <c:pt idx="4835">
                  <c:v>1.9810000000000001</c:v>
                </c:pt>
                <c:pt idx="4836">
                  <c:v>1.9810000000000001</c:v>
                </c:pt>
                <c:pt idx="4837">
                  <c:v>1.9810000000000001</c:v>
                </c:pt>
                <c:pt idx="4838">
                  <c:v>1.9810000000000001</c:v>
                </c:pt>
                <c:pt idx="4839">
                  <c:v>1.9810000000000001</c:v>
                </c:pt>
                <c:pt idx="4840">
                  <c:v>1.9810000000000001</c:v>
                </c:pt>
                <c:pt idx="4841">
                  <c:v>1.9810000000000001</c:v>
                </c:pt>
                <c:pt idx="4842">
                  <c:v>1.9810000000000001</c:v>
                </c:pt>
                <c:pt idx="4843">
                  <c:v>1.9810000000000001</c:v>
                </c:pt>
                <c:pt idx="4844">
                  <c:v>1.9810000000000001</c:v>
                </c:pt>
                <c:pt idx="4845">
                  <c:v>1.9810000000000001</c:v>
                </c:pt>
                <c:pt idx="4846">
                  <c:v>1.9810000000000001</c:v>
                </c:pt>
                <c:pt idx="4847">
                  <c:v>1.9810000000000001</c:v>
                </c:pt>
                <c:pt idx="4848">
                  <c:v>1.982</c:v>
                </c:pt>
                <c:pt idx="4849">
                  <c:v>1.982</c:v>
                </c:pt>
                <c:pt idx="4850">
                  <c:v>1.982</c:v>
                </c:pt>
                <c:pt idx="4851">
                  <c:v>1.982</c:v>
                </c:pt>
                <c:pt idx="4852">
                  <c:v>1.982</c:v>
                </c:pt>
                <c:pt idx="4853">
                  <c:v>1.982</c:v>
                </c:pt>
                <c:pt idx="4854">
                  <c:v>1.982</c:v>
                </c:pt>
                <c:pt idx="4855">
                  <c:v>1.982</c:v>
                </c:pt>
                <c:pt idx="4856">
                  <c:v>1.982</c:v>
                </c:pt>
                <c:pt idx="4857">
                  <c:v>1.982</c:v>
                </c:pt>
                <c:pt idx="4858">
                  <c:v>1.982</c:v>
                </c:pt>
                <c:pt idx="4859">
                  <c:v>1.982</c:v>
                </c:pt>
                <c:pt idx="4860">
                  <c:v>1.982</c:v>
                </c:pt>
                <c:pt idx="4861">
                  <c:v>1.982</c:v>
                </c:pt>
                <c:pt idx="4862">
                  <c:v>1.982</c:v>
                </c:pt>
                <c:pt idx="4863">
                  <c:v>1.984</c:v>
                </c:pt>
                <c:pt idx="4864">
                  <c:v>1.984</c:v>
                </c:pt>
                <c:pt idx="4865">
                  <c:v>1.984</c:v>
                </c:pt>
                <c:pt idx="4866">
                  <c:v>1.984</c:v>
                </c:pt>
                <c:pt idx="4867">
                  <c:v>1.984</c:v>
                </c:pt>
                <c:pt idx="4868">
                  <c:v>1.984</c:v>
                </c:pt>
                <c:pt idx="4869">
                  <c:v>1.984</c:v>
                </c:pt>
                <c:pt idx="4870">
                  <c:v>1.984</c:v>
                </c:pt>
                <c:pt idx="4871">
                  <c:v>1.984</c:v>
                </c:pt>
                <c:pt idx="4872">
                  <c:v>1.984</c:v>
                </c:pt>
                <c:pt idx="4873">
                  <c:v>1.984</c:v>
                </c:pt>
                <c:pt idx="4874">
                  <c:v>1.984</c:v>
                </c:pt>
                <c:pt idx="4875">
                  <c:v>1.984</c:v>
                </c:pt>
                <c:pt idx="4876">
                  <c:v>1.984</c:v>
                </c:pt>
                <c:pt idx="4877">
                  <c:v>1.986</c:v>
                </c:pt>
                <c:pt idx="4878">
                  <c:v>1.986</c:v>
                </c:pt>
                <c:pt idx="4879">
                  <c:v>1.986</c:v>
                </c:pt>
                <c:pt idx="4880">
                  <c:v>1.986</c:v>
                </c:pt>
                <c:pt idx="4881">
                  <c:v>1.986</c:v>
                </c:pt>
                <c:pt idx="4882">
                  <c:v>1.986</c:v>
                </c:pt>
                <c:pt idx="4883">
                  <c:v>1.986</c:v>
                </c:pt>
                <c:pt idx="4884">
                  <c:v>1.986</c:v>
                </c:pt>
                <c:pt idx="4885">
                  <c:v>1.986</c:v>
                </c:pt>
                <c:pt idx="4886">
                  <c:v>1.986</c:v>
                </c:pt>
                <c:pt idx="4887">
                  <c:v>1.986</c:v>
                </c:pt>
                <c:pt idx="4888">
                  <c:v>1.986</c:v>
                </c:pt>
                <c:pt idx="4889">
                  <c:v>1.986</c:v>
                </c:pt>
                <c:pt idx="4890">
                  <c:v>1.986</c:v>
                </c:pt>
                <c:pt idx="4891">
                  <c:v>1.986</c:v>
                </c:pt>
                <c:pt idx="4892">
                  <c:v>1.988</c:v>
                </c:pt>
                <c:pt idx="4893">
                  <c:v>1.988</c:v>
                </c:pt>
                <c:pt idx="4894">
                  <c:v>1.988</c:v>
                </c:pt>
                <c:pt idx="4895">
                  <c:v>1.988</c:v>
                </c:pt>
                <c:pt idx="4896">
                  <c:v>1.988</c:v>
                </c:pt>
                <c:pt idx="4897">
                  <c:v>1.988</c:v>
                </c:pt>
                <c:pt idx="4898">
                  <c:v>1.988</c:v>
                </c:pt>
                <c:pt idx="4899">
                  <c:v>1.988</c:v>
                </c:pt>
                <c:pt idx="4900">
                  <c:v>1.988</c:v>
                </c:pt>
                <c:pt idx="4901">
                  <c:v>1.988</c:v>
                </c:pt>
                <c:pt idx="4902">
                  <c:v>1.988</c:v>
                </c:pt>
                <c:pt idx="4903">
                  <c:v>1.988</c:v>
                </c:pt>
                <c:pt idx="4904">
                  <c:v>1.988</c:v>
                </c:pt>
                <c:pt idx="4905">
                  <c:v>1.988</c:v>
                </c:pt>
                <c:pt idx="4906">
                  <c:v>1.9890000000000001</c:v>
                </c:pt>
                <c:pt idx="4907">
                  <c:v>1.9890000000000001</c:v>
                </c:pt>
                <c:pt idx="4908">
                  <c:v>1.9890000000000001</c:v>
                </c:pt>
                <c:pt idx="4909">
                  <c:v>1.9890000000000001</c:v>
                </c:pt>
                <c:pt idx="4910">
                  <c:v>1.9890000000000001</c:v>
                </c:pt>
                <c:pt idx="4911">
                  <c:v>1.9890000000000001</c:v>
                </c:pt>
                <c:pt idx="4912">
                  <c:v>1.9890000000000001</c:v>
                </c:pt>
                <c:pt idx="4913">
                  <c:v>1.9890000000000001</c:v>
                </c:pt>
                <c:pt idx="4914">
                  <c:v>1.9890000000000001</c:v>
                </c:pt>
                <c:pt idx="4915">
                  <c:v>1.9890000000000001</c:v>
                </c:pt>
                <c:pt idx="4916">
                  <c:v>1.9890000000000001</c:v>
                </c:pt>
                <c:pt idx="4917">
                  <c:v>1.9890000000000001</c:v>
                </c:pt>
                <c:pt idx="4918">
                  <c:v>1.9890000000000001</c:v>
                </c:pt>
                <c:pt idx="4919">
                  <c:v>1.9890000000000001</c:v>
                </c:pt>
                <c:pt idx="4920">
                  <c:v>1.9890000000000001</c:v>
                </c:pt>
                <c:pt idx="4921">
                  <c:v>1.99</c:v>
                </c:pt>
                <c:pt idx="4922">
                  <c:v>1.99</c:v>
                </c:pt>
                <c:pt idx="4923">
                  <c:v>1.99</c:v>
                </c:pt>
                <c:pt idx="4924">
                  <c:v>1.99</c:v>
                </c:pt>
                <c:pt idx="4925">
                  <c:v>1.99</c:v>
                </c:pt>
                <c:pt idx="4926">
                  <c:v>1.99</c:v>
                </c:pt>
                <c:pt idx="4927">
                  <c:v>1.99</c:v>
                </c:pt>
                <c:pt idx="4928">
                  <c:v>1.99</c:v>
                </c:pt>
                <c:pt idx="4929">
                  <c:v>1.99</c:v>
                </c:pt>
                <c:pt idx="4930">
                  <c:v>1.99</c:v>
                </c:pt>
                <c:pt idx="4931">
                  <c:v>1.99</c:v>
                </c:pt>
                <c:pt idx="4932">
                  <c:v>1.99</c:v>
                </c:pt>
                <c:pt idx="4933">
                  <c:v>1.99</c:v>
                </c:pt>
                <c:pt idx="4934">
                  <c:v>1.99</c:v>
                </c:pt>
                <c:pt idx="4935">
                  <c:v>1.9910000000000001</c:v>
                </c:pt>
                <c:pt idx="4936">
                  <c:v>1.9910000000000001</c:v>
                </c:pt>
                <c:pt idx="4937">
                  <c:v>1.9910000000000001</c:v>
                </c:pt>
                <c:pt idx="4938">
                  <c:v>1.9910000000000001</c:v>
                </c:pt>
                <c:pt idx="4939">
                  <c:v>1.9910000000000001</c:v>
                </c:pt>
                <c:pt idx="4940">
                  <c:v>1.9910000000000001</c:v>
                </c:pt>
                <c:pt idx="4941">
                  <c:v>1.9910000000000001</c:v>
                </c:pt>
                <c:pt idx="4942">
                  <c:v>1.9910000000000001</c:v>
                </c:pt>
                <c:pt idx="4943">
                  <c:v>1.9910000000000001</c:v>
                </c:pt>
                <c:pt idx="4944">
                  <c:v>1.9910000000000001</c:v>
                </c:pt>
                <c:pt idx="4945">
                  <c:v>1.9910000000000001</c:v>
                </c:pt>
                <c:pt idx="4946">
                  <c:v>1.9910000000000001</c:v>
                </c:pt>
                <c:pt idx="4947">
                  <c:v>1.9910000000000001</c:v>
                </c:pt>
                <c:pt idx="4948">
                  <c:v>1.9910000000000001</c:v>
                </c:pt>
                <c:pt idx="4949">
                  <c:v>1.9910000000000001</c:v>
                </c:pt>
                <c:pt idx="4950">
                  <c:v>1.992</c:v>
                </c:pt>
                <c:pt idx="4951">
                  <c:v>1.992</c:v>
                </c:pt>
                <c:pt idx="4952">
                  <c:v>1.992</c:v>
                </c:pt>
                <c:pt idx="4953">
                  <c:v>1.992</c:v>
                </c:pt>
                <c:pt idx="4954">
                  <c:v>1.992</c:v>
                </c:pt>
                <c:pt idx="4955">
                  <c:v>1.992</c:v>
                </c:pt>
                <c:pt idx="4956">
                  <c:v>1.992</c:v>
                </c:pt>
                <c:pt idx="4957">
                  <c:v>1.992</c:v>
                </c:pt>
                <c:pt idx="4958">
                  <c:v>1.992</c:v>
                </c:pt>
                <c:pt idx="4959">
                  <c:v>1.992</c:v>
                </c:pt>
                <c:pt idx="4960">
                  <c:v>1.992</c:v>
                </c:pt>
                <c:pt idx="4961">
                  <c:v>1.992</c:v>
                </c:pt>
                <c:pt idx="4962">
                  <c:v>1.992</c:v>
                </c:pt>
                <c:pt idx="4963">
                  <c:v>1.992</c:v>
                </c:pt>
                <c:pt idx="4964">
                  <c:v>1.992</c:v>
                </c:pt>
                <c:pt idx="4965">
                  <c:v>1.9930000000000001</c:v>
                </c:pt>
                <c:pt idx="4966">
                  <c:v>1.9930000000000001</c:v>
                </c:pt>
                <c:pt idx="4967">
                  <c:v>1.9930000000000001</c:v>
                </c:pt>
                <c:pt idx="4968">
                  <c:v>1.9930000000000001</c:v>
                </c:pt>
                <c:pt idx="4969">
                  <c:v>1.9930000000000001</c:v>
                </c:pt>
                <c:pt idx="4970">
                  <c:v>1.9930000000000001</c:v>
                </c:pt>
                <c:pt idx="4971">
                  <c:v>1.9930000000000001</c:v>
                </c:pt>
                <c:pt idx="4972">
                  <c:v>1.9930000000000001</c:v>
                </c:pt>
                <c:pt idx="4973">
                  <c:v>1.9930000000000001</c:v>
                </c:pt>
                <c:pt idx="4974">
                  <c:v>1.9930000000000001</c:v>
                </c:pt>
                <c:pt idx="4975">
                  <c:v>1.9930000000000001</c:v>
                </c:pt>
                <c:pt idx="4976">
                  <c:v>1.9930000000000001</c:v>
                </c:pt>
                <c:pt idx="4977">
                  <c:v>1.9930000000000001</c:v>
                </c:pt>
                <c:pt idx="4978">
                  <c:v>1.9930000000000001</c:v>
                </c:pt>
                <c:pt idx="4979">
                  <c:v>1.9930000000000001</c:v>
                </c:pt>
                <c:pt idx="4980">
                  <c:v>1.9930000000000001</c:v>
                </c:pt>
                <c:pt idx="4981">
                  <c:v>1.9930000000000001</c:v>
                </c:pt>
                <c:pt idx="4982">
                  <c:v>1.9930000000000001</c:v>
                </c:pt>
                <c:pt idx="4983">
                  <c:v>1.9930000000000001</c:v>
                </c:pt>
                <c:pt idx="4984">
                  <c:v>1.9930000000000001</c:v>
                </c:pt>
                <c:pt idx="4985">
                  <c:v>1.9930000000000001</c:v>
                </c:pt>
                <c:pt idx="4986">
                  <c:v>1.9930000000000001</c:v>
                </c:pt>
                <c:pt idx="4987">
                  <c:v>1.9930000000000001</c:v>
                </c:pt>
                <c:pt idx="4988">
                  <c:v>1.9930000000000001</c:v>
                </c:pt>
                <c:pt idx="4989">
                  <c:v>1.9930000000000001</c:v>
                </c:pt>
                <c:pt idx="4990">
                  <c:v>1.9930000000000001</c:v>
                </c:pt>
                <c:pt idx="4991">
                  <c:v>1.9930000000000001</c:v>
                </c:pt>
                <c:pt idx="4992">
                  <c:v>1.9930000000000001</c:v>
                </c:pt>
                <c:pt idx="4993">
                  <c:v>1.9930000000000001</c:v>
                </c:pt>
                <c:pt idx="4994">
                  <c:v>1.994</c:v>
                </c:pt>
                <c:pt idx="4995">
                  <c:v>1.994</c:v>
                </c:pt>
                <c:pt idx="4996">
                  <c:v>1.994</c:v>
                </c:pt>
                <c:pt idx="4997">
                  <c:v>1.994</c:v>
                </c:pt>
                <c:pt idx="4998">
                  <c:v>1.994</c:v>
                </c:pt>
                <c:pt idx="4999">
                  <c:v>1.994</c:v>
                </c:pt>
                <c:pt idx="5000">
                  <c:v>1.994</c:v>
                </c:pt>
              </c:numCache>
            </c:numRef>
          </c:val>
          <c:smooth val="0"/>
        </c:ser>
        <c:dLbls>
          <c:showLegendKey val="0"/>
          <c:showVal val="0"/>
          <c:showCatName val="0"/>
          <c:showSerName val="0"/>
          <c:showPercent val="0"/>
          <c:showBubbleSize val="0"/>
        </c:dLbls>
        <c:smooth val="0"/>
        <c:axId val="248172640"/>
        <c:axId val="248173032"/>
      </c:lineChart>
      <c:catAx>
        <c:axId val="248172640"/>
        <c:scaling>
          <c:orientation val="minMax"/>
        </c:scaling>
        <c:delete val="0"/>
        <c:axPos val="b"/>
        <c:majorTickMark val="out"/>
        <c:minorTickMark val="none"/>
        <c:tickLblPos val="nextTo"/>
        <c:crossAx val="248173032"/>
        <c:crosses val="autoZero"/>
        <c:auto val="1"/>
        <c:lblAlgn val="ctr"/>
        <c:lblOffset val="100"/>
        <c:noMultiLvlLbl val="0"/>
      </c:catAx>
      <c:valAx>
        <c:axId val="248173032"/>
        <c:scaling>
          <c:orientation val="minMax"/>
          <c:max val="2.2000000000000002"/>
          <c:min val="1.8"/>
        </c:scaling>
        <c:delete val="0"/>
        <c:axPos val="l"/>
        <c:majorGridlines/>
        <c:numFmt formatCode="General" sourceLinked="1"/>
        <c:majorTickMark val="out"/>
        <c:minorTickMark val="none"/>
        <c:tickLblPos val="nextTo"/>
        <c:crossAx val="248172640"/>
        <c:crosses val="autoZero"/>
        <c:crossBetween val="between"/>
      </c:valAx>
    </c:plotArea>
    <c:legend>
      <c:legendPos val="r"/>
      <c:layout>
        <c:manualLayout>
          <c:xMode val="edge"/>
          <c:yMode val="edge"/>
          <c:x val="0.42442979002624664"/>
          <c:y val="0.18943095654709827"/>
          <c:w val="0.32961920014235507"/>
          <c:h val="0.25076771653543306"/>
        </c:manualLayout>
      </c:layout>
      <c:overlay val="1"/>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40507436570428"/>
          <c:y val="4.1666666666666664E-2"/>
          <c:w val="0.85026159230096243"/>
          <c:h val="0.89814814814814814"/>
        </c:manualLayout>
      </c:layout>
      <c:lineChart>
        <c:grouping val="standard"/>
        <c:varyColors val="0"/>
        <c:ser>
          <c:idx val="0"/>
          <c:order val="0"/>
          <c:tx>
            <c:strRef>
              <c:f>'09-16-1135'!$C$2</c:f>
              <c:strCache>
                <c:ptCount val="1"/>
                <c:pt idx="0">
                  <c:v>Current</c:v>
                </c:pt>
              </c:strCache>
            </c:strRef>
          </c:tx>
          <c:marker>
            <c:symbol val="none"/>
          </c:marker>
          <c:val>
            <c:numRef>
              <c:f>'09-16-1135'!$C$18000:$C$23000</c:f>
              <c:numCache>
                <c:formatCode>General</c:formatCode>
                <c:ptCount val="5001"/>
                <c:pt idx="0">
                  <c:v>-0.39079999999999998</c:v>
                </c:pt>
                <c:pt idx="1">
                  <c:v>-0.38379999999999997</c:v>
                </c:pt>
                <c:pt idx="2">
                  <c:v>-0.37180000000000002</c:v>
                </c:pt>
                <c:pt idx="3">
                  <c:v>-0.4652</c:v>
                </c:pt>
                <c:pt idx="4">
                  <c:v>-0.37280000000000002</c:v>
                </c:pt>
                <c:pt idx="5">
                  <c:v>-0.42549999999999999</c:v>
                </c:pt>
                <c:pt idx="6">
                  <c:v>-0.35670000000000002</c:v>
                </c:pt>
                <c:pt idx="7">
                  <c:v>-0.33129999999999998</c:v>
                </c:pt>
                <c:pt idx="8">
                  <c:v>-0.32300000000000001</c:v>
                </c:pt>
                <c:pt idx="9">
                  <c:v>-0.372</c:v>
                </c:pt>
                <c:pt idx="10">
                  <c:v>-0.36809999999999998</c:v>
                </c:pt>
                <c:pt idx="11">
                  <c:v>-0.37880000000000003</c:v>
                </c:pt>
                <c:pt idx="12">
                  <c:v>-0.38319999999999999</c:v>
                </c:pt>
                <c:pt idx="13">
                  <c:v>-0.46479999999999999</c:v>
                </c:pt>
                <c:pt idx="14">
                  <c:v>-0.4572</c:v>
                </c:pt>
                <c:pt idx="15">
                  <c:v>-0.42649999999999999</c:v>
                </c:pt>
                <c:pt idx="16">
                  <c:v>-0.3342</c:v>
                </c:pt>
                <c:pt idx="17">
                  <c:v>-0.33779999999999999</c:v>
                </c:pt>
                <c:pt idx="18">
                  <c:v>-0.49149999999999999</c:v>
                </c:pt>
                <c:pt idx="19">
                  <c:v>-0.437</c:v>
                </c:pt>
                <c:pt idx="20">
                  <c:v>-0.41449999999999998</c:v>
                </c:pt>
                <c:pt idx="21">
                  <c:v>-0.32550000000000001</c:v>
                </c:pt>
                <c:pt idx="22">
                  <c:v>-0.39900000000000002</c:v>
                </c:pt>
                <c:pt idx="23">
                  <c:v>-0.34810000000000002</c:v>
                </c:pt>
                <c:pt idx="24">
                  <c:v>-0.46710000000000002</c:v>
                </c:pt>
                <c:pt idx="25">
                  <c:v>-0.27689999999999998</c:v>
                </c:pt>
                <c:pt idx="26">
                  <c:v>-0.36520000000000002</c:v>
                </c:pt>
                <c:pt idx="27">
                  <c:v>-0.36880000000000002</c:v>
                </c:pt>
                <c:pt idx="28">
                  <c:v>-0.41749999999999998</c:v>
                </c:pt>
                <c:pt idx="29">
                  <c:v>-0.32119999999999999</c:v>
                </c:pt>
                <c:pt idx="30">
                  <c:v>-0.43530000000000002</c:v>
                </c:pt>
                <c:pt idx="31">
                  <c:v>-0.40379999999999999</c:v>
                </c:pt>
                <c:pt idx="32">
                  <c:v>-0.26979999999999998</c:v>
                </c:pt>
                <c:pt idx="33">
                  <c:v>-0.41899999999999998</c:v>
                </c:pt>
                <c:pt idx="34">
                  <c:v>-0.29909999999999998</c:v>
                </c:pt>
                <c:pt idx="35">
                  <c:v>-0.45019999999999999</c:v>
                </c:pt>
                <c:pt idx="36">
                  <c:v>-0.42620000000000002</c:v>
                </c:pt>
                <c:pt idx="37">
                  <c:v>-0.45250000000000001</c:v>
                </c:pt>
                <c:pt idx="38">
                  <c:v>-0.37</c:v>
                </c:pt>
                <c:pt idx="39">
                  <c:v>-0.40579999999999999</c:v>
                </c:pt>
                <c:pt idx="40">
                  <c:v>-0.46139999999999998</c:v>
                </c:pt>
                <c:pt idx="41">
                  <c:v>-0.35970000000000002</c:v>
                </c:pt>
                <c:pt idx="42">
                  <c:v>-0.41749999999999998</c:v>
                </c:pt>
                <c:pt idx="43">
                  <c:v>-0.29499999999999998</c:v>
                </c:pt>
                <c:pt idx="44">
                  <c:v>-0.4572</c:v>
                </c:pt>
                <c:pt idx="45">
                  <c:v>-0.36680000000000001</c:v>
                </c:pt>
                <c:pt idx="46">
                  <c:v>-0.40570000000000001</c:v>
                </c:pt>
                <c:pt idx="47">
                  <c:v>-0.40550000000000003</c:v>
                </c:pt>
                <c:pt idx="48">
                  <c:v>-0.32390000000000002</c:v>
                </c:pt>
                <c:pt idx="49">
                  <c:v>-0.37730000000000002</c:v>
                </c:pt>
                <c:pt idx="50">
                  <c:v>-0.32979999999999998</c:v>
                </c:pt>
                <c:pt idx="51">
                  <c:v>-0.3831</c:v>
                </c:pt>
                <c:pt idx="52">
                  <c:v>-0.41739999999999999</c:v>
                </c:pt>
                <c:pt idx="53">
                  <c:v>-0.40699999999999997</c:v>
                </c:pt>
                <c:pt idx="54">
                  <c:v>-0.4763</c:v>
                </c:pt>
                <c:pt idx="55">
                  <c:v>-0.3695</c:v>
                </c:pt>
                <c:pt idx="56">
                  <c:v>-0.33760000000000001</c:v>
                </c:pt>
                <c:pt idx="57">
                  <c:v>-0.41549999999999998</c:v>
                </c:pt>
                <c:pt idx="58">
                  <c:v>-0.45579999999999998</c:v>
                </c:pt>
                <c:pt idx="59">
                  <c:v>-0.35399999999999998</c:v>
                </c:pt>
                <c:pt idx="60">
                  <c:v>-0.31519999999999998</c:v>
                </c:pt>
                <c:pt idx="61">
                  <c:v>-0.36199999999999999</c:v>
                </c:pt>
                <c:pt idx="62">
                  <c:v>-0.31530000000000002</c:v>
                </c:pt>
                <c:pt idx="63">
                  <c:v>-0.31190000000000001</c:v>
                </c:pt>
                <c:pt idx="64">
                  <c:v>-0.37090000000000001</c:v>
                </c:pt>
                <c:pt idx="65">
                  <c:v>-0.33660000000000001</c:v>
                </c:pt>
                <c:pt idx="66">
                  <c:v>-0.44350000000000001</c:v>
                </c:pt>
                <c:pt idx="67">
                  <c:v>-0.4219</c:v>
                </c:pt>
                <c:pt idx="68">
                  <c:v>-0.34310000000000002</c:v>
                </c:pt>
                <c:pt idx="69">
                  <c:v>-0.33960000000000001</c:v>
                </c:pt>
                <c:pt idx="70">
                  <c:v>-0.39319999999999999</c:v>
                </c:pt>
                <c:pt idx="71">
                  <c:v>-0.38350000000000001</c:v>
                </c:pt>
                <c:pt idx="72">
                  <c:v>-0.24479999999999999</c:v>
                </c:pt>
                <c:pt idx="73">
                  <c:v>-0.44900000000000001</c:v>
                </c:pt>
                <c:pt idx="74">
                  <c:v>-0.36570000000000003</c:v>
                </c:pt>
                <c:pt idx="75">
                  <c:v>-0.47939999999999999</c:v>
                </c:pt>
                <c:pt idx="76">
                  <c:v>-0.36580000000000001</c:v>
                </c:pt>
                <c:pt idx="77">
                  <c:v>-0.31340000000000001</c:v>
                </c:pt>
                <c:pt idx="78">
                  <c:v>-0.44230000000000003</c:v>
                </c:pt>
                <c:pt idx="79">
                  <c:v>-0.36699999999999999</c:v>
                </c:pt>
                <c:pt idx="80">
                  <c:v>-0.31859999999999999</c:v>
                </c:pt>
                <c:pt idx="81">
                  <c:v>-0.38129999999999997</c:v>
                </c:pt>
                <c:pt idx="82">
                  <c:v>-0.36480000000000001</c:v>
                </c:pt>
                <c:pt idx="83">
                  <c:v>-0.34279999999999999</c:v>
                </c:pt>
                <c:pt idx="84">
                  <c:v>-0.44109999999999999</c:v>
                </c:pt>
                <c:pt idx="85">
                  <c:v>-0.38790000000000002</c:v>
                </c:pt>
                <c:pt idx="86">
                  <c:v>-0.33850000000000002</c:v>
                </c:pt>
                <c:pt idx="87">
                  <c:v>-0.3911</c:v>
                </c:pt>
                <c:pt idx="88">
                  <c:v>-0.39</c:v>
                </c:pt>
                <c:pt idx="89">
                  <c:v>-0.3634</c:v>
                </c:pt>
                <c:pt idx="90">
                  <c:v>-0.3926</c:v>
                </c:pt>
                <c:pt idx="91">
                  <c:v>-0.42330000000000001</c:v>
                </c:pt>
                <c:pt idx="92">
                  <c:v>-0.37240000000000001</c:v>
                </c:pt>
                <c:pt idx="93">
                  <c:v>-0.35680000000000001</c:v>
                </c:pt>
                <c:pt idx="94">
                  <c:v>-0.35580000000000001</c:v>
                </c:pt>
                <c:pt idx="95">
                  <c:v>-0.48010000000000003</c:v>
                </c:pt>
                <c:pt idx="96">
                  <c:v>-0.42259999999999998</c:v>
                </c:pt>
                <c:pt idx="97">
                  <c:v>-0.39629999999999999</c:v>
                </c:pt>
                <c:pt idx="98">
                  <c:v>-0.36959999999999998</c:v>
                </c:pt>
                <c:pt idx="99">
                  <c:v>-0.3337</c:v>
                </c:pt>
                <c:pt idx="100">
                  <c:v>-0.43140000000000001</c:v>
                </c:pt>
                <c:pt idx="101">
                  <c:v>-0.37909999999999999</c:v>
                </c:pt>
                <c:pt idx="102">
                  <c:v>-0.36830000000000002</c:v>
                </c:pt>
                <c:pt idx="103">
                  <c:v>-0.3755</c:v>
                </c:pt>
                <c:pt idx="104">
                  <c:v>-0.37440000000000001</c:v>
                </c:pt>
                <c:pt idx="105">
                  <c:v>-0.26869999999999999</c:v>
                </c:pt>
                <c:pt idx="106">
                  <c:v>-0.38529999999999998</c:v>
                </c:pt>
                <c:pt idx="107">
                  <c:v>-0.3695</c:v>
                </c:pt>
                <c:pt idx="108">
                  <c:v>-0.3911</c:v>
                </c:pt>
                <c:pt idx="109">
                  <c:v>-0.41339999999999999</c:v>
                </c:pt>
                <c:pt idx="110">
                  <c:v>-0.3468</c:v>
                </c:pt>
                <c:pt idx="111">
                  <c:v>-0.3775</c:v>
                </c:pt>
                <c:pt idx="112">
                  <c:v>-0.43059999999999998</c:v>
                </c:pt>
                <c:pt idx="113">
                  <c:v>-0.33260000000000001</c:v>
                </c:pt>
                <c:pt idx="114">
                  <c:v>-0.35399999999999998</c:v>
                </c:pt>
                <c:pt idx="115">
                  <c:v>-0.41670000000000001</c:v>
                </c:pt>
                <c:pt idx="116">
                  <c:v>-0.44540000000000002</c:v>
                </c:pt>
                <c:pt idx="117">
                  <c:v>-0.38190000000000002</c:v>
                </c:pt>
                <c:pt idx="118">
                  <c:v>-0.30690000000000001</c:v>
                </c:pt>
                <c:pt idx="119">
                  <c:v>-0.3301</c:v>
                </c:pt>
                <c:pt idx="120">
                  <c:v>-0.24229999999999999</c:v>
                </c:pt>
                <c:pt idx="121">
                  <c:v>-0.35249999999999998</c:v>
                </c:pt>
                <c:pt idx="122">
                  <c:v>-0.3614</c:v>
                </c:pt>
                <c:pt idx="123">
                  <c:v>-0.4012</c:v>
                </c:pt>
                <c:pt idx="124">
                  <c:v>-0.36849999999999999</c:v>
                </c:pt>
                <c:pt idx="125">
                  <c:v>-0.3049</c:v>
                </c:pt>
                <c:pt idx="126">
                  <c:v>-0.40239999999999998</c:v>
                </c:pt>
                <c:pt idx="127">
                  <c:v>-0.32169999999999999</c:v>
                </c:pt>
                <c:pt idx="128">
                  <c:v>-0.41139999999999999</c:v>
                </c:pt>
                <c:pt idx="129">
                  <c:v>-0.31419999999999998</c:v>
                </c:pt>
                <c:pt idx="130">
                  <c:v>-0.49309999999999998</c:v>
                </c:pt>
                <c:pt idx="131">
                  <c:v>-0.34639999999999999</c:v>
                </c:pt>
                <c:pt idx="132">
                  <c:v>-0.2984</c:v>
                </c:pt>
                <c:pt idx="133">
                  <c:v>-0.42670000000000002</c:v>
                </c:pt>
                <c:pt idx="134">
                  <c:v>-0.41820000000000002</c:v>
                </c:pt>
                <c:pt idx="135">
                  <c:v>-0.26919999999999999</c:v>
                </c:pt>
                <c:pt idx="136">
                  <c:v>-0.41520000000000001</c:v>
                </c:pt>
                <c:pt idx="137">
                  <c:v>-0.33539999999999998</c:v>
                </c:pt>
                <c:pt idx="138">
                  <c:v>-0.35520000000000002</c:v>
                </c:pt>
                <c:pt idx="139">
                  <c:v>-0.33129999999999998</c:v>
                </c:pt>
                <c:pt idx="140">
                  <c:v>-0.37359999999999999</c:v>
                </c:pt>
                <c:pt idx="141">
                  <c:v>-0.4476</c:v>
                </c:pt>
                <c:pt idx="142">
                  <c:v>-0.42280000000000001</c:v>
                </c:pt>
                <c:pt idx="143">
                  <c:v>-0.30430000000000001</c:v>
                </c:pt>
                <c:pt idx="144">
                  <c:v>-0.36449999999999999</c:v>
                </c:pt>
                <c:pt idx="145">
                  <c:v>-0.4602</c:v>
                </c:pt>
                <c:pt idx="146">
                  <c:v>-0.39029999999999998</c:v>
                </c:pt>
                <c:pt idx="147">
                  <c:v>-0.4783</c:v>
                </c:pt>
                <c:pt idx="148">
                  <c:v>-0.42080000000000001</c:v>
                </c:pt>
                <c:pt idx="149">
                  <c:v>-0.3</c:v>
                </c:pt>
                <c:pt idx="150">
                  <c:v>-0.34200000000000003</c:v>
                </c:pt>
                <c:pt idx="151">
                  <c:v>-0.39450000000000002</c:v>
                </c:pt>
                <c:pt idx="152">
                  <c:v>-0.37159999999999999</c:v>
                </c:pt>
                <c:pt idx="153">
                  <c:v>-0.41760000000000003</c:v>
                </c:pt>
                <c:pt idx="154">
                  <c:v>-0.34360000000000002</c:v>
                </c:pt>
                <c:pt idx="155">
                  <c:v>-0.2918</c:v>
                </c:pt>
                <c:pt idx="156">
                  <c:v>-0.37609999999999999</c:v>
                </c:pt>
                <c:pt idx="157">
                  <c:v>-0.31119999999999998</c:v>
                </c:pt>
                <c:pt idx="158">
                  <c:v>7.0575999999999999</c:v>
                </c:pt>
                <c:pt idx="159">
                  <c:v>7.2359</c:v>
                </c:pt>
                <c:pt idx="160">
                  <c:v>20.209099999999999</c:v>
                </c:pt>
                <c:pt idx="161">
                  <c:v>20.175799999999999</c:v>
                </c:pt>
                <c:pt idx="162">
                  <c:v>20.196100000000001</c:v>
                </c:pt>
                <c:pt idx="163">
                  <c:v>20.239999999999998</c:v>
                </c:pt>
                <c:pt idx="164">
                  <c:v>20.244599999999998</c:v>
                </c:pt>
                <c:pt idx="165">
                  <c:v>20.266999999999999</c:v>
                </c:pt>
                <c:pt idx="166">
                  <c:v>20.2441</c:v>
                </c:pt>
                <c:pt idx="167">
                  <c:v>20.213799999999999</c:v>
                </c:pt>
                <c:pt idx="168">
                  <c:v>20.224499999999999</c:v>
                </c:pt>
                <c:pt idx="169">
                  <c:v>20.1203</c:v>
                </c:pt>
                <c:pt idx="170">
                  <c:v>20.143999999999998</c:v>
                </c:pt>
                <c:pt idx="171">
                  <c:v>20.2347</c:v>
                </c:pt>
                <c:pt idx="172">
                  <c:v>20.2606</c:v>
                </c:pt>
                <c:pt idx="173">
                  <c:v>20.277699999999999</c:v>
                </c:pt>
                <c:pt idx="174">
                  <c:v>20.315000000000001</c:v>
                </c:pt>
                <c:pt idx="175">
                  <c:v>20.325199999999999</c:v>
                </c:pt>
                <c:pt idx="176">
                  <c:v>20.272200000000002</c:v>
                </c:pt>
                <c:pt idx="177">
                  <c:v>20.1646</c:v>
                </c:pt>
                <c:pt idx="178">
                  <c:v>20.258199999999999</c:v>
                </c:pt>
                <c:pt idx="179">
                  <c:v>20.198399999999999</c:v>
                </c:pt>
                <c:pt idx="180">
                  <c:v>20.366399999999999</c:v>
                </c:pt>
                <c:pt idx="181">
                  <c:v>20.243099999999998</c:v>
                </c:pt>
                <c:pt idx="182">
                  <c:v>20.279699999999998</c:v>
                </c:pt>
                <c:pt idx="183">
                  <c:v>20.235900000000001</c:v>
                </c:pt>
                <c:pt idx="184">
                  <c:v>20.3855</c:v>
                </c:pt>
                <c:pt idx="185">
                  <c:v>20.199200000000001</c:v>
                </c:pt>
                <c:pt idx="186">
                  <c:v>20.139099999999999</c:v>
                </c:pt>
                <c:pt idx="187">
                  <c:v>20.220300000000002</c:v>
                </c:pt>
                <c:pt idx="188">
                  <c:v>20.254000000000001</c:v>
                </c:pt>
                <c:pt idx="189">
                  <c:v>20.1861</c:v>
                </c:pt>
                <c:pt idx="190">
                  <c:v>20.245000000000001</c:v>
                </c:pt>
                <c:pt idx="191">
                  <c:v>20.104199999999999</c:v>
                </c:pt>
                <c:pt idx="192">
                  <c:v>20.184799999999999</c:v>
                </c:pt>
                <c:pt idx="193">
                  <c:v>20.2273</c:v>
                </c:pt>
                <c:pt idx="194">
                  <c:v>21.915099999999999</c:v>
                </c:pt>
                <c:pt idx="195">
                  <c:v>26.2683</c:v>
                </c:pt>
                <c:pt idx="196">
                  <c:v>30.706399999999999</c:v>
                </c:pt>
                <c:pt idx="197">
                  <c:v>36.081200000000003</c:v>
                </c:pt>
                <c:pt idx="198">
                  <c:v>41.761200000000002</c:v>
                </c:pt>
                <c:pt idx="199">
                  <c:v>48.504399999999997</c:v>
                </c:pt>
                <c:pt idx="200">
                  <c:v>55.516300000000001</c:v>
                </c:pt>
                <c:pt idx="201">
                  <c:v>63.052199999999999</c:v>
                </c:pt>
                <c:pt idx="202">
                  <c:v>70.560100000000006</c:v>
                </c:pt>
                <c:pt idx="203">
                  <c:v>78.054500000000004</c:v>
                </c:pt>
                <c:pt idx="204">
                  <c:v>85.290300000000002</c:v>
                </c:pt>
                <c:pt idx="205">
                  <c:v>92.713800000000006</c:v>
                </c:pt>
                <c:pt idx="206">
                  <c:v>99.199799999999996</c:v>
                </c:pt>
                <c:pt idx="207">
                  <c:v>104.74809999999999</c:v>
                </c:pt>
                <c:pt idx="208">
                  <c:v>110.79</c:v>
                </c:pt>
                <c:pt idx="209">
                  <c:v>115.7411</c:v>
                </c:pt>
                <c:pt idx="210">
                  <c:v>119.53</c:v>
                </c:pt>
                <c:pt idx="211">
                  <c:v>122.66630000000001</c:v>
                </c:pt>
                <c:pt idx="212">
                  <c:v>125.18340000000001</c:v>
                </c:pt>
                <c:pt idx="213">
                  <c:v>127.18</c:v>
                </c:pt>
                <c:pt idx="214">
                  <c:v>129.08369999999999</c:v>
                </c:pt>
                <c:pt idx="215">
                  <c:v>130.54349999999999</c:v>
                </c:pt>
                <c:pt idx="216">
                  <c:v>131.54329999999999</c:v>
                </c:pt>
                <c:pt idx="217">
                  <c:v>132.55600000000001</c:v>
                </c:pt>
                <c:pt idx="218">
                  <c:v>133.00579999999999</c:v>
                </c:pt>
                <c:pt idx="219">
                  <c:v>133.79230000000001</c:v>
                </c:pt>
                <c:pt idx="220">
                  <c:v>134.239</c:v>
                </c:pt>
                <c:pt idx="221">
                  <c:v>134.51920000000001</c:v>
                </c:pt>
                <c:pt idx="222">
                  <c:v>134.8021</c:v>
                </c:pt>
                <c:pt idx="223">
                  <c:v>134.93209999999999</c:v>
                </c:pt>
                <c:pt idx="224">
                  <c:v>135.1885</c:v>
                </c:pt>
                <c:pt idx="225">
                  <c:v>135.26900000000001</c:v>
                </c:pt>
                <c:pt idx="226">
                  <c:v>135.43219999999999</c:v>
                </c:pt>
                <c:pt idx="227">
                  <c:v>135.5204</c:v>
                </c:pt>
                <c:pt idx="228">
                  <c:v>135.36859999999999</c:v>
                </c:pt>
                <c:pt idx="229">
                  <c:v>135.4984</c:v>
                </c:pt>
                <c:pt idx="230">
                  <c:v>135.6721</c:v>
                </c:pt>
                <c:pt idx="231">
                  <c:v>135.6268</c:v>
                </c:pt>
                <c:pt idx="232">
                  <c:v>135.57079999999999</c:v>
                </c:pt>
                <c:pt idx="233">
                  <c:v>135.60230000000001</c:v>
                </c:pt>
                <c:pt idx="234">
                  <c:v>135.75810000000001</c:v>
                </c:pt>
                <c:pt idx="235">
                  <c:v>135.9486</c:v>
                </c:pt>
                <c:pt idx="236">
                  <c:v>135.82980000000001</c:v>
                </c:pt>
                <c:pt idx="237">
                  <c:v>135.93190000000001</c:v>
                </c:pt>
                <c:pt idx="238">
                  <c:v>135.8278</c:v>
                </c:pt>
                <c:pt idx="239">
                  <c:v>135.7157</c:v>
                </c:pt>
                <c:pt idx="240">
                  <c:v>135.77160000000001</c:v>
                </c:pt>
                <c:pt idx="241">
                  <c:v>135.8408</c:v>
                </c:pt>
                <c:pt idx="242">
                  <c:v>135.7741</c:v>
                </c:pt>
                <c:pt idx="243">
                  <c:v>135.946</c:v>
                </c:pt>
                <c:pt idx="244">
                  <c:v>135.79820000000001</c:v>
                </c:pt>
                <c:pt idx="245">
                  <c:v>135.91399999999999</c:v>
                </c:pt>
                <c:pt idx="246">
                  <c:v>135.7989</c:v>
                </c:pt>
                <c:pt idx="247">
                  <c:v>135.7432</c:v>
                </c:pt>
                <c:pt idx="248">
                  <c:v>135.78360000000001</c:v>
                </c:pt>
                <c:pt idx="249">
                  <c:v>135.68960000000001</c:v>
                </c:pt>
                <c:pt idx="250">
                  <c:v>135.70179999999999</c:v>
                </c:pt>
                <c:pt idx="251">
                  <c:v>135.601</c:v>
                </c:pt>
                <c:pt idx="252">
                  <c:v>135.6859</c:v>
                </c:pt>
                <c:pt idx="253">
                  <c:v>135.79400000000001</c:v>
                </c:pt>
                <c:pt idx="254">
                  <c:v>135.83699999999999</c:v>
                </c:pt>
                <c:pt idx="255">
                  <c:v>135.76929999999999</c:v>
                </c:pt>
                <c:pt idx="256">
                  <c:v>135.9057</c:v>
                </c:pt>
                <c:pt idx="257">
                  <c:v>135.82069999999999</c:v>
                </c:pt>
                <c:pt idx="258">
                  <c:v>135.8552</c:v>
                </c:pt>
                <c:pt idx="259">
                  <c:v>135.83080000000001</c:v>
                </c:pt>
                <c:pt idx="260">
                  <c:v>135.6738</c:v>
                </c:pt>
                <c:pt idx="261">
                  <c:v>135.81530000000001</c:v>
                </c:pt>
                <c:pt idx="262">
                  <c:v>135.74520000000001</c:v>
                </c:pt>
                <c:pt idx="263">
                  <c:v>135.8038</c:v>
                </c:pt>
                <c:pt idx="264">
                  <c:v>135.8109</c:v>
                </c:pt>
                <c:pt idx="265">
                  <c:v>135.60740000000001</c:v>
                </c:pt>
                <c:pt idx="266">
                  <c:v>135.78729999999999</c:v>
                </c:pt>
                <c:pt idx="267">
                  <c:v>135.8409</c:v>
                </c:pt>
                <c:pt idx="268">
                  <c:v>135.66800000000001</c:v>
                </c:pt>
                <c:pt idx="269">
                  <c:v>135.6551</c:v>
                </c:pt>
                <c:pt idx="270">
                  <c:v>135.87459999999999</c:v>
                </c:pt>
                <c:pt idx="271">
                  <c:v>135.66239999999999</c:v>
                </c:pt>
                <c:pt idx="272">
                  <c:v>135.63200000000001</c:v>
                </c:pt>
                <c:pt idx="273">
                  <c:v>135.7696</c:v>
                </c:pt>
                <c:pt idx="274">
                  <c:v>135.70079999999999</c:v>
                </c:pt>
                <c:pt idx="275">
                  <c:v>135.6926</c:v>
                </c:pt>
                <c:pt idx="276">
                  <c:v>135.7022</c:v>
                </c:pt>
                <c:pt idx="277">
                  <c:v>135.68690000000001</c:v>
                </c:pt>
                <c:pt idx="278">
                  <c:v>135.63220000000001</c:v>
                </c:pt>
                <c:pt idx="279">
                  <c:v>135.62370000000001</c:v>
                </c:pt>
                <c:pt idx="280">
                  <c:v>135.7345</c:v>
                </c:pt>
                <c:pt idx="281">
                  <c:v>135.64400000000001</c:v>
                </c:pt>
                <c:pt idx="282">
                  <c:v>135.75829999999999</c:v>
                </c:pt>
                <c:pt idx="283">
                  <c:v>135.5488</c:v>
                </c:pt>
                <c:pt idx="284">
                  <c:v>135.4015</c:v>
                </c:pt>
                <c:pt idx="285">
                  <c:v>134.31030000000001</c:v>
                </c:pt>
                <c:pt idx="286">
                  <c:v>130.7809</c:v>
                </c:pt>
                <c:pt idx="287">
                  <c:v>124.23220000000001</c:v>
                </c:pt>
                <c:pt idx="288">
                  <c:v>115.2899</c:v>
                </c:pt>
                <c:pt idx="289">
                  <c:v>105.5163</c:v>
                </c:pt>
                <c:pt idx="290">
                  <c:v>94.616299999999995</c:v>
                </c:pt>
                <c:pt idx="291">
                  <c:v>83.880300000000005</c:v>
                </c:pt>
                <c:pt idx="292">
                  <c:v>73.824299999999994</c:v>
                </c:pt>
                <c:pt idx="293">
                  <c:v>64.812200000000004</c:v>
                </c:pt>
                <c:pt idx="294">
                  <c:v>57.470300000000002</c:v>
                </c:pt>
                <c:pt idx="295">
                  <c:v>51.691200000000002</c:v>
                </c:pt>
                <c:pt idx="296">
                  <c:v>46.971400000000003</c:v>
                </c:pt>
                <c:pt idx="297">
                  <c:v>43.0398</c:v>
                </c:pt>
                <c:pt idx="298">
                  <c:v>39.789499999999997</c:v>
                </c:pt>
                <c:pt idx="299">
                  <c:v>37.027900000000002</c:v>
                </c:pt>
                <c:pt idx="300">
                  <c:v>34.549700000000001</c:v>
                </c:pt>
                <c:pt idx="301">
                  <c:v>32.573999999999998</c:v>
                </c:pt>
                <c:pt idx="302">
                  <c:v>30.796299999999999</c:v>
                </c:pt>
                <c:pt idx="303">
                  <c:v>29.1892</c:v>
                </c:pt>
                <c:pt idx="304">
                  <c:v>27.8611</c:v>
                </c:pt>
                <c:pt idx="305">
                  <c:v>26.1479</c:v>
                </c:pt>
                <c:pt idx="306">
                  <c:v>24.883099999999999</c:v>
                </c:pt>
                <c:pt idx="307">
                  <c:v>24.0547</c:v>
                </c:pt>
                <c:pt idx="308">
                  <c:v>23.210699999999999</c:v>
                </c:pt>
                <c:pt idx="309">
                  <c:v>22.691700000000001</c:v>
                </c:pt>
                <c:pt idx="310">
                  <c:v>22.1633</c:v>
                </c:pt>
                <c:pt idx="311">
                  <c:v>21.6358</c:v>
                </c:pt>
                <c:pt idx="312">
                  <c:v>21.248100000000001</c:v>
                </c:pt>
                <c:pt idx="313">
                  <c:v>20.871200000000002</c:v>
                </c:pt>
                <c:pt idx="314">
                  <c:v>20.432700000000001</c:v>
                </c:pt>
                <c:pt idx="315">
                  <c:v>20.055800000000001</c:v>
                </c:pt>
                <c:pt idx="316">
                  <c:v>19.632000000000001</c:v>
                </c:pt>
                <c:pt idx="317">
                  <c:v>19.457599999999999</c:v>
                </c:pt>
                <c:pt idx="318">
                  <c:v>19.354500000000002</c:v>
                </c:pt>
                <c:pt idx="319">
                  <c:v>19.491</c:v>
                </c:pt>
                <c:pt idx="320">
                  <c:v>19.444299999999998</c:v>
                </c:pt>
                <c:pt idx="321">
                  <c:v>19.465</c:v>
                </c:pt>
                <c:pt idx="322">
                  <c:v>19.4847</c:v>
                </c:pt>
                <c:pt idx="323">
                  <c:v>19.533799999999999</c:v>
                </c:pt>
                <c:pt idx="324">
                  <c:v>19.378799999999998</c:v>
                </c:pt>
                <c:pt idx="325">
                  <c:v>19.372</c:v>
                </c:pt>
                <c:pt idx="326">
                  <c:v>19.4404</c:v>
                </c:pt>
                <c:pt idx="327">
                  <c:v>19.465599999999998</c:v>
                </c:pt>
                <c:pt idx="328">
                  <c:v>19.4254</c:v>
                </c:pt>
                <c:pt idx="329">
                  <c:v>3.9746000000000001</c:v>
                </c:pt>
                <c:pt idx="330">
                  <c:v>-0.33090000000000003</c:v>
                </c:pt>
                <c:pt idx="331">
                  <c:v>-0.33019999999999999</c:v>
                </c:pt>
                <c:pt idx="332">
                  <c:v>-0.41</c:v>
                </c:pt>
                <c:pt idx="333">
                  <c:v>-0.4199</c:v>
                </c:pt>
                <c:pt idx="334">
                  <c:v>-0.26750000000000002</c:v>
                </c:pt>
                <c:pt idx="335">
                  <c:v>-0.34470000000000001</c:v>
                </c:pt>
                <c:pt idx="336">
                  <c:v>-0.38059999999999999</c:v>
                </c:pt>
                <c:pt idx="337">
                  <c:v>-0.34810000000000002</c:v>
                </c:pt>
                <c:pt idx="338">
                  <c:v>-0.3553</c:v>
                </c:pt>
                <c:pt idx="339">
                  <c:v>-0.40620000000000001</c:v>
                </c:pt>
                <c:pt idx="340">
                  <c:v>-0.41670000000000001</c:v>
                </c:pt>
                <c:pt idx="341">
                  <c:v>-0.39600000000000002</c:v>
                </c:pt>
                <c:pt idx="342">
                  <c:v>-0.37240000000000001</c:v>
                </c:pt>
                <c:pt idx="343">
                  <c:v>-0.3226</c:v>
                </c:pt>
                <c:pt idx="344">
                  <c:v>-0.41599999999999998</c:v>
                </c:pt>
                <c:pt idx="345">
                  <c:v>-0.40560000000000002</c:v>
                </c:pt>
                <c:pt idx="346">
                  <c:v>-0.32900000000000001</c:v>
                </c:pt>
                <c:pt idx="347">
                  <c:v>-0.3649</c:v>
                </c:pt>
                <c:pt idx="348">
                  <c:v>-0.36749999999999999</c:v>
                </c:pt>
                <c:pt idx="349">
                  <c:v>-0.36659999999999998</c:v>
                </c:pt>
                <c:pt idx="350">
                  <c:v>-0.49299999999999999</c:v>
                </c:pt>
                <c:pt idx="351">
                  <c:v>-0.3125</c:v>
                </c:pt>
                <c:pt idx="352">
                  <c:v>-0.28289999999999998</c:v>
                </c:pt>
                <c:pt idx="353">
                  <c:v>-0.40679999999999999</c:v>
                </c:pt>
                <c:pt idx="354">
                  <c:v>-0.39150000000000001</c:v>
                </c:pt>
                <c:pt idx="355">
                  <c:v>-0.37709999999999999</c:v>
                </c:pt>
                <c:pt idx="356">
                  <c:v>-0.36480000000000001</c:v>
                </c:pt>
                <c:pt idx="357">
                  <c:v>-0.37709999999999999</c:v>
                </c:pt>
                <c:pt idx="358">
                  <c:v>-0.30499999999999999</c:v>
                </c:pt>
                <c:pt idx="359">
                  <c:v>-0.3342</c:v>
                </c:pt>
                <c:pt idx="360">
                  <c:v>-0.49149999999999999</c:v>
                </c:pt>
                <c:pt idx="361">
                  <c:v>-0.33939999999999998</c:v>
                </c:pt>
                <c:pt idx="362">
                  <c:v>-0.43430000000000002</c:v>
                </c:pt>
                <c:pt idx="363">
                  <c:v>-0.37709999999999999</c:v>
                </c:pt>
                <c:pt idx="364">
                  <c:v>-0.33050000000000002</c:v>
                </c:pt>
                <c:pt idx="365">
                  <c:v>-0.36249999999999999</c:v>
                </c:pt>
                <c:pt idx="366">
                  <c:v>-0.33760000000000001</c:v>
                </c:pt>
                <c:pt idx="367">
                  <c:v>-0.37759999999999999</c:v>
                </c:pt>
                <c:pt idx="368">
                  <c:v>-0.3579</c:v>
                </c:pt>
                <c:pt idx="369">
                  <c:v>-0.24879999999999999</c:v>
                </c:pt>
                <c:pt idx="370">
                  <c:v>-0.43559999999999999</c:v>
                </c:pt>
                <c:pt idx="371">
                  <c:v>-0.33800000000000002</c:v>
                </c:pt>
                <c:pt idx="372">
                  <c:v>-0.32840000000000003</c:v>
                </c:pt>
                <c:pt idx="373">
                  <c:v>-0.4325</c:v>
                </c:pt>
                <c:pt idx="374">
                  <c:v>-0.2777</c:v>
                </c:pt>
                <c:pt idx="375">
                  <c:v>-0.41470000000000001</c:v>
                </c:pt>
                <c:pt idx="376">
                  <c:v>-0.3226</c:v>
                </c:pt>
                <c:pt idx="377">
                  <c:v>-0.33689999999999998</c:v>
                </c:pt>
                <c:pt idx="378">
                  <c:v>-0.43559999999999999</c:v>
                </c:pt>
                <c:pt idx="379">
                  <c:v>-0.40300000000000002</c:v>
                </c:pt>
                <c:pt idx="380">
                  <c:v>-0.33779999999999999</c:v>
                </c:pt>
                <c:pt idx="381">
                  <c:v>-0.49120000000000003</c:v>
                </c:pt>
                <c:pt idx="382">
                  <c:v>-0.38069999999999998</c:v>
                </c:pt>
                <c:pt idx="383">
                  <c:v>-0.38829999999999998</c:v>
                </c:pt>
                <c:pt idx="384">
                  <c:v>-0.43509999999999999</c:v>
                </c:pt>
                <c:pt idx="385">
                  <c:v>-0.33779999999999999</c:v>
                </c:pt>
                <c:pt idx="386">
                  <c:v>-0.37709999999999999</c:v>
                </c:pt>
                <c:pt idx="387">
                  <c:v>-0.30349999999999999</c:v>
                </c:pt>
                <c:pt idx="388">
                  <c:v>-0.3337</c:v>
                </c:pt>
                <c:pt idx="389">
                  <c:v>-0.43619999999999998</c:v>
                </c:pt>
                <c:pt idx="390">
                  <c:v>-0.38479999999999998</c:v>
                </c:pt>
                <c:pt idx="391">
                  <c:v>-0.50780000000000003</c:v>
                </c:pt>
                <c:pt idx="392">
                  <c:v>-0.4335</c:v>
                </c:pt>
                <c:pt idx="393">
                  <c:v>-0.4743</c:v>
                </c:pt>
                <c:pt idx="394">
                  <c:v>-0.47249999999999998</c:v>
                </c:pt>
                <c:pt idx="395">
                  <c:v>-0.45069999999999999</c:v>
                </c:pt>
                <c:pt idx="396">
                  <c:v>-0.37519999999999998</c:v>
                </c:pt>
                <c:pt idx="397">
                  <c:v>-0.40860000000000002</c:v>
                </c:pt>
                <c:pt idx="398">
                  <c:v>-0.41860000000000003</c:v>
                </c:pt>
                <c:pt idx="399">
                  <c:v>-0.32979999999999998</c:v>
                </c:pt>
                <c:pt idx="400">
                  <c:v>-0.31719999999999998</c:v>
                </c:pt>
                <c:pt idx="401">
                  <c:v>-0.37080000000000002</c:v>
                </c:pt>
                <c:pt idx="402">
                  <c:v>-0.4244</c:v>
                </c:pt>
                <c:pt idx="403">
                  <c:v>-0.3987</c:v>
                </c:pt>
                <c:pt idx="404">
                  <c:v>-0.28889999999999999</c:v>
                </c:pt>
                <c:pt idx="405">
                  <c:v>-0.47210000000000002</c:v>
                </c:pt>
                <c:pt idx="406">
                  <c:v>-0.3987</c:v>
                </c:pt>
                <c:pt idx="407">
                  <c:v>-0.3826</c:v>
                </c:pt>
                <c:pt idx="408">
                  <c:v>-0.35420000000000001</c:v>
                </c:pt>
                <c:pt idx="409">
                  <c:v>-0.31580000000000003</c:v>
                </c:pt>
                <c:pt idx="410">
                  <c:v>-0.41020000000000001</c:v>
                </c:pt>
                <c:pt idx="411">
                  <c:v>-0.33129999999999998</c:v>
                </c:pt>
                <c:pt idx="412">
                  <c:v>-0.37290000000000001</c:v>
                </c:pt>
                <c:pt idx="413">
                  <c:v>-0.39119999999999999</c:v>
                </c:pt>
                <c:pt idx="414">
                  <c:v>-0.29949999999999999</c:v>
                </c:pt>
                <c:pt idx="415">
                  <c:v>-0.31169999999999998</c:v>
                </c:pt>
                <c:pt idx="416">
                  <c:v>-0.33710000000000001</c:v>
                </c:pt>
                <c:pt idx="417">
                  <c:v>-0.33810000000000001</c:v>
                </c:pt>
                <c:pt idx="418">
                  <c:v>-0.39090000000000003</c:v>
                </c:pt>
                <c:pt idx="419">
                  <c:v>-0.32790000000000002</c:v>
                </c:pt>
                <c:pt idx="420">
                  <c:v>-0.4052</c:v>
                </c:pt>
                <c:pt idx="421">
                  <c:v>-0.3236</c:v>
                </c:pt>
                <c:pt idx="422">
                  <c:v>-0.41970000000000002</c:v>
                </c:pt>
                <c:pt idx="423">
                  <c:v>-0.28370000000000001</c:v>
                </c:pt>
                <c:pt idx="424">
                  <c:v>-0.4556</c:v>
                </c:pt>
                <c:pt idx="425">
                  <c:v>-0.36009999999999998</c:v>
                </c:pt>
                <c:pt idx="426">
                  <c:v>-0.32729999999999998</c:v>
                </c:pt>
                <c:pt idx="427">
                  <c:v>-0.31929999999999997</c:v>
                </c:pt>
                <c:pt idx="428">
                  <c:v>-0.31540000000000001</c:v>
                </c:pt>
                <c:pt idx="429">
                  <c:v>-0.32019999999999998</c:v>
                </c:pt>
                <c:pt idx="430">
                  <c:v>-0.29780000000000001</c:v>
                </c:pt>
                <c:pt idx="431">
                  <c:v>-0.31480000000000002</c:v>
                </c:pt>
                <c:pt idx="432">
                  <c:v>-0.42320000000000002</c:v>
                </c:pt>
                <c:pt idx="433">
                  <c:v>-0.44090000000000001</c:v>
                </c:pt>
                <c:pt idx="434">
                  <c:v>-0.35099999999999998</c:v>
                </c:pt>
                <c:pt idx="435">
                  <c:v>-0.28960000000000002</c:v>
                </c:pt>
                <c:pt idx="436">
                  <c:v>-0.2853</c:v>
                </c:pt>
                <c:pt idx="437">
                  <c:v>-0.3604</c:v>
                </c:pt>
                <c:pt idx="438">
                  <c:v>-0.49249999999999999</c:v>
                </c:pt>
                <c:pt idx="439">
                  <c:v>-0.32019999999999998</c:v>
                </c:pt>
                <c:pt idx="440">
                  <c:v>-0.33539999999999998</c:v>
                </c:pt>
                <c:pt idx="441">
                  <c:v>-0.41449999999999998</c:v>
                </c:pt>
                <c:pt idx="442">
                  <c:v>-0.44550000000000001</c:v>
                </c:pt>
                <c:pt idx="443">
                  <c:v>-0.41470000000000001</c:v>
                </c:pt>
                <c:pt idx="444">
                  <c:v>-0.33200000000000002</c:v>
                </c:pt>
                <c:pt idx="445">
                  <c:v>-0.42209999999999998</c:v>
                </c:pt>
                <c:pt idx="446">
                  <c:v>-0.31940000000000002</c:v>
                </c:pt>
                <c:pt idx="447">
                  <c:v>-0.3528</c:v>
                </c:pt>
                <c:pt idx="448">
                  <c:v>-0.42520000000000002</c:v>
                </c:pt>
                <c:pt idx="449">
                  <c:v>-0.43759999999999999</c:v>
                </c:pt>
                <c:pt idx="450">
                  <c:v>-0.4128</c:v>
                </c:pt>
                <c:pt idx="451">
                  <c:v>-0.42670000000000002</c:v>
                </c:pt>
                <c:pt idx="452">
                  <c:v>-0.37330000000000002</c:v>
                </c:pt>
                <c:pt idx="453">
                  <c:v>-0.3579</c:v>
                </c:pt>
                <c:pt idx="454">
                  <c:v>-0.34610000000000002</c:v>
                </c:pt>
                <c:pt idx="455">
                  <c:v>-0.42099999999999999</c:v>
                </c:pt>
                <c:pt idx="456">
                  <c:v>-0.39290000000000003</c:v>
                </c:pt>
                <c:pt idx="457">
                  <c:v>-0.32379999999999998</c:v>
                </c:pt>
                <c:pt idx="458">
                  <c:v>-0.27060000000000001</c:v>
                </c:pt>
                <c:pt idx="459">
                  <c:v>-0.3342</c:v>
                </c:pt>
                <c:pt idx="460">
                  <c:v>-0.43290000000000001</c:v>
                </c:pt>
                <c:pt idx="461">
                  <c:v>-0.33189999999999997</c:v>
                </c:pt>
                <c:pt idx="462">
                  <c:v>-0.48010000000000003</c:v>
                </c:pt>
                <c:pt idx="463">
                  <c:v>-0.41099999999999998</c:v>
                </c:pt>
                <c:pt idx="464">
                  <c:v>-0.42299999999999999</c:v>
                </c:pt>
                <c:pt idx="465">
                  <c:v>-0.35870000000000002</c:v>
                </c:pt>
                <c:pt idx="466">
                  <c:v>-0.40260000000000001</c:v>
                </c:pt>
                <c:pt idx="467">
                  <c:v>-0.4854</c:v>
                </c:pt>
                <c:pt idx="468">
                  <c:v>-0.34039999999999998</c:v>
                </c:pt>
                <c:pt idx="469">
                  <c:v>-0.37640000000000001</c:v>
                </c:pt>
                <c:pt idx="470">
                  <c:v>-0.29420000000000002</c:v>
                </c:pt>
                <c:pt idx="471">
                  <c:v>-0.2666</c:v>
                </c:pt>
                <c:pt idx="472">
                  <c:v>-0.40739999999999998</c:v>
                </c:pt>
                <c:pt idx="473">
                  <c:v>-0.29970000000000002</c:v>
                </c:pt>
                <c:pt idx="474">
                  <c:v>-0.1996</c:v>
                </c:pt>
                <c:pt idx="475">
                  <c:v>-0.41699999999999998</c:v>
                </c:pt>
                <c:pt idx="476">
                  <c:v>-0.26679999999999998</c:v>
                </c:pt>
                <c:pt idx="477">
                  <c:v>-0.36580000000000001</c:v>
                </c:pt>
                <c:pt idx="478">
                  <c:v>-0.248</c:v>
                </c:pt>
                <c:pt idx="479">
                  <c:v>-0.25879999999999997</c:v>
                </c:pt>
                <c:pt idx="480">
                  <c:v>-0.45440000000000003</c:v>
                </c:pt>
                <c:pt idx="481">
                  <c:v>-0.33090000000000003</c:v>
                </c:pt>
                <c:pt idx="482">
                  <c:v>-0.39889999999999998</c:v>
                </c:pt>
                <c:pt idx="483">
                  <c:v>-0.39889999999999998</c:v>
                </c:pt>
                <c:pt idx="484">
                  <c:v>-0.43149999999999999</c:v>
                </c:pt>
                <c:pt idx="485">
                  <c:v>-0.4834</c:v>
                </c:pt>
                <c:pt idx="486">
                  <c:v>-0.43769999999999998</c:v>
                </c:pt>
                <c:pt idx="487">
                  <c:v>-0.42649999999999999</c:v>
                </c:pt>
                <c:pt idx="488">
                  <c:v>-0.37709999999999999</c:v>
                </c:pt>
                <c:pt idx="489">
                  <c:v>-0.25480000000000003</c:v>
                </c:pt>
                <c:pt idx="490">
                  <c:v>-0.4723</c:v>
                </c:pt>
                <c:pt idx="491">
                  <c:v>-0.35249999999999998</c:v>
                </c:pt>
                <c:pt idx="492">
                  <c:v>-0.40460000000000002</c:v>
                </c:pt>
                <c:pt idx="493">
                  <c:v>-0.42930000000000001</c:v>
                </c:pt>
                <c:pt idx="494">
                  <c:v>-0.38979999999999998</c:v>
                </c:pt>
                <c:pt idx="495">
                  <c:v>-0.35859999999999997</c:v>
                </c:pt>
                <c:pt idx="496">
                  <c:v>-0.49830000000000002</c:v>
                </c:pt>
                <c:pt idx="497">
                  <c:v>-0.28920000000000001</c:v>
                </c:pt>
                <c:pt idx="498">
                  <c:v>-0.38429999999999997</c:v>
                </c:pt>
                <c:pt idx="499">
                  <c:v>-0.44219999999999998</c:v>
                </c:pt>
                <c:pt idx="500">
                  <c:v>-0.30349999999999999</c:v>
                </c:pt>
                <c:pt idx="501">
                  <c:v>-0.34620000000000001</c:v>
                </c:pt>
                <c:pt idx="502">
                  <c:v>-0.30009999999999998</c:v>
                </c:pt>
                <c:pt idx="503">
                  <c:v>-0.40139999999999998</c:v>
                </c:pt>
                <c:pt idx="504">
                  <c:v>-0.24490000000000001</c:v>
                </c:pt>
                <c:pt idx="505">
                  <c:v>-0.35770000000000002</c:v>
                </c:pt>
                <c:pt idx="506">
                  <c:v>-0.38150000000000001</c:v>
                </c:pt>
                <c:pt idx="507">
                  <c:v>-0.37359999999999999</c:v>
                </c:pt>
                <c:pt idx="508">
                  <c:v>-0.38350000000000001</c:v>
                </c:pt>
                <c:pt idx="509">
                  <c:v>-0.38469999999999999</c:v>
                </c:pt>
                <c:pt idx="510">
                  <c:v>-0.3947</c:v>
                </c:pt>
                <c:pt idx="511">
                  <c:v>-0.2432</c:v>
                </c:pt>
                <c:pt idx="512">
                  <c:v>-0.3881</c:v>
                </c:pt>
                <c:pt idx="513">
                  <c:v>-0.42420000000000002</c:v>
                </c:pt>
                <c:pt idx="514">
                  <c:v>-0.33239999999999997</c:v>
                </c:pt>
                <c:pt idx="515">
                  <c:v>2.8954</c:v>
                </c:pt>
                <c:pt idx="516">
                  <c:v>6.6371000000000002</c:v>
                </c:pt>
                <c:pt idx="517">
                  <c:v>20.040800000000001</c:v>
                </c:pt>
                <c:pt idx="518">
                  <c:v>19.9543</c:v>
                </c:pt>
                <c:pt idx="519">
                  <c:v>20.125699999999998</c:v>
                </c:pt>
                <c:pt idx="520">
                  <c:v>20.025099999999998</c:v>
                </c:pt>
                <c:pt idx="521">
                  <c:v>20.097300000000001</c:v>
                </c:pt>
                <c:pt idx="522">
                  <c:v>20.153500000000001</c:v>
                </c:pt>
                <c:pt idx="523">
                  <c:v>20.0791</c:v>
                </c:pt>
                <c:pt idx="524">
                  <c:v>20.1996</c:v>
                </c:pt>
                <c:pt idx="525">
                  <c:v>20.1631</c:v>
                </c:pt>
                <c:pt idx="526">
                  <c:v>20.149899999999999</c:v>
                </c:pt>
                <c:pt idx="527">
                  <c:v>20.1462</c:v>
                </c:pt>
                <c:pt idx="528">
                  <c:v>20.2057</c:v>
                </c:pt>
                <c:pt idx="529">
                  <c:v>20.160900000000002</c:v>
                </c:pt>
                <c:pt idx="530">
                  <c:v>20.162199999999999</c:v>
                </c:pt>
                <c:pt idx="531">
                  <c:v>20.228100000000001</c:v>
                </c:pt>
                <c:pt idx="532">
                  <c:v>20.203399999999998</c:v>
                </c:pt>
                <c:pt idx="533">
                  <c:v>20.244900000000001</c:v>
                </c:pt>
                <c:pt idx="534">
                  <c:v>20.1264</c:v>
                </c:pt>
                <c:pt idx="535">
                  <c:v>20.178899999999999</c:v>
                </c:pt>
                <c:pt idx="536">
                  <c:v>20.1111</c:v>
                </c:pt>
                <c:pt idx="537">
                  <c:v>20.187000000000001</c:v>
                </c:pt>
                <c:pt idx="538">
                  <c:v>20.117999999999999</c:v>
                </c:pt>
                <c:pt idx="539">
                  <c:v>20.201599999999999</c:v>
                </c:pt>
                <c:pt idx="540">
                  <c:v>20.2715</c:v>
                </c:pt>
                <c:pt idx="541">
                  <c:v>20.163699999999999</c:v>
                </c:pt>
                <c:pt idx="542">
                  <c:v>20.263200000000001</c:v>
                </c:pt>
                <c:pt idx="543">
                  <c:v>20.225100000000001</c:v>
                </c:pt>
                <c:pt idx="544">
                  <c:v>20.1934</c:v>
                </c:pt>
                <c:pt idx="545">
                  <c:v>20.145800000000001</c:v>
                </c:pt>
                <c:pt idx="546">
                  <c:v>20.215599999999998</c:v>
                </c:pt>
                <c:pt idx="547">
                  <c:v>20.252600000000001</c:v>
                </c:pt>
                <c:pt idx="548">
                  <c:v>20.145700000000001</c:v>
                </c:pt>
                <c:pt idx="549">
                  <c:v>20.170200000000001</c:v>
                </c:pt>
                <c:pt idx="550">
                  <c:v>20.3307</c:v>
                </c:pt>
                <c:pt idx="551">
                  <c:v>20.2408</c:v>
                </c:pt>
                <c:pt idx="552">
                  <c:v>20.273800000000001</c:v>
                </c:pt>
                <c:pt idx="553">
                  <c:v>20.298999999999999</c:v>
                </c:pt>
                <c:pt idx="554">
                  <c:v>20.299399999999999</c:v>
                </c:pt>
                <c:pt idx="555">
                  <c:v>20.161899999999999</c:v>
                </c:pt>
                <c:pt idx="556">
                  <c:v>20.188700000000001</c:v>
                </c:pt>
                <c:pt idx="557">
                  <c:v>20.1965</c:v>
                </c:pt>
                <c:pt idx="558">
                  <c:v>20.189699999999998</c:v>
                </c:pt>
                <c:pt idx="559">
                  <c:v>20.1082</c:v>
                </c:pt>
                <c:pt idx="560">
                  <c:v>20.174499999999998</c:v>
                </c:pt>
                <c:pt idx="561">
                  <c:v>20.238299999999999</c:v>
                </c:pt>
                <c:pt idx="562">
                  <c:v>20.226500000000001</c:v>
                </c:pt>
                <c:pt idx="563">
                  <c:v>20.323499999999999</c:v>
                </c:pt>
                <c:pt idx="564">
                  <c:v>20.249500000000001</c:v>
                </c:pt>
                <c:pt idx="565">
                  <c:v>20.334700000000002</c:v>
                </c:pt>
                <c:pt idx="566">
                  <c:v>20.430900000000001</c:v>
                </c:pt>
                <c:pt idx="567">
                  <c:v>20.325700000000001</c:v>
                </c:pt>
                <c:pt idx="568">
                  <c:v>20.288499999999999</c:v>
                </c:pt>
                <c:pt idx="569">
                  <c:v>20.2835</c:v>
                </c:pt>
                <c:pt idx="570">
                  <c:v>20.286899999999999</c:v>
                </c:pt>
                <c:pt idx="571">
                  <c:v>20.158100000000001</c:v>
                </c:pt>
                <c:pt idx="572">
                  <c:v>20.103100000000001</c:v>
                </c:pt>
                <c:pt idx="573">
                  <c:v>20.182099999999998</c:v>
                </c:pt>
                <c:pt idx="574">
                  <c:v>20.257400000000001</c:v>
                </c:pt>
                <c:pt idx="575">
                  <c:v>20.195499999999999</c:v>
                </c:pt>
                <c:pt idx="576">
                  <c:v>20.22</c:v>
                </c:pt>
                <c:pt idx="577">
                  <c:v>20.132899999999999</c:v>
                </c:pt>
                <c:pt idx="578">
                  <c:v>20.2529</c:v>
                </c:pt>
                <c:pt idx="579">
                  <c:v>20.255600000000001</c:v>
                </c:pt>
                <c:pt idx="580">
                  <c:v>20.241099999999999</c:v>
                </c:pt>
                <c:pt idx="581">
                  <c:v>20.270800000000001</c:v>
                </c:pt>
                <c:pt idx="582">
                  <c:v>20.233599999999999</c:v>
                </c:pt>
                <c:pt idx="583">
                  <c:v>20.0944</c:v>
                </c:pt>
                <c:pt idx="584">
                  <c:v>20.3</c:v>
                </c:pt>
                <c:pt idx="585">
                  <c:v>20.161799999999999</c:v>
                </c:pt>
                <c:pt idx="586">
                  <c:v>20.2227</c:v>
                </c:pt>
                <c:pt idx="587">
                  <c:v>20.3673</c:v>
                </c:pt>
                <c:pt idx="588">
                  <c:v>20.247199999999999</c:v>
                </c:pt>
                <c:pt idx="589">
                  <c:v>20.325299999999999</c:v>
                </c:pt>
                <c:pt idx="590">
                  <c:v>20.236999999999998</c:v>
                </c:pt>
                <c:pt idx="591">
                  <c:v>20.382200000000001</c:v>
                </c:pt>
                <c:pt idx="592">
                  <c:v>20.389299999999999</c:v>
                </c:pt>
                <c:pt idx="593">
                  <c:v>20.2773</c:v>
                </c:pt>
                <c:pt idx="594">
                  <c:v>20.360399999999998</c:v>
                </c:pt>
                <c:pt idx="595">
                  <c:v>20.315899999999999</c:v>
                </c:pt>
                <c:pt idx="596">
                  <c:v>20.337800000000001</c:v>
                </c:pt>
                <c:pt idx="597">
                  <c:v>20.3248</c:v>
                </c:pt>
                <c:pt idx="598">
                  <c:v>20.187200000000001</c:v>
                </c:pt>
                <c:pt idx="599">
                  <c:v>20.442499999999999</c:v>
                </c:pt>
                <c:pt idx="600">
                  <c:v>20.241099999999999</c:v>
                </c:pt>
                <c:pt idx="601">
                  <c:v>20.240600000000001</c:v>
                </c:pt>
                <c:pt idx="602">
                  <c:v>20.2288</c:v>
                </c:pt>
                <c:pt idx="603">
                  <c:v>20.165800000000001</c:v>
                </c:pt>
                <c:pt idx="604">
                  <c:v>20.232700000000001</c:v>
                </c:pt>
                <c:pt idx="605">
                  <c:v>20.297899999999998</c:v>
                </c:pt>
                <c:pt idx="606">
                  <c:v>20.256900000000002</c:v>
                </c:pt>
                <c:pt idx="607">
                  <c:v>20.372199999999999</c:v>
                </c:pt>
                <c:pt idx="608">
                  <c:v>20.321100000000001</c:v>
                </c:pt>
                <c:pt idx="609">
                  <c:v>20.4788</c:v>
                </c:pt>
                <c:pt idx="610">
                  <c:v>20.340199999999999</c:v>
                </c:pt>
                <c:pt idx="611">
                  <c:v>20.189599999999999</c:v>
                </c:pt>
                <c:pt idx="612">
                  <c:v>20.281400000000001</c:v>
                </c:pt>
                <c:pt idx="613">
                  <c:v>20.207899999999999</c:v>
                </c:pt>
                <c:pt idx="614">
                  <c:v>20.255800000000001</c:v>
                </c:pt>
                <c:pt idx="615">
                  <c:v>20.1799</c:v>
                </c:pt>
                <c:pt idx="616">
                  <c:v>20.257899999999999</c:v>
                </c:pt>
                <c:pt idx="617">
                  <c:v>20.176500000000001</c:v>
                </c:pt>
                <c:pt idx="618">
                  <c:v>20.204599999999999</c:v>
                </c:pt>
                <c:pt idx="619">
                  <c:v>20.296800000000001</c:v>
                </c:pt>
                <c:pt idx="620">
                  <c:v>20.313600000000001</c:v>
                </c:pt>
                <c:pt idx="621">
                  <c:v>20.357099999999999</c:v>
                </c:pt>
                <c:pt idx="622">
                  <c:v>20.119299999999999</c:v>
                </c:pt>
                <c:pt idx="623">
                  <c:v>20.168099999999999</c:v>
                </c:pt>
                <c:pt idx="624">
                  <c:v>20.241</c:v>
                </c:pt>
                <c:pt idx="625">
                  <c:v>20.1556</c:v>
                </c:pt>
                <c:pt idx="626">
                  <c:v>20.232700000000001</c:v>
                </c:pt>
                <c:pt idx="627">
                  <c:v>20.279199999999999</c:v>
                </c:pt>
                <c:pt idx="628">
                  <c:v>20.275400000000001</c:v>
                </c:pt>
                <c:pt idx="629">
                  <c:v>20.1907</c:v>
                </c:pt>
                <c:pt idx="630">
                  <c:v>20.4131</c:v>
                </c:pt>
                <c:pt idx="631">
                  <c:v>20.115300000000001</c:v>
                </c:pt>
                <c:pt idx="632">
                  <c:v>20.291</c:v>
                </c:pt>
                <c:pt idx="633">
                  <c:v>20.242699999999999</c:v>
                </c:pt>
                <c:pt idx="634">
                  <c:v>20.338000000000001</c:v>
                </c:pt>
                <c:pt idx="635">
                  <c:v>20.334299999999999</c:v>
                </c:pt>
                <c:pt idx="636">
                  <c:v>20.3353</c:v>
                </c:pt>
                <c:pt idx="637">
                  <c:v>20.190999999999999</c:v>
                </c:pt>
                <c:pt idx="638">
                  <c:v>20.329499999999999</c:v>
                </c:pt>
                <c:pt idx="639">
                  <c:v>20.161000000000001</c:v>
                </c:pt>
                <c:pt idx="640">
                  <c:v>20.344999999999999</c:v>
                </c:pt>
                <c:pt idx="641">
                  <c:v>20.3171</c:v>
                </c:pt>
                <c:pt idx="642">
                  <c:v>20.307099999999998</c:v>
                </c:pt>
                <c:pt idx="643">
                  <c:v>20.276299999999999</c:v>
                </c:pt>
                <c:pt idx="644">
                  <c:v>20.228999999999999</c:v>
                </c:pt>
                <c:pt idx="645">
                  <c:v>20.267299999999999</c:v>
                </c:pt>
                <c:pt idx="646">
                  <c:v>20.271100000000001</c:v>
                </c:pt>
                <c:pt idx="647">
                  <c:v>20.294599999999999</c:v>
                </c:pt>
                <c:pt idx="648">
                  <c:v>20.259</c:v>
                </c:pt>
                <c:pt idx="649">
                  <c:v>20.2239</c:v>
                </c:pt>
                <c:pt idx="650">
                  <c:v>20.237500000000001</c:v>
                </c:pt>
                <c:pt idx="651">
                  <c:v>20.2529</c:v>
                </c:pt>
                <c:pt idx="652">
                  <c:v>20.267700000000001</c:v>
                </c:pt>
                <c:pt idx="653">
                  <c:v>20.373699999999999</c:v>
                </c:pt>
                <c:pt idx="654">
                  <c:v>20.272600000000001</c:v>
                </c:pt>
                <c:pt idx="655">
                  <c:v>20.251000000000001</c:v>
                </c:pt>
                <c:pt idx="656">
                  <c:v>20.244700000000002</c:v>
                </c:pt>
                <c:pt idx="657">
                  <c:v>20.282499999999999</c:v>
                </c:pt>
                <c:pt idx="658">
                  <c:v>20.278400000000001</c:v>
                </c:pt>
                <c:pt idx="659">
                  <c:v>20.224799999999998</c:v>
                </c:pt>
                <c:pt idx="660">
                  <c:v>20.1876</c:v>
                </c:pt>
                <c:pt idx="661">
                  <c:v>20.2973</c:v>
                </c:pt>
                <c:pt idx="662">
                  <c:v>20.208400000000001</c:v>
                </c:pt>
                <c:pt idx="663">
                  <c:v>20.218499999999999</c:v>
                </c:pt>
                <c:pt idx="664">
                  <c:v>20.3094</c:v>
                </c:pt>
                <c:pt idx="665">
                  <c:v>20.299199999999999</c:v>
                </c:pt>
                <c:pt idx="666">
                  <c:v>20.355899999999998</c:v>
                </c:pt>
                <c:pt idx="667">
                  <c:v>20.235499999999998</c:v>
                </c:pt>
                <c:pt idx="668">
                  <c:v>20.138000000000002</c:v>
                </c:pt>
                <c:pt idx="669">
                  <c:v>20.204699999999999</c:v>
                </c:pt>
                <c:pt idx="670">
                  <c:v>20.272200000000002</c:v>
                </c:pt>
                <c:pt idx="671">
                  <c:v>20.3644</c:v>
                </c:pt>
                <c:pt idx="672">
                  <c:v>20.3139</c:v>
                </c:pt>
                <c:pt idx="673">
                  <c:v>20.318300000000001</c:v>
                </c:pt>
                <c:pt idx="674">
                  <c:v>20.494900000000001</c:v>
                </c:pt>
                <c:pt idx="675">
                  <c:v>20.293199999999999</c:v>
                </c:pt>
                <c:pt idx="676">
                  <c:v>20.3249</c:v>
                </c:pt>
                <c:pt idx="677">
                  <c:v>20.1968</c:v>
                </c:pt>
                <c:pt idx="678">
                  <c:v>20.3291</c:v>
                </c:pt>
                <c:pt idx="679">
                  <c:v>20.084599999999998</c:v>
                </c:pt>
                <c:pt idx="680">
                  <c:v>20.1235</c:v>
                </c:pt>
                <c:pt idx="681">
                  <c:v>20.114999999999998</c:v>
                </c:pt>
                <c:pt idx="682">
                  <c:v>20.165400000000002</c:v>
                </c:pt>
                <c:pt idx="683">
                  <c:v>20.3126</c:v>
                </c:pt>
                <c:pt idx="684">
                  <c:v>20.405000000000001</c:v>
                </c:pt>
                <c:pt idx="685">
                  <c:v>22.6892</c:v>
                </c:pt>
                <c:pt idx="686">
                  <c:v>25.020399999999999</c:v>
                </c:pt>
                <c:pt idx="687">
                  <c:v>27.1557</c:v>
                </c:pt>
                <c:pt idx="688">
                  <c:v>29.805599999999998</c:v>
                </c:pt>
                <c:pt idx="689">
                  <c:v>32.7393</c:v>
                </c:pt>
                <c:pt idx="690">
                  <c:v>35.989199999999997</c:v>
                </c:pt>
                <c:pt idx="691">
                  <c:v>39.567999999999998</c:v>
                </c:pt>
                <c:pt idx="692">
                  <c:v>43.433399999999999</c:v>
                </c:pt>
                <c:pt idx="693">
                  <c:v>47.406999999999996</c:v>
                </c:pt>
                <c:pt idx="694">
                  <c:v>51.771799999999999</c:v>
                </c:pt>
                <c:pt idx="695">
                  <c:v>58.258499999999998</c:v>
                </c:pt>
                <c:pt idx="696">
                  <c:v>64.237399999999994</c:v>
                </c:pt>
                <c:pt idx="697">
                  <c:v>70.912099999999995</c:v>
                </c:pt>
                <c:pt idx="698">
                  <c:v>78.405299999999997</c:v>
                </c:pt>
                <c:pt idx="699">
                  <c:v>84.830299999999994</c:v>
                </c:pt>
                <c:pt idx="700">
                  <c:v>91.514099999999999</c:v>
                </c:pt>
                <c:pt idx="701">
                  <c:v>97.5916</c:v>
                </c:pt>
                <c:pt idx="702">
                  <c:v>102.8507</c:v>
                </c:pt>
                <c:pt idx="703">
                  <c:v>108.131</c:v>
                </c:pt>
                <c:pt idx="704">
                  <c:v>112.3386</c:v>
                </c:pt>
                <c:pt idx="705">
                  <c:v>116.221</c:v>
                </c:pt>
                <c:pt idx="706">
                  <c:v>119.25879999999999</c:v>
                </c:pt>
                <c:pt idx="707">
                  <c:v>122.1564</c:v>
                </c:pt>
                <c:pt idx="708">
                  <c:v>124.5256</c:v>
                </c:pt>
                <c:pt idx="709">
                  <c:v>126.4302</c:v>
                </c:pt>
                <c:pt idx="710">
                  <c:v>128.1737</c:v>
                </c:pt>
                <c:pt idx="711">
                  <c:v>129.4462</c:v>
                </c:pt>
                <c:pt idx="712">
                  <c:v>130.64879999999999</c:v>
                </c:pt>
                <c:pt idx="713">
                  <c:v>131.37520000000001</c:v>
                </c:pt>
                <c:pt idx="714">
                  <c:v>132.35669999999999</c:v>
                </c:pt>
                <c:pt idx="715">
                  <c:v>133.1276</c:v>
                </c:pt>
                <c:pt idx="716">
                  <c:v>133.52629999999999</c:v>
                </c:pt>
                <c:pt idx="717">
                  <c:v>133.95830000000001</c:v>
                </c:pt>
                <c:pt idx="718">
                  <c:v>134.3802</c:v>
                </c:pt>
                <c:pt idx="719">
                  <c:v>134.70769999999999</c:v>
                </c:pt>
                <c:pt idx="720">
                  <c:v>134.97470000000001</c:v>
                </c:pt>
                <c:pt idx="721">
                  <c:v>135.0806</c:v>
                </c:pt>
                <c:pt idx="722">
                  <c:v>135.45079999999999</c:v>
                </c:pt>
                <c:pt idx="723">
                  <c:v>135.4556</c:v>
                </c:pt>
                <c:pt idx="724">
                  <c:v>135.5497</c:v>
                </c:pt>
                <c:pt idx="725">
                  <c:v>135.6859</c:v>
                </c:pt>
                <c:pt idx="726">
                  <c:v>135.67400000000001</c:v>
                </c:pt>
                <c:pt idx="727">
                  <c:v>135.59270000000001</c:v>
                </c:pt>
                <c:pt idx="728">
                  <c:v>135.7921</c:v>
                </c:pt>
                <c:pt idx="729">
                  <c:v>135.70249999999999</c:v>
                </c:pt>
                <c:pt idx="730">
                  <c:v>135.75389999999999</c:v>
                </c:pt>
                <c:pt idx="731">
                  <c:v>135.78890000000001</c:v>
                </c:pt>
                <c:pt idx="732">
                  <c:v>135.80449999999999</c:v>
                </c:pt>
                <c:pt idx="733">
                  <c:v>136.02670000000001</c:v>
                </c:pt>
                <c:pt idx="734">
                  <c:v>135.98779999999999</c:v>
                </c:pt>
                <c:pt idx="735">
                  <c:v>135.9436</c:v>
                </c:pt>
                <c:pt idx="736">
                  <c:v>135.74080000000001</c:v>
                </c:pt>
                <c:pt idx="737">
                  <c:v>135.77690000000001</c:v>
                </c:pt>
                <c:pt idx="738">
                  <c:v>135.71680000000001</c:v>
                </c:pt>
                <c:pt idx="739">
                  <c:v>135.66820000000001</c:v>
                </c:pt>
                <c:pt idx="740">
                  <c:v>135.8494</c:v>
                </c:pt>
                <c:pt idx="741">
                  <c:v>135.64830000000001</c:v>
                </c:pt>
                <c:pt idx="742">
                  <c:v>135.79169999999999</c:v>
                </c:pt>
                <c:pt idx="743">
                  <c:v>135.83519999999999</c:v>
                </c:pt>
                <c:pt idx="744">
                  <c:v>135.70760000000001</c:v>
                </c:pt>
                <c:pt idx="745">
                  <c:v>135.73560000000001</c:v>
                </c:pt>
                <c:pt idx="746">
                  <c:v>135.7243</c:v>
                </c:pt>
                <c:pt idx="747">
                  <c:v>135.83199999999999</c:v>
                </c:pt>
                <c:pt idx="748">
                  <c:v>135.8458</c:v>
                </c:pt>
                <c:pt idx="749">
                  <c:v>135.80690000000001</c:v>
                </c:pt>
                <c:pt idx="750">
                  <c:v>135.81290000000001</c:v>
                </c:pt>
                <c:pt idx="751">
                  <c:v>135.7379</c:v>
                </c:pt>
                <c:pt idx="752">
                  <c:v>135.6772</c:v>
                </c:pt>
                <c:pt idx="753">
                  <c:v>135.6551</c:v>
                </c:pt>
                <c:pt idx="754">
                  <c:v>135.60980000000001</c:v>
                </c:pt>
                <c:pt idx="755">
                  <c:v>135.69900000000001</c:v>
                </c:pt>
                <c:pt idx="756">
                  <c:v>135.81870000000001</c:v>
                </c:pt>
                <c:pt idx="757">
                  <c:v>135.76150000000001</c:v>
                </c:pt>
                <c:pt idx="758">
                  <c:v>135.6524</c:v>
                </c:pt>
                <c:pt idx="759">
                  <c:v>135.6164</c:v>
                </c:pt>
                <c:pt idx="760">
                  <c:v>135.809</c:v>
                </c:pt>
                <c:pt idx="761">
                  <c:v>135.71850000000001</c:v>
                </c:pt>
                <c:pt idx="762">
                  <c:v>135.66589999999999</c:v>
                </c:pt>
                <c:pt idx="763">
                  <c:v>135.72139999999999</c:v>
                </c:pt>
                <c:pt idx="764">
                  <c:v>135.9605</c:v>
                </c:pt>
                <c:pt idx="765">
                  <c:v>135.9451</c:v>
                </c:pt>
                <c:pt idx="766">
                  <c:v>135.75489999999999</c:v>
                </c:pt>
                <c:pt idx="767">
                  <c:v>135.79140000000001</c:v>
                </c:pt>
                <c:pt idx="768">
                  <c:v>135.84889999999999</c:v>
                </c:pt>
                <c:pt idx="769">
                  <c:v>136.0427</c:v>
                </c:pt>
                <c:pt idx="770">
                  <c:v>135.94810000000001</c:v>
                </c:pt>
                <c:pt idx="771">
                  <c:v>136.1037</c:v>
                </c:pt>
                <c:pt idx="772">
                  <c:v>136.1183</c:v>
                </c:pt>
                <c:pt idx="773">
                  <c:v>135.94200000000001</c:v>
                </c:pt>
                <c:pt idx="774">
                  <c:v>136.12219999999999</c:v>
                </c:pt>
                <c:pt idx="775">
                  <c:v>136.05850000000001</c:v>
                </c:pt>
                <c:pt idx="776">
                  <c:v>135.78880000000001</c:v>
                </c:pt>
                <c:pt idx="777">
                  <c:v>135.81530000000001</c:v>
                </c:pt>
                <c:pt idx="778">
                  <c:v>135.80959999999999</c:v>
                </c:pt>
                <c:pt idx="779">
                  <c:v>135.9128</c:v>
                </c:pt>
                <c:pt idx="780">
                  <c:v>135.84190000000001</c:v>
                </c:pt>
                <c:pt idx="781">
                  <c:v>135.8981</c:v>
                </c:pt>
                <c:pt idx="782">
                  <c:v>135.77930000000001</c:v>
                </c:pt>
                <c:pt idx="783">
                  <c:v>135.8304</c:v>
                </c:pt>
                <c:pt idx="784">
                  <c:v>135.863</c:v>
                </c:pt>
                <c:pt idx="785">
                  <c:v>135.84219999999999</c:v>
                </c:pt>
                <c:pt idx="786">
                  <c:v>136.00280000000001</c:v>
                </c:pt>
                <c:pt idx="787">
                  <c:v>135.8681</c:v>
                </c:pt>
                <c:pt idx="788">
                  <c:v>136.06659999999999</c:v>
                </c:pt>
                <c:pt idx="789">
                  <c:v>135.93790000000001</c:v>
                </c:pt>
                <c:pt idx="790">
                  <c:v>135.82589999999999</c:v>
                </c:pt>
                <c:pt idx="791">
                  <c:v>135.83199999999999</c:v>
                </c:pt>
                <c:pt idx="792">
                  <c:v>135.85749999999999</c:v>
                </c:pt>
                <c:pt idx="793">
                  <c:v>135.7936</c:v>
                </c:pt>
                <c:pt idx="794">
                  <c:v>135.62690000000001</c:v>
                </c:pt>
                <c:pt idx="795">
                  <c:v>135.85470000000001</c:v>
                </c:pt>
                <c:pt idx="796">
                  <c:v>135.64930000000001</c:v>
                </c:pt>
                <c:pt idx="797">
                  <c:v>135.66159999999999</c:v>
                </c:pt>
                <c:pt idx="798">
                  <c:v>135.55520000000001</c:v>
                </c:pt>
                <c:pt idx="799">
                  <c:v>135.63079999999999</c:v>
                </c:pt>
                <c:pt idx="800">
                  <c:v>135.9522</c:v>
                </c:pt>
                <c:pt idx="801">
                  <c:v>137.17429999999999</c:v>
                </c:pt>
                <c:pt idx="802">
                  <c:v>139.05510000000001</c:v>
                </c:pt>
                <c:pt idx="803">
                  <c:v>142.34270000000001</c:v>
                </c:pt>
                <c:pt idx="804">
                  <c:v>146.78450000000001</c:v>
                </c:pt>
                <c:pt idx="805">
                  <c:v>152.97389999999999</c:v>
                </c:pt>
                <c:pt idx="806">
                  <c:v>160.71170000000001</c:v>
                </c:pt>
                <c:pt idx="807">
                  <c:v>172.6181</c:v>
                </c:pt>
                <c:pt idx="808">
                  <c:v>191.67869999999999</c:v>
                </c:pt>
                <c:pt idx="809">
                  <c:v>205.86799999999999</c:v>
                </c:pt>
                <c:pt idx="810">
                  <c:v>221.78790000000001</c:v>
                </c:pt>
                <c:pt idx="811">
                  <c:v>239.20269999999999</c:v>
                </c:pt>
                <c:pt idx="812">
                  <c:v>258.60019999999997</c:v>
                </c:pt>
                <c:pt idx="813">
                  <c:v>280.22910000000002</c:v>
                </c:pt>
                <c:pt idx="814">
                  <c:v>315.38659999999999</c:v>
                </c:pt>
                <c:pt idx="815">
                  <c:v>342.5136</c:v>
                </c:pt>
                <c:pt idx="816">
                  <c:v>362.50510000000003</c:v>
                </c:pt>
                <c:pt idx="817">
                  <c:v>381.95699999999999</c:v>
                </c:pt>
                <c:pt idx="818">
                  <c:v>402.93259999999998</c:v>
                </c:pt>
                <c:pt idx="819">
                  <c:v>421.8922</c:v>
                </c:pt>
                <c:pt idx="820">
                  <c:v>442.77760000000001</c:v>
                </c:pt>
                <c:pt idx="821">
                  <c:v>462.92579999999998</c:v>
                </c:pt>
                <c:pt idx="822">
                  <c:v>483.12270000000001</c:v>
                </c:pt>
                <c:pt idx="823">
                  <c:v>502.34230000000002</c:v>
                </c:pt>
                <c:pt idx="824">
                  <c:v>522.54089999999997</c:v>
                </c:pt>
                <c:pt idx="825">
                  <c:v>542.89</c:v>
                </c:pt>
                <c:pt idx="826">
                  <c:v>563.00300000000004</c:v>
                </c:pt>
                <c:pt idx="827">
                  <c:v>581.89819999999997</c:v>
                </c:pt>
                <c:pt idx="828">
                  <c:v>603.36829999999998</c:v>
                </c:pt>
                <c:pt idx="829">
                  <c:v>622.7568</c:v>
                </c:pt>
                <c:pt idx="830">
                  <c:v>643.39790000000005</c:v>
                </c:pt>
                <c:pt idx="831">
                  <c:v>662.57690000000002</c:v>
                </c:pt>
                <c:pt idx="832">
                  <c:v>682.23929999999996</c:v>
                </c:pt>
                <c:pt idx="833">
                  <c:v>702.47879999999998</c:v>
                </c:pt>
                <c:pt idx="834">
                  <c:v>722.24900000000002</c:v>
                </c:pt>
                <c:pt idx="835">
                  <c:v>742.02110000000005</c:v>
                </c:pt>
                <c:pt idx="836">
                  <c:v>762.28250000000003</c:v>
                </c:pt>
                <c:pt idx="837">
                  <c:v>781.90589999999997</c:v>
                </c:pt>
                <c:pt idx="838">
                  <c:v>801.65940000000001</c:v>
                </c:pt>
                <c:pt idx="839">
                  <c:v>823.26700000000005</c:v>
                </c:pt>
                <c:pt idx="840">
                  <c:v>842.99069999999995</c:v>
                </c:pt>
                <c:pt idx="841">
                  <c:v>862.55629999999996</c:v>
                </c:pt>
                <c:pt idx="842">
                  <c:v>882.1223</c:v>
                </c:pt>
                <c:pt idx="843">
                  <c:v>901.86109999999996</c:v>
                </c:pt>
                <c:pt idx="844">
                  <c:v>921.95809999999994</c:v>
                </c:pt>
                <c:pt idx="845">
                  <c:v>942.11940000000004</c:v>
                </c:pt>
                <c:pt idx="846">
                  <c:v>962.35490000000004</c:v>
                </c:pt>
                <c:pt idx="847">
                  <c:v>981.42610000000002</c:v>
                </c:pt>
                <c:pt idx="848">
                  <c:v>1001.4349999999999</c:v>
                </c:pt>
                <c:pt idx="849">
                  <c:v>1022.4918</c:v>
                </c:pt>
                <c:pt idx="850">
                  <c:v>1041.2256</c:v>
                </c:pt>
                <c:pt idx="851">
                  <c:v>1061.17</c:v>
                </c:pt>
                <c:pt idx="852">
                  <c:v>1079.9314999999999</c:v>
                </c:pt>
                <c:pt idx="853">
                  <c:v>1096.2991999999999</c:v>
                </c:pt>
                <c:pt idx="854">
                  <c:v>1112.4351999999999</c:v>
                </c:pt>
                <c:pt idx="855">
                  <c:v>1125.7245</c:v>
                </c:pt>
                <c:pt idx="856">
                  <c:v>1138.1107999999999</c:v>
                </c:pt>
                <c:pt idx="857">
                  <c:v>1148.1405999999999</c:v>
                </c:pt>
                <c:pt idx="858">
                  <c:v>1157.6274000000001</c:v>
                </c:pt>
                <c:pt idx="859">
                  <c:v>1165.5473999999999</c:v>
                </c:pt>
                <c:pt idx="860">
                  <c:v>1171.7212</c:v>
                </c:pt>
                <c:pt idx="861">
                  <c:v>1176.6318000000001</c:v>
                </c:pt>
                <c:pt idx="862">
                  <c:v>1179.4376999999999</c:v>
                </c:pt>
                <c:pt idx="863">
                  <c:v>1181.6614999999999</c:v>
                </c:pt>
                <c:pt idx="864">
                  <c:v>1180.931</c:v>
                </c:pt>
                <c:pt idx="865">
                  <c:v>1181.2003</c:v>
                </c:pt>
                <c:pt idx="866">
                  <c:v>1181.0544</c:v>
                </c:pt>
                <c:pt idx="867">
                  <c:v>1181.0931</c:v>
                </c:pt>
                <c:pt idx="868">
                  <c:v>1181.0289</c:v>
                </c:pt>
                <c:pt idx="869">
                  <c:v>1181.3077000000001</c:v>
                </c:pt>
                <c:pt idx="870">
                  <c:v>1181.1835000000001</c:v>
                </c:pt>
                <c:pt idx="871">
                  <c:v>1181.3699999999999</c:v>
                </c:pt>
                <c:pt idx="872">
                  <c:v>1181.7067999999999</c:v>
                </c:pt>
                <c:pt idx="873">
                  <c:v>1181.5021999999999</c:v>
                </c:pt>
                <c:pt idx="874">
                  <c:v>1180.932</c:v>
                </c:pt>
                <c:pt idx="875">
                  <c:v>1182.2008000000001</c:v>
                </c:pt>
                <c:pt idx="876">
                  <c:v>1181.6427000000001</c:v>
                </c:pt>
                <c:pt idx="877">
                  <c:v>1181.0359000000001</c:v>
                </c:pt>
                <c:pt idx="878">
                  <c:v>1181.2002</c:v>
                </c:pt>
                <c:pt idx="879">
                  <c:v>1181.4489000000001</c:v>
                </c:pt>
                <c:pt idx="880">
                  <c:v>1181.7628999999999</c:v>
                </c:pt>
                <c:pt idx="881">
                  <c:v>1180.5624</c:v>
                </c:pt>
                <c:pt idx="882">
                  <c:v>1180.7245</c:v>
                </c:pt>
                <c:pt idx="883">
                  <c:v>1181.1503</c:v>
                </c:pt>
                <c:pt idx="884">
                  <c:v>1181.5353</c:v>
                </c:pt>
                <c:pt idx="885">
                  <c:v>1182.0676000000001</c:v>
                </c:pt>
                <c:pt idx="886">
                  <c:v>1181.4701</c:v>
                </c:pt>
                <c:pt idx="887">
                  <c:v>1181.5858000000001</c:v>
                </c:pt>
                <c:pt idx="888">
                  <c:v>1181.1432</c:v>
                </c:pt>
                <c:pt idx="889">
                  <c:v>1181.0714</c:v>
                </c:pt>
                <c:pt idx="890">
                  <c:v>1181.2973999999999</c:v>
                </c:pt>
                <c:pt idx="891">
                  <c:v>1181.0997</c:v>
                </c:pt>
                <c:pt idx="892">
                  <c:v>1181.8362999999999</c:v>
                </c:pt>
                <c:pt idx="893">
                  <c:v>1181.5316</c:v>
                </c:pt>
                <c:pt idx="894">
                  <c:v>1181.0305000000001</c:v>
                </c:pt>
                <c:pt idx="895">
                  <c:v>1181.3130000000001</c:v>
                </c:pt>
                <c:pt idx="896">
                  <c:v>1181.5857000000001</c:v>
                </c:pt>
                <c:pt idx="897">
                  <c:v>1180.8441</c:v>
                </c:pt>
                <c:pt idx="898">
                  <c:v>1180.9839999999999</c:v>
                </c:pt>
                <c:pt idx="899">
                  <c:v>1180.4103</c:v>
                </c:pt>
                <c:pt idx="900">
                  <c:v>1180.9808</c:v>
                </c:pt>
                <c:pt idx="901">
                  <c:v>1181.7050999999999</c:v>
                </c:pt>
                <c:pt idx="902">
                  <c:v>1181.4576</c:v>
                </c:pt>
                <c:pt idx="903">
                  <c:v>1181.1838</c:v>
                </c:pt>
                <c:pt idx="904">
                  <c:v>1180.9534000000001</c:v>
                </c:pt>
                <c:pt idx="905">
                  <c:v>1180.7719</c:v>
                </c:pt>
                <c:pt idx="906">
                  <c:v>1181.8396</c:v>
                </c:pt>
                <c:pt idx="907">
                  <c:v>1184.115</c:v>
                </c:pt>
                <c:pt idx="908">
                  <c:v>1187.0391</c:v>
                </c:pt>
                <c:pt idx="909">
                  <c:v>1191.6014</c:v>
                </c:pt>
                <c:pt idx="910">
                  <c:v>1197.6111000000001</c:v>
                </c:pt>
                <c:pt idx="911">
                  <c:v>1205.9077</c:v>
                </c:pt>
                <c:pt idx="912">
                  <c:v>1214.1478999999999</c:v>
                </c:pt>
                <c:pt idx="913">
                  <c:v>1223.9374</c:v>
                </c:pt>
                <c:pt idx="914">
                  <c:v>1235.8108999999999</c:v>
                </c:pt>
                <c:pt idx="915">
                  <c:v>1248.0243</c:v>
                </c:pt>
                <c:pt idx="916">
                  <c:v>1262.6496999999999</c:v>
                </c:pt>
                <c:pt idx="917">
                  <c:v>1277.6181999999999</c:v>
                </c:pt>
                <c:pt idx="918">
                  <c:v>1293.8143</c:v>
                </c:pt>
                <c:pt idx="919">
                  <c:v>1312.6685</c:v>
                </c:pt>
                <c:pt idx="920">
                  <c:v>1332.2054000000001</c:v>
                </c:pt>
                <c:pt idx="921">
                  <c:v>1351.1940999999999</c:v>
                </c:pt>
                <c:pt idx="922">
                  <c:v>1372.0767000000001</c:v>
                </c:pt>
                <c:pt idx="923">
                  <c:v>1391.4196999999999</c:v>
                </c:pt>
                <c:pt idx="924">
                  <c:v>1411.2428</c:v>
                </c:pt>
                <c:pt idx="925">
                  <c:v>1431.9137000000001</c:v>
                </c:pt>
                <c:pt idx="926">
                  <c:v>1451.7098000000001</c:v>
                </c:pt>
                <c:pt idx="927">
                  <c:v>1470.9635000000001</c:v>
                </c:pt>
                <c:pt idx="928">
                  <c:v>1490.9975999999999</c:v>
                </c:pt>
                <c:pt idx="929">
                  <c:v>1510.6095</c:v>
                </c:pt>
                <c:pt idx="930">
                  <c:v>1532.4757</c:v>
                </c:pt>
                <c:pt idx="931">
                  <c:v>1552.4113</c:v>
                </c:pt>
                <c:pt idx="932">
                  <c:v>1572.6603</c:v>
                </c:pt>
                <c:pt idx="933">
                  <c:v>1590.6881000000001</c:v>
                </c:pt>
                <c:pt idx="934">
                  <c:v>1609.1439</c:v>
                </c:pt>
                <c:pt idx="935">
                  <c:v>1632.8607999999999</c:v>
                </c:pt>
                <c:pt idx="936">
                  <c:v>1650.9104</c:v>
                </c:pt>
                <c:pt idx="937">
                  <c:v>1671.4097999999999</c:v>
                </c:pt>
                <c:pt idx="938">
                  <c:v>1692.1078</c:v>
                </c:pt>
                <c:pt idx="939">
                  <c:v>1711.5918999999999</c:v>
                </c:pt>
                <c:pt idx="940">
                  <c:v>1732.0863999999999</c:v>
                </c:pt>
                <c:pt idx="941">
                  <c:v>1752.2276999999999</c:v>
                </c:pt>
                <c:pt idx="942">
                  <c:v>1769.6934000000001</c:v>
                </c:pt>
                <c:pt idx="943">
                  <c:v>1791.8477</c:v>
                </c:pt>
                <c:pt idx="944">
                  <c:v>1811.2014999999999</c:v>
                </c:pt>
                <c:pt idx="945">
                  <c:v>1831.3880999999999</c:v>
                </c:pt>
                <c:pt idx="946">
                  <c:v>1851.9218000000001</c:v>
                </c:pt>
                <c:pt idx="947">
                  <c:v>1870.7242000000001</c:v>
                </c:pt>
                <c:pt idx="948">
                  <c:v>1893.1642999999999</c:v>
                </c:pt>
                <c:pt idx="949">
                  <c:v>1910.0681999999999</c:v>
                </c:pt>
                <c:pt idx="950">
                  <c:v>1930.6395</c:v>
                </c:pt>
                <c:pt idx="951">
                  <c:v>1952.24</c:v>
                </c:pt>
                <c:pt idx="952">
                  <c:v>1970.8352</c:v>
                </c:pt>
                <c:pt idx="953">
                  <c:v>1989.5288</c:v>
                </c:pt>
                <c:pt idx="954">
                  <c:v>2009.675</c:v>
                </c:pt>
                <c:pt idx="955">
                  <c:v>2030.5719999999999</c:v>
                </c:pt>
                <c:pt idx="956">
                  <c:v>2050.1237999999998</c:v>
                </c:pt>
                <c:pt idx="957">
                  <c:v>2070.4436000000001</c:v>
                </c:pt>
                <c:pt idx="958">
                  <c:v>2090.9385000000002</c:v>
                </c:pt>
                <c:pt idx="959">
                  <c:v>2110.5962</c:v>
                </c:pt>
                <c:pt idx="960">
                  <c:v>2130.1604000000002</c:v>
                </c:pt>
                <c:pt idx="961">
                  <c:v>2150.2633999999998</c:v>
                </c:pt>
                <c:pt idx="962">
                  <c:v>2170.7865999999999</c:v>
                </c:pt>
                <c:pt idx="963">
                  <c:v>2190.1968000000002</c:v>
                </c:pt>
                <c:pt idx="964">
                  <c:v>2209.5513000000001</c:v>
                </c:pt>
                <c:pt idx="965">
                  <c:v>2230.2615000000001</c:v>
                </c:pt>
                <c:pt idx="966">
                  <c:v>2249.1325999999999</c:v>
                </c:pt>
                <c:pt idx="967">
                  <c:v>2266.9110999999998</c:v>
                </c:pt>
                <c:pt idx="968">
                  <c:v>2283.0371</c:v>
                </c:pt>
                <c:pt idx="969">
                  <c:v>2298.6945999999998</c:v>
                </c:pt>
                <c:pt idx="970">
                  <c:v>2312.8723</c:v>
                </c:pt>
                <c:pt idx="971">
                  <c:v>2324.6392000000001</c:v>
                </c:pt>
                <c:pt idx="972">
                  <c:v>2337.6044999999999</c:v>
                </c:pt>
                <c:pt idx="973">
                  <c:v>2346.8683999999998</c:v>
                </c:pt>
                <c:pt idx="974">
                  <c:v>2356.0333999999998</c:v>
                </c:pt>
                <c:pt idx="975">
                  <c:v>2361.4290000000001</c:v>
                </c:pt>
                <c:pt idx="976">
                  <c:v>2370.6995000000002</c:v>
                </c:pt>
                <c:pt idx="977">
                  <c:v>2372.4416999999999</c:v>
                </c:pt>
                <c:pt idx="978">
                  <c:v>2374.3528000000001</c:v>
                </c:pt>
                <c:pt idx="979">
                  <c:v>2378.5767000000001</c:v>
                </c:pt>
                <c:pt idx="980">
                  <c:v>2380.8757000000001</c:v>
                </c:pt>
                <c:pt idx="981">
                  <c:v>2377.8132000000001</c:v>
                </c:pt>
                <c:pt idx="982">
                  <c:v>2378.1662999999999</c:v>
                </c:pt>
                <c:pt idx="983">
                  <c:v>2380.4209000000001</c:v>
                </c:pt>
                <c:pt idx="984">
                  <c:v>2379.3517999999999</c:v>
                </c:pt>
                <c:pt idx="985">
                  <c:v>2377.739</c:v>
                </c:pt>
                <c:pt idx="986">
                  <c:v>2378.8368999999998</c:v>
                </c:pt>
                <c:pt idx="987">
                  <c:v>2376.8009999999999</c:v>
                </c:pt>
                <c:pt idx="988">
                  <c:v>2379.9739</c:v>
                </c:pt>
                <c:pt idx="989">
                  <c:v>2378.2222000000002</c:v>
                </c:pt>
                <c:pt idx="990">
                  <c:v>2377.7239</c:v>
                </c:pt>
                <c:pt idx="991">
                  <c:v>2376.5338999999999</c:v>
                </c:pt>
                <c:pt idx="992">
                  <c:v>2378.8328000000001</c:v>
                </c:pt>
                <c:pt idx="993">
                  <c:v>2378.8723</c:v>
                </c:pt>
                <c:pt idx="994">
                  <c:v>2377.6619000000001</c:v>
                </c:pt>
                <c:pt idx="995">
                  <c:v>2378.3130000000001</c:v>
                </c:pt>
                <c:pt idx="996">
                  <c:v>2377.4634000000001</c:v>
                </c:pt>
                <c:pt idx="997">
                  <c:v>2378.6093999999998</c:v>
                </c:pt>
                <c:pt idx="998">
                  <c:v>2377.4180000000001</c:v>
                </c:pt>
                <c:pt idx="999">
                  <c:v>2379.7927</c:v>
                </c:pt>
                <c:pt idx="1000">
                  <c:v>2378.4533999999999</c:v>
                </c:pt>
                <c:pt idx="1001">
                  <c:v>2377.4027999999998</c:v>
                </c:pt>
                <c:pt idx="1002">
                  <c:v>2378.8195999999998</c:v>
                </c:pt>
                <c:pt idx="1003">
                  <c:v>2380.3937999999998</c:v>
                </c:pt>
                <c:pt idx="1004">
                  <c:v>2378.1028000000001</c:v>
                </c:pt>
                <c:pt idx="1005">
                  <c:v>2378.1071999999999</c:v>
                </c:pt>
                <c:pt idx="1006">
                  <c:v>2378.0630000000001</c:v>
                </c:pt>
                <c:pt idx="1007">
                  <c:v>2378.5990999999999</c:v>
                </c:pt>
                <c:pt idx="1008">
                  <c:v>2378.3157000000001</c:v>
                </c:pt>
                <c:pt idx="1009">
                  <c:v>2379.4940999999999</c:v>
                </c:pt>
                <c:pt idx="1010">
                  <c:v>2377.6071999999999</c:v>
                </c:pt>
                <c:pt idx="1011">
                  <c:v>2379.4175</c:v>
                </c:pt>
                <c:pt idx="1012">
                  <c:v>2378.2629000000002</c:v>
                </c:pt>
                <c:pt idx="1013">
                  <c:v>2377.9185000000002</c:v>
                </c:pt>
                <c:pt idx="1014">
                  <c:v>2378.6457999999998</c:v>
                </c:pt>
                <c:pt idx="1015">
                  <c:v>2378.616</c:v>
                </c:pt>
                <c:pt idx="1016">
                  <c:v>2378.9978000000001</c:v>
                </c:pt>
                <c:pt idx="1017">
                  <c:v>2377.8058999999998</c:v>
                </c:pt>
                <c:pt idx="1018">
                  <c:v>2377.6334999999999</c:v>
                </c:pt>
                <c:pt idx="1019">
                  <c:v>2378.75</c:v>
                </c:pt>
                <c:pt idx="1020">
                  <c:v>2377.5740000000001</c:v>
                </c:pt>
                <c:pt idx="1021">
                  <c:v>2379.6122999999998</c:v>
                </c:pt>
                <c:pt idx="1022">
                  <c:v>2380.4412000000002</c:v>
                </c:pt>
                <c:pt idx="1023">
                  <c:v>2386.3816000000002</c:v>
                </c:pt>
                <c:pt idx="1024">
                  <c:v>2387.6747999999998</c:v>
                </c:pt>
                <c:pt idx="1025">
                  <c:v>2394.8733000000002</c:v>
                </c:pt>
                <c:pt idx="1026">
                  <c:v>2402.7755999999999</c:v>
                </c:pt>
                <c:pt idx="1027">
                  <c:v>2411.7891</c:v>
                </c:pt>
                <c:pt idx="1028">
                  <c:v>2421.7556</c:v>
                </c:pt>
                <c:pt idx="1029">
                  <c:v>2432.4074999999998</c:v>
                </c:pt>
                <c:pt idx="1030">
                  <c:v>2447.4182000000001</c:v>
                </c:pt>
                <c:pt idx="1031">
                  <c:v>2458.8537999999999</c:v>
                </c:pt>
                <c:pt idx="1032">
                  <c:v>2474.7921999999999</c:v>
                </c:pt>
                <c:pt idx="1033">
                  <c:v>2493.4395</c:v>
                </c:pt>
                <c:pt idx="1034">
                  <c:v>2510.5783999999999</c:v>
                </c:pt>
                <c:pt idx="1035">
                  <c:v>2529.5171</c:v>
                </c:pt>
                <c:pt idx="1036">
                  <c:v>2548.4746</c:v>
                </c:pt>
                <c:pt idx="1037">
                  <c:v>2569.5444000000002</c:v>
                </c:pt>
                <c:pt idx="1038">
                  <c:v>2589.5762</c:v>
                </c:pt>
                <c:pt idx="1039">
                  <c:v>2609.7817</c:v>
                </c:pt>
                <c:pt idx="1040">
                  <c:v>2630.6574999999998</c:v>
                </c:pt>
                <c:pt idx="1041">
                  <c:v>2648.8081000000002</c:v>
                </c:pt>
                <c:pt idx="1042">
                  <c:v>2667.7055999999998</c:v>
                </c:pt>
                <c:pt idx="1043">
                  <c:v>2688.6828999999998</c:v>
                </c:pt>
                <c:pt idx="1044">
                  <c:v>2708.5427</c:v>
                </c:pt>
                <c:pt idx="1045">
                  <c:v>2729.3283999999999</c:v>
                </c:pt>
                <c:pt idx="1046">
                  <c:v>2751.5889000000002</c:v>
                </c:pt>
                <c:pt idx="1047">
                  <c:v>2768.6545000000001</c:v>
                </c:pt>
                <c:pt idx="1048">
                  <c:v>2787.7195000000002</c:v>
                </c:pt>
                <c:pt idx="1049">
                  <c:v>2808.7029000000002</c:v>
                </c:pt>
                <c:pt idx="1050">
                  <c:v>2828.2040999999999</c:v>
                </c:pt>
                <c:pt idx="1051">
                  <c:v>2848.9290000000001</c:v>
                </c:pt>
                <c:pt idx="1052">
                  <c:v>2868.0542</c:v>
                </c:pt>
                <c:pt idx="1053">
                  <c:v>2888.3676999999998</c:v>
                </c:pt>
                <c:pt idx="1054">
                  <c:v>2908.8892000000001</c:v>
                </c:pt>
                <c:pt idx="1055">
                  <c:v>2927.2876000000001</c:v>
                </c:pt>
                <c:pt idx="1056">
                  <c:v>2949.2892999999999</c:v>
                </c:pt>
                <c:pt idx="1057">
                  <c:v>2969.5481</c:v>
                </c:pt>
                <c:pt idx="1058">
                  <c:v>2988.0237000000002</c:v>
                </c:pt>
                <c:pt idx="1059">
                  <c:v>3008.6426000000001</c:v>
                </c:pt>
                <c:pt idx="1060">
                  <c:v>3028.4312</c:v>
                </c:pt>
                <c:pt idx="1061">
                  <c:v>3047.8049000000001</c:v>
                </c:pt>
                <c:pt idx="1062">
                  <c:v>3073.0974000000001</c:v>
                </c:pt>
                <c:pt idx="1063">
                  <c:v>3089.6979999999999</c:v>
                </c:pt>
                <c:pt idx="1064">
                  <c:v>3108.7067999999999</c:v>
                </c:pt>
                <c:pt idx="1065">
                  <c:v>3128.4360000000001</c:v>
                </c:pt>
                <c:pt idx="1066">
                  <c:v>3146.6201000000001</c:v>
                </c:pt>
                <c:pt idx="1067">
                  <c:v>3167.6950999999999</c:v>
                </c:pt>
                <c:pt idx="1068">
                  <c:v>3187.9058</c:v>
                </c:pt>
                <c:pt idx="1069">
                  <c:v>3209.3721</c:v>
                </c:pt>
                <c:pt idx="1070">
                  <c:v>3227.0248999999999</c:v>
                </c:pt>
                <c:pt idx="1071">
                  <c:v>3247.7692999999999</c:v>
                </c:pt>
                <c:pt idx="1072">
                  <c:v>3268.8276000000001</c:v>
                </c:pt>
                <c:pt idx="1073">
                  <c:v>3287.8469</c:v>
                </c:pt>
                <c:pt idx="1074">
                  <c:v>3307.9519</c:v>
                </c:pt>
                <c:pt idx="1075">
                  <c:v>3328.4956000000002</c:v>
                </c:pt>
                <c:pt idx="1076">
                  <c:v>3347.2764000000002</c:v>
                </c:pt>
                <c:pt idx="1077">
                  <c:v>3367.9629</c:v>
                </c:pt>
                <c:pt idx="1078">
                  <c:v>3388.2786000000001</c:v>
                </c:pt>
                <c:pt idx="1079">
                  <c:v>3407.4904999999999</c:v>
                </c:pt>
                <c:pt idx="1080">
                  <c:v>3427.0949999999998</c:v>
                </c:pt>
                <c:pt idx="1081">
                  <c:v>3448.4479999999999</c:v>
                </c:pt>
                <c:pt idx="1082">
                  <c:v>3462.6824000000001</c:v>
                </c:pt>
                <c:pt idx="1083">
                  <c:v>3481.8267000000001</c:v>
                </c:pt>
                <c:pt idx="1084">
                  <c:v>3495.6161999999999</c:v>
                </c:pt>
                <c:pt idx="1085">
                  <c:v>3510.5138999999999</c:v>
                </c:pt>
                <c:pt idx="1086">
                  <c:v>3524.5763999999999</c:v>
                </c:pt>
                <c:pt idx="1087">
                  <c:v>3532.7271000000001</c:v>
                </c:pt>
                <c:pt idx="1088">
                  <c:v>3543.3494000000001</c:v>
                </c:pt>
                <c:pt idx="1089">
                  <c:v>3551.6377000000002</c:v>
                </c:pt>
                <c:pt idx="1090">
                  <c:v>3544.5920000000001</c:v>
                </c:pt>
                <c:pt idx="1091">
                  <c:v>3568.4623999999999</c:v>
                </c:pt>
                <c:pt idx="1092">
                  <c:v>3568.8991999999998</c:v>
                </c:pt>
                <c:pt idx="1093">
                  <c:v>3575.8162000000002</c:v>
                </c:pt>
                <c:pt idx="1094">
                  <c:v>3574.7053000000001</c:v>
                </c:pt>
                <c:pt idx="1095">
                  <c:v>3573.2741999999998</c:v>
                </c:pt>
                <c:pt idx="1096">
                  <c:v>3576.0228999999999</c:v>
                </c:pt>
                <c:pt idx="1097">
                  <c:v>3576.8407999999999</c:v>
                </c:pt>
                <c:pt idx="1098">
                  <c:v>3574.4292</c:v>
                </c:pt>
                <c:pt idx="1099">
                  <c:v>3577.1033000000002</c:v>
                </c:pt>
                <c:pt idx="1100">
                  <c:v>3573.5154000000002</c:v>
                </c:pt>
                <c:pt idx="1101">
                  <c:v>3574.8854999999999</c:v>
                </c:pt>
                <c:pt idx="1102">
                  <c:v>3575.7287999999999</c:v>
                </c:pt>
                <c:pt idx="1103">
                  <c:v>3576.4162999999999</c:v>
                </c:pt>
                <c:pt idx="1104">
                  <c:v>3577.3962000000001</c:v>
                </c:pt>
                <c:pt idx="1105">
                  <c:v>3574.1985</c:v>
                </c:pt>
                <c:pt idx="1106">
                  <c:v>3573.4272000000001</c:v>
                </c:pt>
                <c:pt idx="1107">
                  <c:v>3572.5763999999999</c:v>
                </c:pt>
                <c:pt idx="1108">
                  <c:v>3578.2712000000001</c:v>
                </c:pt>
                <c:pt idx="1109">
                  <c:v>3574.1963000000001</c:v>
                </c:pt>
                <c:pt idx="1110">
                  <c:v>3581.4756000000002</c:v>
                </c:pt>
                <c:pt idx="1111">
                  <c:v>3582.0337</c:v>
                </c:pt>
                <c:pt idx="1112">
                  <c:v>3569.6264999999999</c:v>
                </c:pt>
                <c:pt idx="1113">
                  <c:v>3569.9337999999998</c:v>
                </c:pt>
                <c:pt idx="1114">
                  <c:v>3575.8171000000002</c:v>
                </c:pt>
                <c:pt idx="1115">
                  <c:v>3575.5146</c:v>
                </c:pt>
                <c:pt idx="1116">
                  <c:v>3576.3085999999998</c:v>
                </c:pt>
                <c:pt idx="1117">
                  <c:v>3580.6504</c:v>
                </c:pt>
                <c:pt idx="1118">
                  <c:v>3573.4704999999999</c:v>
                </c:pt>
                <c:pt idx="1119">
                  <c:v>3577.7997999999998</c:v>
                </c:pt>
                <c:pt idx="1120">
                  <c:v>3575.8256999999999</c:v>
                </c:pt>
                <c:pt idx="1121">
                  <c:v>3572.0264000000002</c:v>
                </c:pt>
                <c:pt idx="1122">
                  <c:v>3573.8953000000001</c:v>
                </c:pt>
                <c:pt idx="1123">
                  <c:v>3574.3888999999999</c:v>
                </c:pt>
                <c:pt idx="1124">
                  <c:v>3572.3271</c:v>
                </c:pt>
                <c:pt idx="1125">
                  <c:v>3572.0488</c:v>
                </c:pt>
                <c:pt idx="1126">
                  <c:v>3579.4850999999999</c:v>
                </c:pt>
                <c:pt idx="1127">
                  <c:v>3570.9821999999999</c:v>
                </c:pt>
                <c:pt idx="1128">
                  <c:v>3575.1361999999999</c:v>
                </c:pt>
                <c:pt idx="1129">
                  <c:v>3574.0221999999999</c:v>
                </c:pt>
                <c:pt idx="1130">
                  <c:v>3576.3103000000001</c:v>
                </c:pt>
                <c:pt idx="1131">
                  <c:v>3577.4569999999999</c:v>
                </c:pt>
                <c:pt idx="1132">
                  <c:v>3577.7426999999998</c:v>
                </c:pt>
                <c:pt idx="1133">
                  <c:v>3574.2417</c:v>
                </c:pt>
                <c:pt idx="1134">
                  <c:v>3574.8726000000001</c:v>
                </c:pt>
                <c:pt idx="1135">
                  <c:v>3573.5601000000001</c:v>
                </c:pt>
                <c:pt idx="1136">
                  <c:v>3579.2316999999998</c:v>
                </c:pt>
                <c:pt idx="1137">
                  <c:v>3575.9607000000001</c:v>
                </c:pt>
                <c:pt idx="1138">
                  <c:v>3571.5625</c:v>
                </c:pt>
                <c:pt idx="1139">
                  <c:v>3581.3766999999998</c:v>
                </c:pt>
                <c:pt idx="1140">
                  <c:v>3572.0556999999999</c:v>
                </c:pt>
                <c:pt idx="1141">
                  <c:v>3563.2192</c:v>
                </c:pt>
                <c:pt idx="1142">
                  <c:v>3576.5736999999999</c:v>
                </c:pt>
                <c:pt idx="1143">
                  <c:v>3578.0183000000002</c:v>
                </c:pt>
                <c:pt idx="1144">
                  <c:v>3568.2927</c:v>
                </c:pt>
                <c:pt idx="1145">
                  <c:v>3587.4414000000002</c:v>
                </c:pt>
                <c:pt idx="1146">
                  <c:v>3580.4656</c:v>
                </c:pt>
                <c:pt idx="1147">
                  <c:v>3576.9548</c:v>
                </c:pt>
                <c:pt idx="1148">
                  <c:v>3572.4513999999999</c:v>
                </c:pt>
                <c:pt idx="1149">
                  <c:v>3578.2357999999999</c:v>
                </c:pt>
                <c:pt idx="1150">
                  <c:v>3575.2339000000002</c:v>
                </c:pt>
                <c:pt idx="1151">
                  <c:v>3571.3166999999999</c:v>
                </c:pt>
                <c:pt idx="1152">
                  <c:v>3574.002</c:v>
                </c:pt>
                <c:pt idx="1153">
                  <c:v>3567.6244999999999</c:v>
                </c:pt>
                <c:pt idx="1154">
                  <c:v>3566.5817999999999</c:v>
                </c:pt>
                <c:pt idx="1155">
                  <c:v>3576.2021</c:v>
                </c:pt>
                <c:pt idx="1156">
                  <c:v>3576.3469</c:v>
                </c:pt>
                <c:pt idx="1157">
                  <c:v>3581.4735999999998</c:v>
                </c:pt>
                <c:pt idx="1158">
                  <c:v>3575.9956000000002</c:v>
                </c:pt>
                <c:pt idx="1159">
                  <c:v>3573.5735</c:v>
                </c:pt>
                <c:pt idx="1160">
                  <c:v>3580.9146000000001</c:v>
                </c:pt>
                <c:pt idx="1161">
                  <c:v>3582.6895</c:v>
                </c:pt>
                <c:pt idx="1162">
                  <c:v>3568.8728000000001</c:v>
                </c:pt>
                <c:pt idx="1163">
                  <c:v>3584.5142000000001</c:v>
                </c:pt>
                <c:pt idx="1164">
                  <c:v>3568.2793000000001</c:v>
                </c:pt>
                <c:pt idx="1165">
                  <c:v>3568.5425</c:v>
                </c:pt>
                <c:pt idx="1166">
                  <c:v>3576.7685999999999</c:v>
                </c:pt>
                <c:pt idx="1167">
                  <c:v>3578.1812</c:v>
                </c:pt>
                <c:pt idx="1168">
                  <c:v>3572.8489</c:v>
                </c:pt>
                <c:pt idx="1169">
                  <c:v>3569.7256000000002</c:v>
                </c:pt>
                <c:pt idx="1170">
                  <c:v>3569.2368000000001</c:v>
                </c:pt>
                <c:pt idx="1171">
                  <c:v>3565.9164999999998</c:v>
                </c:pt>
                <c:pt idx="1172">
                  <c:v>3573.5641999999998</c:v>
                </c:pt>
                <c:pt idx="1173">
                  <c:v>3585.6210999999998</c:v>
                </c:pt>
                <c:pt idx="1174">
                  <c:v>3585.8209999999999</c:v>
                </c:pt>
                <c:pt idx="1175">
                  <c:v>3573.3200999999999</c:v>
                </c:pt>
                <c:pt idx="1176">
                  <c:v>3572.8892000000001</c:v>
                </c:pt>
                <c:pt idx="1177">
                  <c:v>3582.2289999999998</c:v>
                </c:pt>
                <c:pt idx="1178">
                  <c:v>3570.0857000000001</c:v>
                </c:pt>
                <c:pt idx="1179">
                  <c:v>3575.5432000000001</c:v>
                </c:pt>
                <c:pt idx="1180">
                  <c:v>3573.1687000000002</c:v>
                </c:pt>
                <c:pt idx="1181">
                  <c:v>3576.6858000000002</c:v>
                </c:pt>
                <c:pt idx="1182">
                  <c:v>3577.1736000000001</c:v>
                </c:pt>
                <c:pt idx="1183">
                  <c:v>3568.8371999999999</c:v>
                </c:pt>
                <c:pt idx="1184">
                  <c:v>3576.3688999999999</c:v>
                </c:pt>
                <c:pt idx="1185">
                  <c:v>3583.9645999999998</c:v>
                </c:pt>
                <c:pt idx="1186">
                  <c:v>3587.1187</c:v>
                </c:pt>
                <c:pt idx="1187">
                  <c:v>3576.2302</c:v>
                </c:pt>
                <c:pt idx="1188">
                  <c:v>3588.7527</c:v>
                </c:pt>
                <c:pt idx="1189">
                  <c:v>3582.8407999999999</c:v>
                </c:pt>
                <c:pt idx="1190">
                  <c:v>3588.2968999999998</c:v>
                </c:pt>
                <c:pt idx="1191">
                  <c:v>3597.7710000000002</c:v>
                </c:pt>
                <c:pt idx="1192">
                  <c:v>3592.2746999999999</c:v>
                </c:pt>
                <c:pt idx="1193">
                  <c:v>3608.0979000000002</c:v>
                </c:pt>
                <c:pt idx="1194">
                  <c:v>3606.5479</c:v>
                </c:pt>
                <c:pt idx="1195">
                  <c:v>3639.2529</c:v>
                </c:pt>
                <c:pt idx="1196">
                  <c:v>3649.2654000000002</c:v>
                </c:pt>
                <c:pt idx="1197">
                  <c:v>3659.7754</c:v>
                </c:pt>
                <c:pt idx="1198">
                  <c:v>3664.7593000000002</c:v>
                </c:pt>
                <c:pt idx="1199">
                  <c:v>3683.0014999999999</c:v>
                </c:pt>
                <c:pt idx="1200">
                  <c:v>3706.7287999999999</c:v>
                </c:pt>
                <c:pt idx="1201">
                  <c:v>3716.8939999999998</c:v>
                </c:pt>
                <c:pt idx="1202">
                  <c:v>3754.9879999999998</c:v>
                </c:pt>
                <c:pt idx="1203">
                  <c:v>3757.0205000000001</c:v>
                </c:pt>
                <c:pt idx="1204">
                  <c:v>3779.2212</c:v>
                </c:pt>
                <c:pt idx="1205">
                  <c:v>3816.0596</c:v>
                </c:pt>
                <c:pt idx="1206">
                  <c:v>3837.1918999999998</c:v>
                </c:pt>
                <c:pt idx="1207">
                  <c:v>3849.1327999999999</c:v>
                </c:pt>
                <c:pt idx="1208">
                  <c:v>3867.2514999999999</c:v>
                </c:pt>
                <c:pt idx="1209">
                  <c:v>3887.7183</c:v>
                </c:pt>
                <c:pt idx="1210">
                  <c:v>3906.5596</c:v>
                </c:pt>
                <c:pt idx="1211">
                  <c:v>3926.2485000000001</c:v>
                </c:pt>
                <c:pt idx="1212">
                  <c:v>3946.8391000000001</c:v>
                </c:pt>
                <c:pt idx="1213">
                  <c:v>3967.0540000000001</c:v>
                </c:pt>
                <c:pt idx="1214">
                  <c:v>3986.6064000000001</c:v>
                </c:pt>
                <c:pt idx="1215">
                  <c:v>4008.5542</c:v>
                </c:pt>
                <c:pt idx="1216">
                  <c:v>4027.6298999999999</c:v>
                </c:pt>
                <c:pt idx="1217">
                  <c:v>4046.9502000000002</c:v>
                </c:pt>
                <c:pt idx="1218">
                  <c:v>4067.4643999999998</c:v>
                </c:pt>
                <c:pt idx="1219">
                  <c:v>4093.0769</c:v>
                </c:pt>
                <c:pt idx="1220">
                  <c:v>4107.9790000000003</c:v>
                </c:pt>
                <c:pt idx="1221">
                  <c:v>4127.2627000000002</c:v>
                </c:pt>
                <c:pt idx="1222">
                  <c:v>4146.1127999999999</c:v>
                </c:pt>
                <c:pt idx="1223">
                  <c:v>4166.5986000000003</c:v>
                </c:pt>
                <c:pt idx="1224">
                  <c:v>4186.8275999999996</c:v>
                </c:pt>
                <c:pt idx="1225">
                  <c:v>4207.4141</c:v>
                </c:pt>
                <c:pt idx="1226">
                  <c:v>4227.3280999999997</c:v>
                </c:pt>
                <c:pt idx="1227">
                  <c:v>4246.1328000000003</c:v>
                </c:pt>
                <c:pt idx="1228">
                  <c:v>4267.2461000000003</c:v>
                </c:pt>
                <c:pt idx="1229">
                  <c:v>4286.8681999999999</c:v>
                </c:pt>
                <c:pt idx="1230">
                  <c:v>4306.6518999999998</c:v>
                </c:pt>
                <c:pt idx="1231">
                  <c:v>4326.2866000000004</c:v>
                </c:pt>
                <c:pt idx="1232">
                  <c:v>4346.3579</c:v>
                </c:pt>
                <c:pt idx="1233">
                  <c:v>4366.3950000000004</c:v>
                </c:pt>
                <c:pt idx="1234">
                  <c:v>4387.1592000000001</c:v>
                </c:pt>
                <c:pt idx="1235">
                  <c:v>4405.8154000000004</c:v>
                </c:pt>
                <c:pt idx="1236">
                  <c:v>4424.3208000000004</c:v>
                </c:pt>
                <c:pt idx="1237">
                  <c:v>4447.1094000000003</c:v>
                </c:pt>
                <c:pt idx="1238">
                  <c:v>4466.9570000000003</c:v>
                </c:pt>
                <c:pt idx="1239">
                  <c:v>4486.3359</c:v>
                </c:pt>
                <c:pt idx="1240">
                  <c:v>4506.5078000000003</c:v>
                </c:pt>
                <c:pt idx="1241">
                  <c:v>4526.6054999999997</c:v>
                </c:pt>
                <c:pt idx="1242">
                  <c:v>4545.8257000000003</c:v>
                </c:pt>
                <c:pt idx="1243">
                  <c:v>4569.2446</c:v>
                </c:pt>
                <c:pt idx="1244">
                  <c:v>4587.8530000000001</c:v>
                </c:pt>
                <c:pt idx="1245">
                  <c:v>4605.5492999999997</c:v>
                </c:pt>
                <c:pt idx="1246">
                  <c:v>4626.5956999999999</c:v>
                </c:pt>
                <c:pt idx="1247">
                  <c:v>4644.8861999999999</c:v>
                </c:pt>
                <c:pt idx="1248">
                  <c:v>4661.8559999999998</c:v>
                </c:pt>
                <c:pt idx="1249">
                  <c:v>4679.4071999999996</c:v>
                </c:pt>
                <c:pt idx="1250">
                  <c:v>4694.5752000000002</c:v>
                </c:pt>
                <c:pt idx="1251">
                  <c:v>4707.3212999999996</c:v>
                </c:pt>
                <c:pt idx="1252">
                  <c:v>4720.3018000000002</c:v>
                </c:pt>
                <c:pt idx="1253">
                  <c:v>4732.1220999999996</c:v>
                </c:pt>
                <c:pt idx="1254">
                  <c:v>4742.3729999999996</c:v>
                </c:pt>
                <c:pt idx="1255">
                  <c:v>4750.0282999999999</c:v>
                </c:pt>
                <c:pt idx="1256">
                  <c:v>4757.915</c:v>
                </c:pt>
                <c:pt idx="1257">
                  <c:v>4764.6576999999997</c:v>
                </c:pt>
                <c:pt idx="1258">
                  <c:v>4768.1655000000001</c:v>
                </c:pt>
                <c:pt idx="1259">
                  <c:v>4771.1625999999997</c:v>
                </c:pt>
                <c:pt idx="1260">
                  <c:v>4773.1772000000001</c:v>
                </c:pt>
                <c:pt idx="1261">
                  <c:v>4773.4683000000005</c:v>
                </c:pt>
                <c:pt idx="1262">
                  <c:v>4773.6885000000002</c:v>
                </c:pt>
                <c:pt idx="1263">
                  <c:v>4773.8989000000001</c:v>
                </c:pt>
                <c:pt idx="1264">
                  <c:v>4772.7905000000001</c:v>
                </c:pt>
                <c:pt idx="1265">
                  <c:v>4774.0752000000002</c:v>
                </c:pt>
                <c:pt idx="1266">
                  <c:v>4772.8329999999996</c:v>
                </c:pt>
                <c:pt idx="1267">
                  <c:v>4773.6981999999998</c:v>
                </c:pt>
                <c:pt idx="1268">
                  <c:v>4773.1489000000001</c:v>
                </c:pt>
                <c:pt idx="1269">
                  <c:v>4773.8062</c:v>
                </c:pt>
                <c:pt idx="1270">
                  <c:v>4773.5834999999997</c:v>
                </c:pt>
                <c:pt idx="1271">
                  <c:v>4774.2758999999996</c:v>
                </c:pt>
                <c:pt idx="1272">
                  <c:v>4774.1436000000003</c:v>
                </c:pt>
                <c:pt idx="1273">
                  <c:v>4772.6201000000001</c:v>
                </c:pt>
                <c:pt idx="1274">
                  <c:v>4773.6801999999998</c:v>
                </c:pt>
                <c:pt idx="1275">
                  <c:v>4774.2969000000003</c:v>
                </c:pt>
                <c:pt idx="1276">
                  <c:v>4773.7266</c:v>
                </c:pt>
                <c:pt idx="1277">
                  <c:v>4772.9453000000003</c:v>
                </c:pt>
                <c:pt idx="1278">
                  <c:v>4773.3222999999998</c:v>
                </c:pt>
                <c:pt idx="1279">
                  <c:v>4773.1660000000002</c:v>
                </c:pt>
                <c:pt idx="1280">
                  <c:v>4773.8100999999997</c:v>
                </c:pt>
                <c:pt idx="1281">
                  <c:v>4771.8119999999999</c:v>
                </c:pt>
                <c:pt idx="1282">
                  <c:v>4772.8236999999999</c:v>
                </c:pt>
                <c:pt idx="1283">
                  <c:v>4772.7768999999998</c:v>
                </c:pt>
                <c:pt idx="1284">
                  <c:v>4774.0356000000002</c:v>
                </c:pt>
                <c:pt idx="1285">
                  <c:v>4773.8135000000002</c:v>
                </c:pt>
                <c:pt idx="1286">
                  <c:v>4774.1724000000004</c:v>
                </c:pt>
                <c:pt idx="1287">
                  <c:v>4773.3423000000003</c:v>
                </c:pt>
                <c:pt idx="1288">
                  <c:v>4773.375</c:v>
                </c:pt>
                <c:pt idx="1289">
                  <c:v>4773.1459999999997</c:v>
                </c:pt>
                <c:pt idx="1290">
                  <c:v>4773.5132000000003</c:v>
                </c:pt>
                <c:pt idx="1291">
                  <c:v>4775.8104999999996</c:v>
                </c:pt>
                <c:pt idx="1292">
                  <c:v>4773.5679</c:v>
                </c:pt>
                <c:pt idx="1293">
                  <c:v>4773.6211000000003</c:v>
                </c:pt>
                <c:pt idx="1294">
                  <c:v>4774.0801000000001</c:v>
                </c:pt>
                <c:pt idx="1295">
                  <c:v>4773.1724000000004</c:v>
                </c:pt>
                <c:pt idx="1296">
                  <c:v>4773.9663</c:v>
                </c:pt>
                <c:pt idx="1297">
                  <c:v>4773.4336000000003</c:v>
                </c:pt>
                <c:pt idx="1298">
                  <c:v>4773.3428000000004</c:v>
                </c:pt>
                <c:pt idx="1299">
                  <c:v>4773.5883999999996</c:v>
                </c:pt>
                <c:pt idx="1300">
                  <c:v>4774.5565999999999</c:v>
                </c:pt>
                <c:pt idx="1301">
                  <c:v>4773.1831000000002</c:v>
                </c:pt>
                <c:pt idx="1302">
                  <c:v>4773.2196999999996</c:v>
                </c:pt>
                <c:pt idx="1303">
                  <c:v>4772.6255000000001</c:v>
                </c:pt>
                <c:pt idx="1304">
                  <c:v>4773.1400999999996</c:v>
                </c:pt>
                <c:pt idx="1305">
                  <c:v>4773.1293999999998</c:v>
                </c:pt>
                <c:pt idx="1306">
                  <c:v>4773.1298999999999</c:v>
                </c:pt>
                <c:pt idx="1307">
                  <c:v>4773.4043000000001</c:v>
                </c:pt>
                <c:pt idx="1308">
                  <c:v>4772.9940999999999</c:v>
                </c:pt>
                <c:pt idx="1309">
                  <c:v>4773.4326000000001</c:v>
                </c:pt>
                <c:pt idx="1310">
                  <c:v>4773.6758</c:v>
                </c:pt>
                <c:pt idx="1311">
                  <c:v>4772.2046</c:v>
                </c:pt>
                <c:pt idx="1312">
                  <c:v>4774.4081999999999</c:v>
                </c:pt>
                <c:pt idx="1313">
                  <c:v>4773.1532999999999</c:v>
                </c:pt>
                <c:pt idx="1314">
                  <c:v>4774.1728999999996</c:v>
                </c:pt>
                <c:pt idx="1315">
                  <c:v>4773.2749000000003</c:v>
                </c:pt>
                <c:pt idx="1316">
                  <c:v>4773.8521000000001</c:v>
                </c:pt>
                <c:pt idx="1317">
                  <c:v>4773.2245999999996</c:v>
                </c:pt>
                <c:pt idx="1318">
                  <c:v>4773.7446</c:v>
                </c:pt>
                <c:pt idx="1319">
                  <c:v>4774.0239000000001</c:v>
                </c:pt>
                <c:pt idx="1320">
                  <c:v>4773.7978999999996</c:v>
                </c:pt>
                <c:pt idx="1321">
                  <c:v>4770.7681000000002</c:v>
                </c:pt>
                <c:pt idx="1322">
                  <c:v>4772.5429999999997</c:v>
                </c:pt>
                <c:pt idx="1323">
                  <c:v>4773.4575000000004</c:v>
                </c:pt>
                <c:pt idx="1324">
                  <c:v>4772.8446999999996</c:v>
                </c:pt>
                <c:pt idx="1325">
                  <c:v>4773.7744000000002</c:v>
                </c:pt>
                <c:pt idx="1326">
                  <c:v>4773.3462</c:v>
                </c:pt>
                <c:pt idx="1327">
                  <c:v>4773.0141999999996</c:v>
                </c:pt>
                <c:pt idx="1328">
                  <c:v>4772.6948000000002</c:v>
                </c:pt>
                <c:pt idx="1329">
                  <c:v>4772.9907000000003</c:v>
                </c:pt>
                <c:pt idx="1330">
                  <c:v>4773.3451999999997</c:v>
                </c:pt>
                <c:pt idx="1331">
                  <c:v>4773.1021000000001</c:v>
                </c:pt>
                <c:pt idx="1332">
                  <c:v>4773.8926000000001</c:v>
                </c:pt>
                <c:pt idx="1333">
                  <c:v>4773.6391999999996</c:v>
                </c:pt>
                <c:pt idx="1334">
                  <c:v>4773.7309999999998</c:v>
                </c:pt>
                <c:pt idx="1335">
                  <c:v>4773.4453000000003</c:v>
                </c:pt>
                <c:pt idx="1336">
                  <c:v>4772.8823000000002</c:v>
                </c:pt>
                <c:pt idx="1337">
                  <c:v>4773.8755000000001</c:v>
                </c:pt>
                <c:pt idx="1338">
                  <c:v>4774.1206000000002</c:v>
                </c:pt>
                <c:pt idx="1339">
                  <c:v>4773.3959999999997</c:v>
                </c:pt>
                <c:pt idx="1340">
                  <c:v>4773.8584000000001</c:v>
                </c:pt>
                <c:pt idx="1341">
                  <c:v>4773.1670000000004</c:v>
                </c:pt>
                <c:pt idx="1342">
                  <c:v>4774.8959999999997</c:v>
                </c:pt>
                <c:pt idx="1343">
                  <c:v>4773.3428000000004</c:v>
                </c:pt>
                <c:pt idx="1344">
                  <c:v>4773.3140000000003</c:v>
                </c:pt>
                <c:pt idx="1345">
                  <c:v>4773.3437000000004</c:v>
                </c:pt>
                <c:pt idx="1346">
                  <c:v>4773.7212</c:v>
                </c:pt>
                <c:pt idx="1347">
                  <c:v>4773.4994999999999</c:v>
                </c:pt>
                <c:pt idx="1348">
                  <c:v>4773.7329</c:v>
                </c:pt>
                <c:pt idx="1349">
                  <c:v>4774.0478999999996</c:v>
                </c:pt>
                <c:pt idx="1350">
                  <c:v>4773.9970999999996</c:v>
                </c:pt>
                <c:pt idx="1351">
                  <c:v>4773.6000999999997</c:v>
                </c:pt>
                <c:pt idx="1352">
                  <c:v>4773.6494000000002</c:v>
                </c:pt>
                <c:pt idx="1353">
                  <c:v>4774.6733000000004</c:v>
                </c:pt>
                <c:pt idx="1354">
                  <c:v>4774.1396000000004</c:v>
                </c:pt>
                <c:pt idx="1355">
                  <c:v>4772.5785999999998</c:v>
                </c:pt>
                <c:pt idx="1356">
                  <c:v>4773.6475</c:v>
                </c:pt>
                <c:pt idx="1357">
                  <c:v>4774.3208000000004</c:v>
                </c:pt>
                <c:pt idx="1358">
                  <c:v>4773.0981000000002</c:v>
                </c:pt>
                <c:pt idx="1359">
                  <c:v>4774.4780000000001</c:v>
                </c:pt>
                <c:pt idx="1360">
                  <c:v>4773.8280999999997</c:v>
                </c:pt>
                <c:pt idx="1361">
                  <c:v>4773.4188999999997</c:v>
                </c:pt>
                <c:pt idx="1362">
                  <c:v>4773.8456999999999</c:v>
                </c:pt>
                <c:pt idx="1363">
                  <c:v>4774.6138000000001</c:v>
                </c:pt>
                <c:pt idx="1364">
                  <c:v>4771.9561000000003</c:v>
                </c:pt>
                <c:pt idx="1365">
                  <c:v>4780.0541999999996</c:v>
                </c:pt>
                <c:pt idx="1366">
                  <c:v>4773.5410000000002</c:v>
                </c:pt>
                <c:pt idx="1367">
                  <c:v>4773.1318000000001</c:v>
                </c:pt>
                <c:pt idx="1368">
                  <c:v>4773.6508999999996</c:v>
                </c:pt>
                <c:pt idx="1369">
                  <c:v>4774.3681999999999</c:v>
                </c:pt>
                <c:pt idx="1370">
                  <c:v>4773.5483000000004</c:v>
                </c:pt>
                <c:pt idx="1371">
                  <c:v>4774.3481000000002</c:v>
                </c:pt>
                <c:pt idx="1372">
                  <c:v>4774.4375</c:v>
                </c:pt>
                <c:pt idx="1373">
                  <c:v>4774.8666999999996</c:v>
                </c:pt>
                <c:pt idx="1374">
                  <c:v>4773.9492</c:v>
                </c:pt>
                <c:pt idx="1375">
                  <c:v>4774.2426999999998</c:v>
                </c:pt>
                <c:pt idx="1376">
                  <c:v>4777.1293999999998</c:v>
                </c:pt>
                <c:pt idx="1377">
                  <c:v>4778.5874000000003</c:v>
                </c:pt>
                <c:pt idx="1378">
                  <c:v>4783.7578000000003</c:v>
                </c:pt>
                <c:pt idx="1379">
                  <c:v>4791.5303000000004</c:v>
                </c:pt>
                <c:pt idx="1380">
                  <c:v>4798.6616000000004</c:v>
                </c:pt>
                <c:pt idx="1381">
                  <c:v>4807.1117999999997</c:v>
                </c:pt>
                <c:pt idx="1382">
                  <c:v>4816.3018000000002</c:v>
                </c:pt>
                <c:pt idx="1383">
                  <c:v>4828.4120999999996</c:v>
                </c:pt>
                <c:pt idx="1384">
                  <c:v>4841.7788</c:v>
                </c:pt>
                <c:pt idx="1385">
                  <c:v>4856.1211000000003</c:v>
                </c:pt>
                <c:pt idx="1386">
                  <c:v>4870.9022999999997</c:v>
                </c:pt>
                <c:pt idx="1387">
                  <c:v>4885.5609999999997</c:v>
                </c:pt>
                <c:pt idx="1388">
                  <c:v>4905.1045000000004</c:v>
                </c:pt>
                <c:pt idx="1389">
                  <c:v>4924.6630999999998</c:v>
                </c:pt>
                <c:pt idx="1390">
                  <c:v>4945.7686000000003</c:v>
                </c:pt>
                <c:pt idx="1391">
                  <c:v>4964.9818999999998</c:v>
                </c:pt>
                <c:pt idx="1392">
                  <c:v>4985.4486999999999</c:v>
                </c:pt>
                <c:pt idx="1393">
                  <c:v>5003.9678000000004</c:v>
                </c:pt>
                <c:pt idx="1394">
                  <c:v>5023.9809999999998</c:v>
                </c:pt>
                <c:pt idx="1395">
                  <c:v>5045.9336000000003</c:v>
                </c:pt>
                <c:pt idx="1396">
                  <c:v>5064.8809000000001</c:v>
                </c:pt>
                <c:pt idx="1397">
                  <c:v>5083.9629000000004</c:v>
                </c:pt>
                <c:pt idx="1398">
                  <c:v>5104.7690000000002</c:v>
                </c:pt>
                <c:pt idx="1399">
                  <c:v>5124.1187</c:v>
                </c:pt>
                <c:pt idx="1400">
                  <c:v>5143.9408999999996</c:v>
                </c:pt>
                <c:pt idx="1401">
                  <c:v>5164.5859</c:v>
                </c:pt>
                <c:pt idx="1402">
                  <c:v>5184.6103999999996</c:v>
                </c:pt>
                <c:pt idx="1403">
                  <c:v>5204.3594000000003</c:v>
                </c:pt>
                <c:pt idx="1404">
                  <c:v>5223.4326000000001</c:v>
                </c:pt>
                <c:pt idx="1405">
                  <c:v>5244.9584999999997</c:v>
                </c:pt>
                <c:pt idx="1406">
                  <c:v>5264.8510999999999</c:v>
                </c:pt>
                <c:pt idx="1407">
                  <c:v>5285.2051000000001</c:v>
                </c:pt>
                <c:pt idx="1408">
                  <c:v>5304.1229999999996</c:v>
                </c:pt>
                <c:pt idx="1409">
                  <c:v>5324.8163999999997</c:v>
                </c:pt>
                <c:pt idx="1410">
                  <c:v>5345.2426999999998</c:v>
                </c:pt>
                <c:pt idx="1411">
                  <c:v>5362.4706999999999</c:v>
                </c:pt>
                <c:pt idx="1412">
                  <c:v>5382.9565000000002</c:v>
                </c:pt>
                <c:pt idx="1413">
                  <c:v>5403.9594999999999</c:v>
                </c:pt>
                <c:pt idx="1414">
                  <c:v>5423.8383999999996</c:v>
                </c:pt>
                <c:pt idx="1415">
                  <c:v>5444.2451000000001</c:v>
                </c:pt>
                <c:pt idx="1416">
                  <c:v>5465.1229999999996</c:v>
                </c:pt>
                <c:pt idx="1417">
                  <c:v>5483.9219000000003</c:v>
                </c:pt>
                <c:pt idx="1418">
                  <c:v>5503.0068000000001</c:v>
                </c:pt>
                <c:pt idx="1419">
                  <c:v>5523.3325000000004</c:v>
                </c:pt>
                <c:pt idx="1420">
                  <c:v>5543.0474000000004</c:v>
                </c:pt>
                <c:pt idx="1421">
                  <c:v>5563.4687000000004</c:v>
                </c:pt>
                <c:pt idx="1422">
                  <c:v>5583.1679999999997</c:v>
                </c:pt>
                <c:pt idx="1423">
                  <c:v>5602.5801000000001</c:v>
                </c:pt>
                <c:pt idx="1424">
                  <c:v>5622.8530000000001</c:v>
                </c:pt>
                <c:pt idx="1425">
                  <c:v>5643.2461000000003</c:v>
                </c:pt>
                <c:pt idx="1426">
                  <c:v>5663.0581000000002</c:v>
                </c:pt>
                <c:pt idx="1427">
                  <c:v>5683.2870999999996</c:v>
                </c:pt>
                <c:pt idx="1428">
                  <c:v>5702.3744999999999</c:v>
                </c:pt>
                <c:pt idx="1429">
                  <c:v>5722.4940999999999</c:v>
                </c:pt>
                <c:pt idx="1430">
                  <c:v>5743.9058000000005</c:v>
                </c:pt>
                <c:pt idx="1431">
                  <c:v>5762.8051999999998</c:v>
                </c:pt>
                <c:pt idx="1432">
                  <c:v>5782.3525</c:v>
                </c:pt>
                <c:pt idx="1433">
                  <c:v>5802.1059999999998</c:v>
                </c:pt>
                <c:pt idx="1434">
                  <c:v>5821.9130999999998</c:v>
                </c:pt>
                <c:pt idx="1435">
                  <c:v>5841.6387000000004</c:v>
                </c:pt>
                <c:pt idx="1436">
                  <c:v>5860.4146000000001</c:v>
                </c:pt>
                <c:pt idx="1437">
                  <c:v>5877.2143999999998</c:v>
                </c:pt>
                <c:pt idx="1438">
                  <c:v>5891.8095999999996</c:v>
                </c:pt>
                <c:pt idx="1439">
                  <c:v>5904.7606999999998</c:v>
                </c:pt>
                <c:pt idx="1440">
                  <c:v>5917.0967000000001</c:v>
                </c:pt>
                <c:pt idx="1441">
                  <c:v>5929.0757000000003</c:v>
                </c:pt>
                <c:pt idx="1442">
                  <c:v>5938.2847000000002</c:v>
                </c:pt>
                <c:pt idx="1443">
                  <c:v>5946.6361999999999</c:v>
                </c:pt>
                <c:pt idx="1444">
                  <c:v>5956.5029000000004</c:v>
                </c:pt>
                <c:pt idx="1445">
                  <c:v>5960.2124000000003</c:v>
                </c:pt>
                <c:pt idx="1446">
                  <c:v>5964.8978999999999</c:v>
                </c:pt>
                <c:pt idx="1447">
                  <c:v>5969.2372999999998</c:v>
                </c:pt>
                <c:pt idx="1448">
                  <c:v>5969.8188</c:v>
                </c:pt>
                <c:pt idx="1449">
                  <c:v>5971.3852999999999</c:v>
                </c:pt>
                <c:pt idx="1450">
                  <c:v>5972.0483000000004</c:v>
                </c:pt>
                <c:pt idx="1451">
                  <c:v>5969.6904000000004</c:v>
                </c:pt>
                <c:pt idx="1452">
                  <c:v>5971.6997000000001</c:v>
                </c:pt>
                <c:pt idx="1453">
                  <c:v>5971.5024000000003</c:v>
                </c:pt>
                <c:pt idx="1454">
                  <c:v>5969.7660999999998</c:v>
                </c:pt>
                <c:pt idx="1455">
                  <c:v>5970.8954999999996</c:v>
                </c:pt>
                <c:pt idx="1456">
                  <c:v>5970.4755999999998</c:v>
                </c:pt>
                <c:pt idx="1457">
                  <c:v>5971.8008</c:v>
                </c:pt>
                <c:pt idx="1458">
                  <c:v>5971.6684999999998</c:v>
                </c:pt>
                <c:pt idx="1459">
                  <c:v>5971.0981000000002</c:v>
                </c:pt>
                <c:pt idx="1460">
                  <c:v>5969.8809000000001</c:v>
                </c:pt>
                <c:pt idx="1461">
                  <c:v>5971.9385000000002</c:v>
                </c:pt>
                <c:pt idx="1462">
                  <c:v>5971.5209999999997</c:v>
                </c:pt>
                <c:pt idx="1463">
                  <c:v>5974.3666999999996</c:v>
                </c:pt>
                <c:pt idx="1464">
                  <c:v>5970.1532999999999</c:v>
                </c:pt>
                <c:pt idx="1465">
                  <c:v>5970.6553000000004</c:v>
                </c:pt>
                <c:pt idx="1466">
                  <c:v>5972.0834999999997</c:v>
                </c:pt>
                <c:pt idx="1467">
                  <c:v>5971.1992</c:v>
                </c:pt>
                <c:pt idx="1468">
                  <c:v>5971.6068999999998</c:v>
                </c:pt>
                <c:pt idx="1469">
                  <c:v>5974.4247999999998</c:v>
                </c:pt>
                <c:pt idx="1470">
                  <c:v>5971.7934999999998</c:v>
                </c:pt>
                <c:pt idx="1471">
                  <c:v>5971.5249000000003</c:v>
                </c:pt>
                <c:pt idx="1472">
                  <c:v>5971.1464999999998</c:v>
                </c:pt>
                <c:pt idx="1473">
                  <c:v>5970.8516</c:v>
                </c:pt>
                <c:pt idx="1474">
                  <c:v>5975.9048000000003</c:v>
                </c:pt>
                <c:pt idx="1475">
                  <c:v>5969.2318999999998</c:v>
                </c:pt>
                <c:pt idx="1476">
                  <c:v>5971.1318000000001</c:v>
                </c:pt>
                <c:pt idx="1477">
                  <c:v>5969.8872000000001</c:v>
                </c:pt>
                <c:pt idx="1478">
                  <c:v>5972.7573000000002</c:v>
                </c:pt>
                <c:pt idx="1479">
                  <c:v>5971.6938</c:v>
                </c:pt>
                <c:pt idx="1480">
                  <c:v>5971.1005999999998</c:v>
                </c:pt>
                <c:pt idx="1481">
                  <c:v>5970.9287000000004</c:v>
                </c:pt>
                <c:pt idx="1482">
                  <c:v>5970.52</c:v>
                </c:pt>
                <c:pt idx="1483">
                  <c:v>5969.7227000000003</c:v>
                </c:pt>
                <c:pt idx="1484">
                  <c:v>5970.9912000000004</c:v>
                </c:pt>
                <c:pt idx="1485">
                  <c:v>5971.4766</c:v>
                </c:pt>
                <c:pt idx="1486">
                  <c:v>5971.3926000000001</c:v>
                </c:pt>
                <c:pt idx="1487">
                  <c:v>5970.6176999999998</c:v>
                </c:pt>
                <c:pt idx="1488">
                  <c:v>5971.1777000000002</c:v>
                </c:pt>
                <c:pt idx="1489">
                  <c:v>5970.6895000000004</c:v>
                </c:pt>
                <c:pt idx="1490">
                  <c:v>5970.9937</c:v>
                </c:pt>
                <c:pt idx="1491">
                  <c:v>5972.0234</c:v>
                </c:pt>
                <c:pt idx="1492">
                  <c:v>5970.8720999999996</c:v>
                </c:pt>
                <c:pt idx="1493">
                  <c:v>5971.1084000000001</c:v>
                </c:pt>
                <c:pt idx="1494">
                  <c:v>5970.8231999999998</c:v>
                </c:pt>
                <c:pt idx="1495">
                  <c:v>5971.3329999999996</c:v>
                </c:pt>
                <c:pt idx="1496">
                  <c:v>5970.6981999999998</c:v>
                </c:pt>
                <c:pt idx="1497">
                  <c:v>5970.8266999999996</c:v>
                </c:pt>
                <c:pt idx="1498">
                  <c:v>5970.3236999999999</c:v>
                </c:pt>
                <c:pt idx="1499">
                  <c:v>5971.4853999999996</c:v>
                </c:pt>
                <c:pt idx="1500">
                  <c:v>5971.2826999999997</c:v>
                </c:pt>
                <c:pt idx="1501">
                  <c:v>5971.7119000000002</c:v>
                </c:pt>
                <c:pt idx="1502">
                  <c:v>5970.4867999999997</c:v>
                </c:pt>
                <c:pt idx="1503">
                  <c:v>5970.6630999999998</c:v>
                </c:pt>
                <c:pt idx="1504">
                  <c:v>5971.7915000000003</c:v>
                </c:pt>
                <c:pt idx="1505">
                  <c:v>5971.4350999999997</c:v>
                </c:pt>
                <c:pt idx="1506">
                  <c:v>5970.8163999999997</c:v>
                </c:pt>
                <c:pt idx="1507">
                  <c:v>5971.7344000000003</c:v>
                </c:pt>
                <c:pt idx="1508">
                  <c:v>5970.1938</c:v>
                </c:pt>
                <c:pt idx="1509">
                  <c:v>5969.7295000000004</c:v>
                </c:pt>
                <c:pt idx="1510">
                  <c:v>5971.2515000000003</c:v>
                </c:pt>
                <c:pt idx="1511">
                  <c:v>5971.3495999999996</c:v>
                </c:pt>
                <c:pt idx="1512">
                  <c:v>5972.2245999999996</c:v>
                </c:pt>
                <c:pt idx="1513">
                  <c:v>5971.8891999999996</c:v>
                </c:pt>
                <c:pt idx="1514">
                  <c:v>5971.1415999999999</c:v>
                </c:pt>
                <c:pt idx="1515">
                  <c:v>5971.3462</c:v>
                </c:pt>
                <c:pt idx="1516">
                  <c:v>5970.5864000000001</c:v>
                </c:pt>
                <c:pt idx="1517">
                  <c:v>5970.5762000000004</c:v>
                </c:pt>
                <c:pt idx="1518">
                  <c:v>5970.7372999999998</c:v>
                </c:pt>
                <c:pt idx="1519">
                  <c:v>5971.6885000000002</c:v>
                </c:pt>
                <c:pt idx="1520">
                  <c:v>5970.4638999999997</c:v>
                </c:pt>
                <c:pt idx="1521">
                  <c:v>5971.0649000000003</c:v>
                </c:pt>
                <c:pt idx="1522">
                  <c:v>5970.9893000000002</c:v>
                </c:pt>
                <c:pt idx="1523">
                  <c:v>5971.3193000000001</c:v>
                </c:pt>
                <c:pt idx="1524">
                  <c:v>5971.4785000000002</c:v>
                </c:pt>
                <c:pt idx="1525">
                  <c:v>5970.8402999999998</c:v>
                </c:pt>
                <c:pt idx="1526">
                  <c:v>5972.0448999999999</c:v>
                </c:pt>
                <c:pt idx="1527">
                  <c:v>5970.665</c:v>
                </c:pt>
                <c:pt idx="1528">
                  <c:v>5971.4652999999998</c:v>
                </c:pt>
                <c:pt idx="1529">
                  <c:v>5971.8516</c:v>
                </c:pt>
                <c:pt idx="1530">
                  <c:v>5971.8910999999998</c:v>
                </c:pt>
                <c:pt idx="1531">
                  <c:v>5970.9097000000002</c:v>
                </c:pt>
                <c:pt idx="1532">
                  <c:v>5971.4111000000003</c:v>
                </c:pt>
                <c:pt idx="1533">
                  <c:v>5969.4486999999999</c:v>
                </c:pt>
                <c:pt idx="1534">
                  <c:v>5972.0736999999999</c:v>
                </c:pt>
                <c:pt idx="1535">
                  <c:v>5970.21</c:v>
                </c:pt>
                <c:pt idx="1536">
                  <c:v>5971.3311000000003</c:v>
                </c:pt>
                <c:pt idx="1537">
                  <c:v>5971.25</c:v>
                </c:pt>
                <c:pt idx="1538">
                  <c:v>5970.8856999999998</c:v>
                </c:pt>
                <c:pt idx="1539">
                  <c:v>5971.0356000000002</c:v>
                </c:pt>
                <c:pt idx="1540">
                  <c:v>5972.5668999999998</c:v>
                </c:pt>
                <c:pt idx="1541">
                  <c:v>5970.4687000000004</c:v>
                </c:pt>
                <c:pt idx="1542">
                  <c:v>5970.8568999999998</c:v>
                </c:pt>
                <c:pt idx="1543">
                  <c:v>5971.4354999999996</c:v>
                </c:pt>
                <c:pt idx="1544">
                  <c:v>5970.4315999999999</c:v>
                </c:pt>
                <c:pt idx="1545">
                  <c:v>5970.6400999999996</c:v>
                </c:pt>
                <c:pt idx="1546">
                  <c:v>5971.3456999999999</c:v>
                </c:pt>
                <c:pt idx="1547">
                  <c:v>5971.4683000000005</c:v>
                </c:pt>
                <c:pt idx="1548">
                  <c:v>5970.1382000000003</c:v>
                </c:pt>
                <c:pt idx="1549">
                  <c:v>5971.1913999999997</c:v>
                </c:pt>
                <c:pt idx="1550">
                  <c:v>5971.8964999999998</c:v>
                </c:pt>
                <c:pt idx="1551">
                  <c:v>5969.2875999999997</c:v>
                </c:pt>
                <c:pt idx="1552">
                  <c:v>5971.0272999999997</c:v>
                </c:pt>
                <c:pt idx="1553">
                  <c:v>5971.9306999999999</c:v>
                </c:pt>
                <c:pt idx="1554">
                  <c:v>5969.9731000000002</c:v>
                </c:pt>
                <c:pt idx="1555">
                  <c:v>5972.0396000000001</c:v>
                </c:pt>
                <c:pt idx="1556">
                  <c:v>5970.2124000000003</c:v>
                </c:pt>
                <c:pt idx="1557">
                  <c:v>5969.6655000000001</c:v>
                </c:pt>
                <c:pt idx="1558">
                  <c:v>5976.8402999999998</c:v>
                </c:pt>
                <c:pt idx="1559">
                  <c:v>5971.1787000000004</c:v>
                </c:pt>
                <c:pt idx="1560">
                  <c:v>5971.5</c:v>
                </c:pt>
                <c:pt idx="1561">
                  <c:v>5971.7222000000002</c:v>
                </c:pt>
                <c:pt idx="1562">
                  <c:v>5970.9301999999998</c:v>
                </c:pt>
                <c:pt idx="1563">
                  <c:v>5971.9481999999998</c:v>
                </c:pt>
                <c:pt idx="1564">
                  <c:v>5973.3290999999999</c:v>
                </c:pt>
                <c:pt idx="1565">
                  <c:v>5971.3594000000003</c:v>
                </c:pt>
                <c:pt idx="1566">
                  <c:v>5969.8280999999997</c:v>
                </c:pt>
                <c:pt idx="1567">
                  <c:v>5971.2948999999999</c:v>
                </c:pt>
                <c:pt idx="1568">
                  <c:v>5971.0111999999999</c:v>
                </c:pt>
                <c:pt idx="1569">
                  <c:v>5970.2808000000005</c:v>
                </c:pt>
                <c:pt idx="1570">
                  <c:v>5970.0586000000003</c:v>
                </c:pt>
                <c:pt idx="1571">
                  <c:v>5970.6859999999997</c:v>
                </c:pt>
                <c:pt idx="1572">
                  <c:v>5970.7061000000003</c:v>
                </c:pt>
                <c:pt idx="1573">
                  <c:v>5972.1112999999996</c:v>
                </c:pt>
                <c:pt idx="1574">
                  <c:v>5970.7440999999999</c:v>
                </c:pt>
                <c:pt idx="1575">
                  <c:v>5969.1625999999997</c:v>
                </c:pt>
                <c:pt idx="1576">
                  <c:v>5972.3594000000003</c:v>
                </c:pt>
                <c:pt idx="1577">
                  <c:v>5971.3311000000003</c:v>
                </c:pt>
                <c:pt idx="1578">
                  <c:v>5971.5654000000004</c:v>
                </c:pt>
                <c:pt idx="1579">
                  <c:v>5971.0459000000001</c:v>
                </c:pt>
                <c:pt idx="1580">
                  <c:v>5972.2627000000002</c:v>
                </c:pt>
                <c:pt idx="1581">
                  <c:v>5971.4678000000004</c:v>
                </c:pt>
                <c:pt idx="1582">
                  <c:v>5972.1035000000002</c:v>
                </c:pt>
                <c:pt idx="1583">
                  <c:v>5970.8130000000001</c:v>
                </c:pt>
                <c:pt idx="1584">
                  <c:v>5971.7671</c:v>
                </c:pt>
                <c:pt idx="1585">
                  <c:v>5971.4350999999997</c:v>
                </c:pt>
                <c:pt idx="1586">
                  <c:v>5971.6405999999997</c:v>
                </c:pt>
                <c:pt idx="1587">
                  <c:v>5971.4209000000001</c:v>
                </c:pt>
                <c:pt idx="1588">
                  <c:v>5970.9921999999997</c:v>
                </c:pt>
                <c:pt idx="1589">
                  <c:v>5970.9771000000001</c:v>
                </c:pt>
                <c:pt idx="1590">
                  <c:v>5970.2183000000005</c:v>
                </c:pt>
                <c:pt idx="1591">
                  <c:v>5971.8145000000004</c:v>
                </c:pt>
                <c:pt idx="1592">
                  <c:v>5971.3193000000001</c:v>
                </c:pt>
                <c:pt idx="1593">
                  <c:v>5970.9912000000004</c:v>
                </c:pt>
                <c:pt idx="1594">
                  <c:v>5970.6772000000001</c:v>
                </c:pt>
                <c:pt idx="1595">
                  <c:v>5971.2793000000001</c:v>
                </c:pt>
                <c:pt idx="1596">
                  <c:v>5970.8296</c:v>
                </c:pt>
                <c:pt idx="1597">
                  <c:v>5972.0244000000002</c:v>
                </c:pt>
                <c:pt idx="1598">
                  <c:v>5971.6342999999997</c:v>
                </c:pt>
                <c:pt idx="1599">
                  <c:v>5971.1958000000004</c:v>
                </c:pt>
                <c:pt idx="1600">
                  <c:v>5971.6138000000001</c:v>
                </c:pt>
                <c:pt idx="1601">
                  <c:v>5969.9902000000002</c:v>
                </c:pt>
                <c:pt idx="1602">
                  <c:v>5971.3477000000003</c:v>
                </c:pt>
                <c:pt idx="1603">
                  <c:v>5971.2592999999997</c:v>
                </c:pt>
                <c:pt idx="1604">
                  <c:v>5971.6454999999996</c:v>
                </c:pt>
                <c:pt idx="1605">
                  <c:v>5970.5609999999997</c:v>
                </c:pt>
                <c:pt idx="1606">
                  <c:v>5971.3081000000002</c:v>
                </c:pt>
                <c:pt idx="1607">
                  <c:v>5970.1670000000004</c:v>
                </c:pt>
                <c:pt idx="1608">
                  <c:v>5971.5946999999996</c:v>
                </c:pt>
                <c:pt idx="1609">
                  <c:v>5971.1426000000001</c:v>
                </c:pt>
                <c:pt idx="1610">
                  <c:v>5970.9979999999996</c:v>
                </c:pt>
                <c:pt idx="1611">
                  <c:v>5971.6337999999996</c:v>
                </c:pt>
                <c:pt idx="1612">
                  <c:v>5970.4839000000002</c:v>
                </c:pt>
                <c:pt idx="1613">
                  <c:v>5973.1337999999996</c:v>
                </c:pt>
                <c:pt idx="1614">
                  <c:v>5970.9130999999998</c:v>
                </c:pt>
                <c:pt idx="1615">
                  <c:v>5971.1176999999998</c:v>
                </c:pt>
                <c:pt idx="1616">
                  <c:v>5973.0190000000002</c:v>
                </c:pt>
                <c:pt idx="1617">
                  <c:v>5970.4160000000002</c:v>
                </c:pt>
                <c:pt idx="1618">
                  <c:v>5971.2402000000002</c:v>
                </c:pt>
                <c:pt idx="1619">
                  <c:v>5970.7627000000002</c:v>
                </c:pt>
                <c:pt idx="1620">
                  <c:v>5970.3236999999999</c:v>
                </c:pt>
                <c:pt idx="1621">
                  <c:v>5969.8119999999999</c:v>
                </c:pt>
                <c:pt idx="1622">
                  <c:v>5971.4160000000002</c:v>
                </c:pt>
                <c:pt idx="1623">
                  <c:v>5970.4032999999999</c:v>
                </c:pt>
                <c:pt idx="1624">
                  <c:v>5971.4673000000003</c:v>
                </c:pt>
                <c:pt idx="1625">
                  <c:v>5970.6387000000004</c:v>
                </c:pt>
                <c:pt idx="1626">
                  <c:v>5969.5429999999997</c:v>
                </c:pt>
                <c:pt idx="1627">
                  <c:v>5971.2484999999997</c:v>
                </c:pt>
                <c:pt idx="1628">
                  <c:v>5967.4111000000003</c:v>
                </c:pt>
                <c:pt idx="1629">
                  <c:v>5971.0171</c:v>
                </c:pt>
                <c:pt idx="1630">
                  <c:v>5970.5790999999999</c:v>
                </c:pt>
                <c:pt idx="1631">
                  <c:v>5972.415</c:v>
                </c:pt>
                <c:pt idx="1632">
                  <c:v>5971.4516999999996</c:v>
                </c:pt>
                <c:pt idx="1633">
                  <c:v>5970.4834000000001</c:v>
                </c:pt>
                <c:pt idx="1634">
                  <c:v>5970.2749000000003</c:v>
                </c:pt>
                <c:pt idx="1635">
                  <c:v>5969.7938999999997</c:v>
                </c:pt>
                <c:pt idx="1636">
                  <c:v>5970.3407999999999</c:v>
                </c:pt>
                <c:pt idx="1637">
                  <c:v>5972.0907999999999</c:v>
                </c:pt>
                <c:pt idx="1638">
                  <c:v>5969.6958000000004</c:v>
                </c:pt>
                <c:pt idx="1639">
                  <c:v>5968.7959000000001</c:v>
                </c:pt>
                <c:pt idx="1640">
                  <c:v>5973.7606999999998</c:v>
                </c:pt>
                <c:pt idx="1641">
                  <c:v>5978.0106999999998</c:v>
                </c:pt>
                <c:pt idx="1642">
                  <c:v>5981.7563</c:v>
                </c:pt>
                <c:pt idx="1643">
                  <c:v>5988.8163999999997</c:v>
                </c:pt>
                <c:pt idx="1644">
                  <c:v>5995.5962</c:v>
                </c:pt>
                <c:pt idx="1645">
                  <c:v>6003.7271000000001</c:v>
                </c:pt>
                <c:pt idx="1646">
                  <c:v>6014.0316999999995</c:v>
                </c:pt>
                <c:pt idx="1647">
                  <c:v>6026.1484</c:v>
                </c:pt>
                <c:pt idx="1648">
                  <c:v>6039.7157999999999</c:v>
                </c:pt>
                <c:pt idx="1649">
                  <c:v>6052.2245999999996</c:v>
                </c:pt>
                <c:pt idx="1650">
                  <c:v>6067.9546</c:v>
                </c:pt>
                <c:pt idx="1651">
                  <c:v>6083.2329</c:v>
                </c:pt>
                <c:pt idx="1652">
                  <c:v>6103.2606999999998</c:v>
                </c:pt>
                <c:pt idx="1653">
                  <c:v>6122.0366000000004</c:v>
                </c:pt>
                <c:pt idx="1654">
                  <c:v>6141.6260000000002</c:v>
                </c:pt>
                <c:pt idx="1655">
                  <c:v>6161.7728999999999</c:v>
                </c:pt>
                <c:pt idx="1656">
                  <c:v>6182.6796999999997</c:v>
                </c:pt>
                <c:pt idx="1657">
                  <c:v>6202.0513000000001</c:v>
                </c:pt>
                <c:pt idx="1658">
                  <c:v>6224.7016999999996</c:v>
                </c:pt>
                <c:pt idx="1659">
                  <c:v>6242.5137000000004</c:v>
                </c:pt>
                <c:pt idx="1660">
                  <c:v>6262.6777000000002</c:v>
                </c:pt>
                <c:pt idx="1661">
                  <c:v>6282.3638000000001</c:v>
                </c:pt>
                <c:pt idx="1662">
                  <c:v>6301.9233000000004</c:v>
                </c:pt>
                <c:pt idx="1663">
                  <c:v>6322.1747999999998</c:v>
                </c:pt>
                <c:pt idx="1664">
                  <c:v>6346.5165999999999</c:v>
                </c:pt>
                <c:pt idx="1665">
                  <c:v>6363.2152999999998</c:v>
                </c:pt>
                <c:pt idx="1666">
                  <c:v>6380.6836000000003</c:v>
                </c:pt>
                <c:pt idx="1667">
                  <c:v>6401.9350999999997</c:v>
                </c:pt>
                <c:pt idx="1668">
                  <c:v>6420.7793000000001</c:v>
                </c:pt>
                <c:pt idx="1669">
                  <c:v>6442.0038999999997</c:v>
                </c:pt>
                <c:pt idx="1670">
                  <c:v>6458.5742</c:v>
                </c:pt>
                <c:pt idx="1671">
                  <c:v>6482.0995999999996</c:v>
                </c:pt>
                <c:pt idx="1672">
                  <c:v>6501.4282000000003</c:v>
                </c:pt>
                <c:pt idx="1673">
                  <c:v>6529.2416999999996</c:v>
                </c:pt>
                <c:pt idx="1674">
                  <c:v>6540.7061000000003</c:v>
                </c:pt>
                <c:pt idx="1675">
                  <c:v>6562.5038999999997</c:v>
                </c:pt>
                <c:pt idx="1676">
                  <c:v>6580.6885000000002</c:v>
                </c:pt>
                <c:pt idx="1677">
                  <c:v>6600.4516999999996</c:v>
                </c:pt>
                <c:pt idx="1678">
                  <c:v>6620.8896000000004</c:v>
                </c:pt>
                <c:pt idx="1679">
                  <c:v>6640.9214000000002</c:v>
                </c:pt>
                <c:pt idx="1680">
                  <c:v>6661.3696</c:v>
                </c:pt>
                <c:pt idx="1681">
                  <c:v>6680.7431999999999</c:v>
                </c:pt>
                <c:pt idx="1682">
                  <c:v>6702.3788999999997</c:v>
                </c:pt>
                <c:pt idx="1683">
                  <c:v>6722.6899000000003</c:v>
                </c:pt>
                <c:pt idx="1684">
                  <c:v>6740.8315000000002</c:v>
                </c:pt>
                <c:pt idx="1685">
                  <c:v>6760.2157999999999</c:v>
                </c:pt>
                <c:pt idx="1686">
                  <c:v>6780.1475</c:v>
                </c:pt>
                <c:pt idx="1687">
                  <c:v>6801.9629000000004</c:v>
                </c:pt>
                <c:pt idx="1688">
                  <c:v>6821.5443999999998</c:v>
                </c:pt>
                <c:pt idx="1689">
                  <c:v>6843.0146000000004</c:v>
                </c:pt>
                <c:pt idx="1690">
                  <c:v>6858.7573000000002</c:v>
                </c:pt>
                <c:pt idx="1691">
                  <c:v>6881.2974000000004</c:v>
                </c:pt>
                <c:pt idx="1692">
                  <c:v>6901.7739000000001</c:v>
                </c:pt>
                <c:pt idx="1693">
                  <c:v>6921.1782000000003</c:v>
                </c:pt>
                <c:pt idx="1694">
                  <c:v>6941.9970999999996</c:v>
                </c:pt>
                <c:pt idx="1695">
                  <c:v>6960.7451000000001</c:v>
                </c:pt>
                <c:pt idx="1696">
                  <c:v>6980.1347999999998</c:v>
                </c:pt>
                <c:pt idx="1697">
                  <c:v>7001.3086000000003</c:v>
                </c:pt>
                <c:pt idx="1698">
                  <c:v>7019.5464000000002</c:v>
                </c:pt>
                <c:pt idx="1699">
                  <c:v>7039.0640000000003</c:v>
                </c:pt>
                <c:pt idx="1700">
                  <c:v>7056.4058000000005</c:v>
                </c:pt>
                <c:pt idx="1701">
                  <c:v>7073.2964000000002</c:v>
                </c:pt>
                <c:pt idx="1702">
                  <c:v>7089.9912000000004</c:v>
                </c:pt>
                <c:pt idx="1703">
                  <c:v>7104.5150999999996</c:v>
                </c:pt>
                <c:pt idx="1704">
                  <c:v>7115.1405999999997</c:v>
                </c:pt>
                <c:pt idx="1705">
                  <c:v>7125.1831000000002</c:v>
                </c:pt>
                <c:pt idx="1706">
                  <c:v>7137.2866000000004</c:v>
                </c:pt>
                <c:pt idx="1707">
                  <c:v>7146.7260999999999</c:v>
                </c:pt>
                <c:pt idx="1708">
                  <c:v>7151.3130000000001</c:v>
                </c:pt>
                <c:pt idx="1709">
                  <c:v>7158.7196999999996</c:v>
                </c:pt>
                <c:pt idx="1710">
                  <c:v>7161.7227000000003</c:v>
                </c:pt>
                <c:pt idx="1711">
                  <c:v>7168.5155999999997</c:v>
                </c:pt>
                <c:pt idx="1712">
                  <c:v>7169.5366000000004</c:v>
                </c:pt>
                <c:pt idx="1713">
                  <c:v>7169.2866000000004</c:v>
                </c:pt>
                <c:pt idx="1714">
                  <c:v>7168.7138999999997</c:v>
                </c:pt>
                <c:pt idx="1715">
                  <c:v>7167.9277000000002</c:v>
                </c:pt>
                <c:pt idx="1716">
                  <c:v>7167.9956000000002</c:v>
                </c:pt>
                <c:pt idx="1717">
                  <c:v>7168.27</c:v>
                </c:pt>
                <c:pt idx="1718">
                  <c:v>7167.5619999999999</c:v>
                </c:pt>
                <c:pt idx="1719">
                  <c:v>7168.3599000000004</c:v>
                </c:pt>
                <c:pt idx="1720">
                  <c:v>7167.8783999999996</c:v>
                </c:pt>
                <c:pt idx="1721">
                  <c:v>7168.7119000000002</c:v>
                </c:pt>
                <c:pt idx="1722">
                  <c:v>7168.6127999999999</c:v>
                </c:pt>
                <c:pt idx="1723">
                  <c:v>7167.8765000000003</c:v>
                </c:pt>
                <c:pt idx="1724">
                  <c:v>7168.8149000000003</c:v>
                </c:pt>
                <c:pt idx="1725">
                  <c:v>7169.1508999999996</c:v>
                </c:pt>
                <c:pt idx="1726">
                  <c:v>7169.4561000000003</c:v>
                </c:pt>
                <c:pt idx="1727">
                  <c:v>7168.8252000000002</c:v>
                </c:pt>
                <c:pt idx="1728">
                  <c:v>7169.0146000000004</c:v>
                </c:pt>
                <c:pt idx="1729">
                  <c:v>7167.6117999999997</c:v>
                </c:pt>
                <c:pt idx="1730">
                  <c:v>7167.8212999999996</c:v>
                </c:pt>
                <c:pt idx="1731">
                  <c:v>7170.6714000000002</c:v>
                </c:pt>
                <c:pt idx="1732">
                  <c:v>7169.7641999999996</c:v>
                </c:pt>
                <c:pt idx="1733">
                  <c:v>7165.6265000000003</c:v>
                </c:pt>
                <c:pt idx="1734">
                  <c:v>7168.7719999999999</c:v>
                </c:pt>
                <c:pt idx="1735">
                  <c:v>7168.9354999999996</c:v>
                </c:pt>
                <c:pt idx="1736">
                  <c:v>7165.4350999999997</c:v>
                </c:pt>
                <c:pt idx="1737">
                  <c:v>7168.3140000000003</c:v>
                </c:pt>
                <c:pt idx="1738">
                  <c:v>7167.8451999999997</c:v>
                </c:pt>
                <c:pt idx="1739">
                  <c:v>7168.8158999999996</c:v>
                </c:pt>
                <c:pt idx="1740">
                  <c:v>7168.4937</c:v>
                </c:pt>
                <c:pt idx="1741">
                  <c:v>7168.3119999999999</c:v>
                </c:pt>
                <c:pt idx="1742">
                  <c:v>7167.8813</c:v>
                </c:pt>
                <c:pt idx="1743">
                  <c:v>7168.125</c:v>
                </c:pt>
                <c:pt idx="1744">
                  <c:v>7168.8446999999996</c:v>
                </c:pt>
                <c:pt idx="1745">
                  <c:v>7168.9551000000001</c:v>
                </c:pt>
                <c:pt idx="1746">
                  <c:v>7168.7803000000004</c:v>
                </c:pt>
                <c:pt idx="1747">
                  <c:v>7169.3320000000003</c:v>
                </c:pt>
                <c:pt idx="1748">
                  <c:v>7169.1841000000004</c:v>
                </c:pt>
                <c:pt idx="1749">
                  <c:v>7162.4731000000002</c:v>
                </c:pt>
                <c:pt idx="1750">
                  <c:v>7168.9043000000001</c:v>
                </c:pt>
                <c:pt idx="1751">
                  <c:v>7167.7763999999997</c:v>
                </c:pt>
                <c:pt idx="1752">
                  <c:v>7167.2563</c:v>
                </c:pt>
                <c:pt idx="1753">
                  <c:v>7172.1997000000001</c:v>
                </c:pt>
                <c:pt idx="1754">
                  <c:v>7167.8018000000002</c:v>
                </c:pt>
                <c:pt idx="1755">
                  <c:v>7167.3945000000003</c:v>
                </c:pt>
                <c:pt idx="1756">
                  <c:v>7169.3837999999996</c:v>
                </c:pt>
                <c:pt idx="1757">
                  <c:v>7168.915</c:v>
                </c:pt>
                <c:pt idx="1758">
                  <c:v>7168.7777999999998</c:v>
                </c:pt>
                <c:pt idx="1759">
                  <c:v>7168.1655000000001</c:v>
                </c:pt>
                <c:pt idx="1760">
                  <c:v>7168.3643000000002</c:v>
                </c:pt>
                <c:pt idx="1761">
                  <c:v>7168.1494000000002</c:v>
                </c:pt>
                <c:pt idx="1762">
                  <c:v>7167.8554999999997</c:v>
                </c:pt>
                <c:pt idx="1763">
                  <c:v>7169.8809000000001</c:v>
                </c:pt>
                <c:pt idx="1764">
                  <c:v>7169.1815999999999</c:v>
                </c:pt>
                <c:pt idx="1765">
                  <c:v>7169.4242999999997</c:v>
                </c:pt>
                <c:pt idx="1766">
                  <c:v>7168.5483000000004</c:v>
                </c:pt>
                <c:pt idx="1767">
                  <c:v>7169.2943999999998</c:v>
                </c:pt>
                <c:pt idx="1768">
                  <c:v>7168.7725</c:v>
                </c:pt>
                <c:pt idx="1769">
                  <c:v>7169.8071</c:v>
                </c:pt>
                <c:pt idx="1770">
                  <c:v>7167.0937000000004</c:v>
                </c:pt>
                <c:pt idx="1771">
                  <c:v>7169.6904000000004</c:v>
                </c:pt>
                <c:pt idx="1772">
                  <c:v>7168.3828000000003</c:v>
                </c:pt>
                <c:pt idx="1773">
                  <c:v>7168.9502000000002</c:v>
                </c:pt>
                <c:pt idx="1774">
                  <c:v>7167.1934000000001</c:v>
                </c:pt>
                <c:pt idx="1775">
                  <c:v>7169.2119000000002</c:v>
                </c:pt>
                <c:pt idx="1776">
                  <c:v>7173.4834000000001</c:v>
                </c:pt>
                <c:pt idx="1777">
                  <c:v>7169.2168000000001</c:v>
                </c:pt>
                <c:pt idx="1778">
                  <c:v>7168.0673999999999</c:v>
                </c:pt>
                <c:pt idx="1779">
                  <c:v>7168.4766</c:v>
                </c:pt>
                <c:pt idx="1780">
                  <c:v>7167.4263000000001</c:v>
                </c:pt>
                <c:pt idx="1781">
                  <c:v>7169.3301000000001</c:v>
                </c:pt>
                <c:pt idx="1782">
                  <c:v>7170.0962</c:v>
                </c:pt>
                <c:pt idx="1783">
                  <c:v>7168.7866000000004</c:v>
                </c:pt>
                <c:pt idx="1784">
                  <c:v>7169.5625</c:v>
                </c:pt>
                <c:pt idx="1785">
                  <c:v>7169.5282999999999</c:v>
                </c:pt>
                <c:pt idx="1786">
                  <c:v>7169.7109</c:v>
                </c:pt>
                <c:pt idx="1787">
                  <c:v>7169.8227999999999</c:v>
                </c:pt>
                <c:pt idx="1788">
                  <c:v>7168.7440999999999</c:v>
                </c:pt>
                <c:pt idx="1789">
                  <c:v>7167.7704999999996</c:v>
                </c:pt>
                <c:pt idx="1790">
                  <c:v>7169.0469000000003</c:v>
                </c:pt>
                <c:pt idx="1791">
                  <c:v>7169.71</c:v>
                </c:pt>
                <c:pt idx="1792">
                  <c:v>7167.665</c:v>
                </c:pt>
                <c:pt idx="1793">
                  <c:v>7169.6068999999998</c:v>
                </c:pt>
                <c:pt idx="1794">
                  <c:v>7169.5132000000003</c:v>
                </c:pt>
                <c:pt idx="1795">
                  <c:v>7169.2611999999999</c:v>
                </c:pt>
                <c:pt idx="1796">
                  <c:v>7169.2466000000004</c:v>
                </c:pt>
                <c:pt idx="1797">
                  <c:v>7169.0293000000001</c:v>
                </c:pt>
                <c:pt idx="1798">
                  <c:v>7169.6025</c:v>
                </c:pt>
                <c:pt idx="1799">
                  <c:v>7168.7383</c:v>
                </c:pt>
                <c:pt idx="1800">
                  <c:v>7170.1581999999999</c:v>
                </c:pt>
                <c:pt idx="1801">
                  <c:v>7169.1035000000002</c:v>
                </c:pt>
                <c:pt idx="1802">
                  <c:v>7169.3065999999999</c:v>
                </c:pt>
                <c:pt idx="1803">
                  <c:v>7169.1655000000001</c:v>
                </c:pt>
                <c:pt idx="1804">
                  <c:v>7168.6225999999997</c:v>
                </c:pt>
                <c:pt idx="1805">
                  <c:v>7169.3676999999998</c:v>
                </c:pt>
                <c:pt idx="1806">
                  <c:v>7169.1815999999999</c:v>
                </c:pt>
                <c:pt idx="1807">
                  <c:v>7168.8804</c:v>
                </c:pt>
                <c:pt idx="1808">
                  <c:v>7169.085</c:v>
                </c:pt>
                <c:pt idx="1809">
                  <c:v>7168.4252999999999</c:v>
                </c:pt>
                <c:pt idx="1810">
                  <c:v>7168.3887000000004</c:v>
                </c:pt>
                <c:pt idx="1811">
                  <c:v>7168.7978999999996</c:v>
                </c:pt>
                <c:pt idx="1812">
                  <c:v>7169.0448999999999</c:v>
                </c:pt>
                <c:pt idx="1813">
                  <c:v>7168.7587999999996</c:v>
                </c:pt>
                <c:pt idx="1814">
                  <c:v>7169.1737999999996</c:v>
                </c:pt>
                <c:pt idx="1815">
                  <c:v>7169.3290999999999</c:v>
                </c:pt>
                <c:pt idx="1816">
                  <c:v>7169.8842999999997</c:v>
                </c:pt>
                <c:pt idx="1817">
                  <c:v>7169.2992999999997</c:v>
                </c:pt>
                <c:pt idx="1818">
                  <c:v>7169.2719999999999</c:v>
                </c:pt>
                <c:pt idx="1819">
                  <c:v>7169.7559000000001</c:v>
                </c:pt>
                <c:pt idx="1820">
                  <c:v>7168.4931999999999</c:v>
                </c:pt>
                <c:pt idx="1821">
                  <c:v>7168.5063</c:v>
                </c:pt>
                <c:pt idx="1822">
                  <c:v>7169.2383</c:v>
                </c:pt>
                <c:pt idx="1823">
                  <c:v>7168.7655999999997</c:v>
                </c:pt>
                <c:pt idx="1824">
                  <c:v>7169.4188999999997</c:v>
                </c:pt>
                <c:pt idx="1825">
                  <c:v>7167.8662000000004</c:v>
                </c:pt>
                <c:pt idx="1826">
                  <c:v>7168.3589000000002</c:v>
                </c:pt>
                <c:pt idx="1827">
                  <c:v>7168.6747999999998</c:v>
                </c:pt>
                <c:pt idx="1828">
                  <c:v>7167.4312</c:v>
                </c:pt>
                <c:pt idx="1829">
                  <c:v>7169.0522000000001</c:v>
                </c:pt>
                <c:pt idx="1830">
                  <c:v>7168.5405000000001</c:v>
                </c:pt>
                <c:pt idx="1831">
                  <c:v>7168.8647000000001</c:v>
                </c:pt>
                <c:pt idx="1832">
                  <c:v>7169.4198999999999</c:v>
                </c:pt>
                <c:pt idx="1833">
                  <c:v>7170.3002999999999</c:v>
                </c:pt>
                <c:pt idx="1834">
                  <c:v>7168.5941999999995</c:v>
                </c:pt>
                <c:pt idx="1835">
                  <c:v>7169.0337</c:v>
                </c:pt>
                <c:pt idx="1836">
                  <c:v>7168.9629000000004</c:v>
                </c:pt>
                <c:pt idx="1837">
                  <c:v>7168.9516999999996</c:v>
                </c:pt>
                <c:pt idx="1838">
                  <c:v>7170.0024000000003</c:v>
                </c:pt>
                <c:pt idx="1839">
                  <c:v>7168.9551000000001</c:v>
                </c:pt>
                <c:pt idx="1840">
                  <c:v>7169.2606999999998</c:v>
                </c:pt>
                <c:pt idx="1841">
                  <c:v>7169.1201000000001</c:v>
                </c:pt>
                <c:pt idx="1842">
                  <c:v>7168.7959000000001</c:v>
                </c:pt>
                <c:pt idx="1843">
                  <c:v>7169.4027999999998</c:v>
                </c:pt>
                <c:pt idx="1844">
                  <c:v>7168.9712</c:v>
                </c:pt>
                <c:pt idx="1845">
                  <c:v>7168.9146000000001</c:v>
                </c:pt>
                <c:pt idx="1846">
                  <c:v>7168.8783999999996</c:v>
                </c:pt>
                <c:pt idx="1847">
                  <c:v>7169.7323999999999</c:v>
                </c:pt>
                <c:pt idx="1848">
                  <c:v>7169.46</c:v>
                </c:pt>
                <c:pt idx="1849">
                  <c:v>7167.5043999999998</c:v>
                </c:pt>
                <c:pt idx="1850">
                  <c:v>7171.9525999999996</c:v>
                </c:pt>
                <c:pt idx="1851">
                  <c:v>7169.4481999999998</c:v>
                </c:pt>
                <c:pt idx="1852">
                  <c:v>7168.4502000000002</c:v>
                </c:pt>
                <c:pt idx="1853">
                  <c:v>7169.4418999999998</c:v>
                </c:pt>
                <c:pt idx="1854">
                  <c:v>7169.0902999999998</c:v>
                </c:pt>
                <c:pt idx="1855">
                  <c:v>7169.2231000000002</c:v>
                </c:pt>
                <c:pt idx="1856">
                  <c:v>7168.3109999999997</c:v>
                </c:pt>
                <c:pt idx="1857">
                  <c:v>7169.0962</c:v>
                </c:pt>
                <c:pt idx="1858">
                  <c:v>7168.1421</c:v>
                </c:pt>
                <c:pt idx="1859">
                  <c:v>7169.5747000000001</c:v>
                </c:pt>
                <c:pt idx="1860">
                  <c:v>7167.6016</c:v>
                </c:pt>
                <c:pt idx="1861">
                  <c:v>7169.5029000000004</c:v>
                </c:pt>
                <c:pt idx="1862">
                  <c:v>7168.6225999999997</c:v>
                </c:pt>
                <c:pt idx="1863">
                  <c:v>7168.7271000000001</c:v>
                </c:pt>
                <c:pt idx="1864">
                  <c:v>7168.9385000000002</c:v>
                </c:pt>
                <c:pt idx="1865">
                  <c:v>7168.1049999999996</c:v>
                </c:pt>
                <c:pt idx="1866">
                  <c:v>7169.1895000000004</c:v>
                </c:pt>
                <c:pt idx="1867">
                  <c:v>7168.5825000000004</c:v>
                </c:pt>
                <c:pt idx="1868">
                  <c:v>7170.1566999999995</c:v>
                </c:pt>
                <c:pt idx="1869">
                  <c:v>7168.6806999999999</c:v>
                </c:pt>
                <c:pt idx="1870">
                  <c:v>7168.9492</c:v>
                </c:pt>
                <c:pt idx="1871">
                  <c:v>7167.9179999999997</c:v>
                </c:pt>
                <c:pt idx="1872">
                  <c:v>7169.0059000000001</c:v>
                </c:pt>
                <c:pt idx="1873">
                  <c:v>7168.4141</c:v>
                </c:pt>
                <c:pt idx="1874">
                  <c:v>7169.7021000000004</c:v>
                </c:pt>
                <c:pt idx="1875">
                  <c:v>7168.9087</c:v>
                </c:pt>
                <c:pt idx="1876">
                  <c:v>7170.1190999999999</c:v>
                </c:pt>
                <c:pt idx="1877">
                  <c:v>7169.5731999999998</c:v>
                </c:pt>
                <c:pt idx="1878">
                  <c:v>7168.8744999999999</c:v>
                </c:pt>
                <c:pt idx="1879">
                  <c:v>7169.5762000000004</c:v>
                </c:pt>
                <c:pt idx="1880">
                  <c:v>7168.5361000000003</c:v>
                </c:pt>
                <c:pt idx="1881">
                  <c:v>7168.7318999999998</c:v>
                </c:pt>
                <c:pt idx="1882">
                  <c:v>7169.7353999999996</c:v>
                </c:pt>
                <c:pt idx="1883">
                  <c:v>7169.7456000000002</c:v>
                </c:pt>
                <c:pt idx="1884">
                  <c:v>7166.3915999999999</c:v>
                </c:pt>
                <c:pt idx="1885">
                  <c:v>7170.7734</c:v>
                </c:pt>
                <c:pt idx="1886">
                  <c:v>7169.7891</c:v>
                </c:pt>
                <c:pt idx="1887">
                  <c:v>7168.0717999999997</c:v>
                </c:pt>
                <c:pt idx="1888">
                  <c:v>7168.4141</c:v>
                </c:pt>
                <c:pt idx="1889">
                  <c:v>7169.6709000000001</c:v>
                </c:pt>
                <c:pt idx="1890">
                  <c:v>7168.9408999999996</c:v>
                </c:pt>
                <c:pt idx="1891">
                  <c:v>7169.1201000000001</c:v>
                </c:pt>
                <c:pt idx="1892">
                  <c:v>7168.9731000000002</c:v>
                </c:pt>
                <c:pt idx="1893">
                  <c:v>7169.3861999999999</c:v>
                </c:pt>
                <c:pt idx="1894">
                  <c:v>7168.915</c:v>
                </c:pt>
                <c:pt idx="1895">
                  <c:v>7168.3500999999997</c:v>
                </c:pt>
                <c:pt idx="1896">
                  <c:v>7169.0087999999996</c:v>
                </c:pt>
                <c:pt idx="1897">
                  <c:v>7168.5902999999998</c:v>
                </c:pt>
                <c:pt idx="1898">
                  <c:v>7170.2163</c:v>
                </c:pt>
                <c:pt idx="1899">
                  <c:v>7169.4683000000005</c:v>
                </c:pt>
                <c:pt idx="1900">
                  <c:v>7169.6918999999998</c:v>
                </c:pt>
                <c:pt idx="1901">
                  <c:v>7167.2079999999996</c:v>
                </c:pt>
                <c:pt idx="1902">
                  <c:v>7169.1895000000004</c:v>
                </c:pt>
                <c:pt idx="1903">
                  <c:v>7169.1059999999998</c:v>
                </c:pt>
                <c:pt idx="1904">
                  <c:v>7168.8900999999996</c:v>
                </c:pt>
                <c:pt idx="1905">
                  <c:v>7169.1630999999998</c:v>
                </c:pt>
                <c:pt idx="1906">
                  <c:v>7169.8900999999996</c:v>
                </c:pt>
                <c:pt idx="1907">
                  <c:v>7168.7222000000002</c:v>
                </c:pt>
                <c:pt idx="1908">
                  <c:v>7168.8456999999999</c:v>
                </c:pt>
                <c:pt idx="1909">
                  <c:v>7171.6265000000003</c:v>
                </c:pt>
                <c:pt idx="1910">
                  <c:v>7169.4785000000002</c:v>
                </c:pt>
                <c:pt idx="1911">
                  <c:v>7168.9844000000003</c:v>
                </c:pt>
                <c:pt idx="1912">
                  <c:v>7169.7515000000003</c:v>
                </c:pt>
                <c:pt idx="1913">
                  <c:v>7168.5736999999999</c:v>
                </c:pt>
                <c:pt idx="1914">
                  <c:v>7168.5673999999999</c:v>
                </c:pt>
                <c:pt idx="1915">
                  <c:v>7170.5268999999998</c:v>
                </c:pt>
                <c:pt idx="1916">
                  <c:v>7167.8989000000001</c:v>
                </c:pt>
                <c:pt idx="1917">
                  <c:v>7169.6103999999996</c:v>
                </c:pt>
                <c:pt idx="1918">
                  <c:v>7170.7803000000004</c:v>
                </c:pt>
                <c:pt idx="1919">
                  <c:v>7168.3222999999998</c:v>
                </c:pt>
                <c:pt idx="1920">
                  <c:v>7168.4727000000003</c:v>
                </c:pt>
                <c:pt idx="1921">
                  <c:v>7168.5893999999998</c:v>
                </c:pt>
                <c:pt idx="1922">
                  <c:v>7169.8978999999999</c:v>
                </c:pt>
                <c:pt idx="1923">
                  <c:v>7168.8568999999998</c:v>
                </c:pt>
                <c:pt idx="1924">
                  <c:v>7165.9315999999999</c:v>
                </c:pt>
                <c:pt idx="1925">
                  <c:v>7169.4727000000003</c:v>
                </c:pt>
                <c:pt idx="1926">
                  <c:v>7168.0033999999996</c:v>
                </c:pt>
                <c:pt idx="1927">
                  <c:v>7167.3954999999996</c:v>
                </c:pt>
                <c:pt idx="1928">
                  <c:v>7168.4193999999998</c:v>
                </c:pt>
                <c:pt idx="1929">
                  <c:v>7169.0083000000004</c:v>
                </c:pt>
                <c:pt idx="1930">
                  <c:v>7168.2964000000002</c:v>
                </c:pt>
                <c:pt idx="1931">
                  <c:v>7169.2592999999997</c:v>
                </c:pt>
                <c:pt idx="1932">
                  <c:v>7168.8954999999996</c:v>
                </c:pt>
                <c:pt idx="1933">
                  <c:v>7169.2959000000001</c:v>
                </c:pt>
                <c:pt idx="1934">
                  <c:v>7169.1475</c:v>
                </c:pt>
                <c:pt idx="1935">
                  <c:v>7168.6133</c:v>
                </c:pt>
                <c:pt idx="1936">
                  <c:v>7169.0684000000001</c:v>
                </c:pt>
                <c:pt idx="1937">
                  <c:v>7167.6190999999999</c:v>
                </c:pt>
                <c:pt idx="1938">
                  <c:v>7168.665</c:v>
                </c:pt>
                <c:pt idx="1939">
                  <c:v>7169.2349000000004</c:v>
                </c:pt>
                <c:pt idx="1940">
                  <c:v>7169.0342000000001</c:v>
                </c:pt>
                <c:pt idx="1941">
                  <c:v>7170.2119000000002</c:v>
                </c:pt>
                <c:pt idx="1942">
                  <c:v>7168.8861999999999</c:v>
                </c:pt>
                <c:pt idx="1943">
                  <c:v>7168.7103999999999</c:v>
                </c:pt>
                <c:pt idx="1944">
                  <c:v>7169.3222999999998</c:v>
                </c:pt>
                <c:pt idx="1945">
                  <c:v>7168.0742</c:v>
                </c:pt>
                <c:pt idx="1946">
                  <c:v>7169.0483000000004</c:v>
                </c:pt>
                <c:pt idx="1947">
                  <c:v>7168.9502000000002</c:v>
                </c:pt>
                <c:pt idx="1948">
                  <c:v>7170.0225</c:v>
                </c:pt>
                <c:pt idx="1949">
                  <c:v>7168.9741000000004</c:v>
                </c:pt>
                <c:pt idx="1950">
                  <c:v>7169.0165999999999</c:v>
                </c:pt>
                <c:pt idx="1951">
                  <c:v>7168.4780000000001</c:v>
                </c:pt>
                <c:pt idx="1952">
                  <c:v>7168.3779000000004</c:v>
                </c:pt>
                <c:pt idx="1953">
                  <c:v>7168.9106000000002</c:v>
                </c:pt>
                <c:pt idx="1954">
                  <c:v>7167.8441999999995</c:v>
                </c:pt>
                <c:pt idx="1955">
                  <c:v>7169.4193999999998</c:v>
                </c:pt>
                <c:pt idx="1956">
                  <c:v>7168.3940000000002</c:v>
                </c:pt>
                <c:pt idx="1957">
                  <c:v>7168.7061000000003</c:v>
                </c:pt>
                <c:pt idx="1958">
                  <c:v>7167.8921</c:v>
                </c:pt>
                <c:pt idx="1959">
                  <c:v>7168.5454</c:v>
                </c:pt>
                <c:pt idx="1960">
                  <c:v>7168.8739999999998</c:v>
                </c:pt>
                <c:pt idx="1961">
                  <c:v>7168.4022999999997</c:v>
                </c:pt>
                <c:pt idx="1962">
                  <c:v>7168.9174999999996</c:v>
                </c:pt>
                <c:pt idx="1963">
                  <c:v>7168.6693999999998</c:v>
                </c:pt>
                <c:pt idx="1964">
                  <c:v>7168.8402999999998</c:v>
                </c:pt>
                <c:pt idx="1965">
                  <c:v>7168.0888999999997</c:v>
                </c:pt>
                <c:pt idx="1966">
                  <c:v>7168.2079999999996</c:v>
                </c:pt>
                <c:pt idx="1967">
                  <c:v>7168.4668000000001</c:v>
                </c:pt>
                <c:pt idx="1968">
                  <c:v>7169.7304999999997</c:v>
                </c:pt>
                <c:pt idx="1969">
                  <c:v>7169.3804</c:v>
                </c:pt>
                <c:pt idx="1970">
                  <c:v>7171.3959999999997</c:v>
                </c:pt>
                <c:pt idx="1971">
                  <c:v>7169.4146000000001</c:v>
                </c:pt>
                <c:pt idx="1972">
                  <c:v>7167.6737999999996</c:v>
                </c:pt>
                <c:pt idx="1973">
                  <c:v>7169.2138999999997</c:v>
                </c:pt>
                <c:pt idx="1974">
                  <c:v>7169.1597000000002</c:v>
                </c:pt>
                <c:pt idx="1975">
                  <c:v>7169.9472999999998</c:v>
                </c:pt>
                <c:pt idx="1976">
                  <c:v>7168.8217999999997</c:v>
                </c:pt>
                <c:pt idx="1977">
                  <c:v>7168.3716000000004</c:v>
                </c:pt>
                <c:pt idx="1978">
                  <c:v>7172.3755000000001</c:v>
                </c:pt>
                <c:pt idx="1979">
                  <c:v>7168.8472000000002</c:v>
                </c:pt>
                <c:pt idx="1980">
                  <c:v>7170.0160999999998</c:v>
                </c:pt>
                <c:pt idx="1981">
                  <c:v>7167.7227000000003</c:v>
                </c:pt>
                <c:pt idx="1982">
                  <c:v>7170.1787000000004</c:v>
                </c:pt>
                <c:pt idx="1983">
                  <c:v>7168.8516</c:v>
                </c:pt>
                <c:pt idx="1984">
                  <c:v>7168.9354999999996</c:v>
                </c:pt>
                <c:pt idx="1985">
                  <c:v>7168.1415999999999</c:v>
                </c:pt>
                <c:pt idx="1986">
                  <c:v>7169.8046999999997</c:v>
                </c:pt>
                <c:pt idx="1987">
                  <c:v>7166.6323000000002</c:v>
                </c:pt>
                <c:pt idx="1988">
                  <c:v>7169.0853999999999</c:v>
                </c:pt>
                <c:pt idx="1989">
                  <c:v>7167.4521000000004</c:v>
                </c:pt>
                <c:pt idx="1990">
                  <c:v>7168.0244000000002</c:v>
                </c:pt>
                <c:pt idx="1991">
                  <c:v>7170.2318999999998</c:v>
                </c:pt>
                <c:pt idx="1992">
                  <c:v>7169.3203000000003</c:v>
                </c:pt>
                <c:pt idx="1993">
                  <c:v>7169.0790999999999</c:v>
                </c:pt>
                <c:pt idx="1994">
                  <c:v>7168.1518999999998</c:v>
                </c:pt>
                <c:pt idx="1995">
                  <c:v>7167.4258</c:v>
                </c:pt>
                <c:pt idx="1996">
                  <c:v>7168.8359</c:v>
                </c:pt>
                <c:pt idx="1997">
                  <c:v>7168.5609999999997</c:v>
                </c:pt>
                <c:pt idx="1998">
                  <c:v>7167.2920000000004</c:v>
                </c:pt>
                <c:pt idx="1999">
                  <c:v>7169.3774000000003</c:v>
                </c:pt>
                <c:pt idx="2000">
                  <c:v>7174.8472000000002</c:v>
                </c:pt>
                <c:pt idx="2001">
                  <c:v>7177.4364999999998</c:v>
                </c:pt>
                <c:pt idx="2002">
                  <c:v>7182.4048000000003</c:v>
                </c:pt>
                <c:pt idx="2003">
                  <c:v>7193.4809999999998</c:v>
                </c:pt>
                <c:pt idx="2004">
                  <c:v>7199.3472000000002</c:v>
                </c:pt>
                <c:pt idx="2005">
                  <c:v>7209.5688</c:v>
                </c:pt>
                <c:pt idx="2006">
                  <c:v>7219.3359</c:v>
                </c:pt>
                <c:pt idx="2007">
                  <c:v>7232.5513000000001</c:v>
                </c:pt>
                <c:pt idx="2008">
                  <c:v>7248.1929</c:v>
                </c:pt>
                <c:pt idx="2009">
                  <c:v>7260.4750999999997</c:v>
                </c:pt>
                <c:pt idx="2010">
                  <c:v>7277.4497000000001</c:v>
                </c:pt>
                <c:pt idx="2011">
                  <c:v>7294.9116000000004</c:v>
                </c:pt>
                <c:pt idx="2012">
                  <c:v>7314.8696</c:v>
                </c:pt>
                <c:pt idx="2013">
                  <c:v>7335.3765000000003</c:v>
                </c:pt>
                <c:pt idx="2014">
                  <c:v>7355.3188</c:v>
                </c:pt>
                <c:pt idx="2015">
                  <c:v>7376.6850999999997</c:v>
                </c:pt>
                <c:pt idx="2016">
                  <c:v>7396.5063</c:v>
                </c:pt>
                <c:pt idx="2017">
                  <c:v>7415.2793000000001</c:v>
                </c:pt>
                <c:pt idx="2018">
                  <c:v>7435.3495999999996</c:v>
                </c:pt>
                <c:pt idx="2019">
                  <c:v>7454.8905999999997</c:v>
                </c:pt>
                <c:pt idx="2020">
                  <c:v>7474.6796999999997</c:v>
                </c:pt>
                <c:pt idx="2021">
                  <c:v>7495.1806999999999</c:v>
                </c:pt>
                <c:pt idx="2022">
                  <c:v>7517.1841000000004</c:v>
                </c:pt>
                <c:pt idx="2023">
                  <c:v>7535.5736999999999</c:v>
                </c:pt>
                <c:pt idx="2024">
                  <c:v>7554.3109999999997</c:v>
                </c:pt>
                <c:pt idx="2025">
                  <c:v>7574.8954999999996</c:v>
                </c:pt>
                <c:pt idx="2026">
                  <c:v>7592.9160000000002</c:v>
                </c:pt>
                <c:pt idx="2027">
                  <c:v>7615.0551999999998</c:v>
                </c:pt>
                <c:pt idx="2028">
                  <c:v>7632.8247000000001</c:v>
                </c:pt>
                <c:pt idx="2029">
                  <c:v>7652.415</c:v>
                </c:pt>
                <c:pt idx="2030">
                  <c:v>7672.9745999999996</c:v>
                </c:pt>
                <c:pt idx="2031">
                  <c:v>7694.7393000000002</c:v>
                </c:pt>
                <c:pt idx="2032">
                  <c:v>7714.3428000000004</c:v>
                </c:pt>
                <c:pt idx="2033">
                  <c:v>7734.9561000000003</c:v>
                </c:pt>
                <c:pt idx="2034">
                  <c:v>7755.8119999999999</c:v>
                </c:pt>
                <c:pt idx="2035">
                  <c:v>7774.8856999999998</c:v>
                </c:pt>
                <c:pt idx="2036">
                  <c:v>7794.4301999999998</c:v>
                </c:pt>
                <c:pt idx="2037">
                  <c:v>7815.5443999999998</c:v>
                </c:pt>
                <c:pt idx="2038">
                  <c:v>7834.5522000000001</c:v>
                </c:pt>
                <c:pt idx="2039">
                  <c:v>7851.5785999999998</c:v>
                </c:pt>
                <c:pt idx="2040">
                  <c:v>7874.2475999999997</c:v>
                </c:pt>
                <c:pt idx="2041">
                  <c:v>7893.7728999999999</c:v>
                </c:pt>
                <c:pt idx="2042">
                  <c:v>7913.8540000000003</c:v>
                </c:pt>
                <c:pt idx="2043">
                  <c:v>7935.5073000000002</c:v>
                </c:pt>
                <c:pt idx="2044">
                  <c:v>7955.9027999999998</c:v>
                </c:pt>
                <c:pt idx="2045">
                  <c:v>7973.9408999999996</c:v>
                </c:pt>
                <c:pt idx="2046">
                  <c:v>7997.2632000000003</c:v>
                </c:pt>
                <c:pt idx="2047">
                  <c:v>8014.9443000000001</c:v>
                </c:pt>
                <c:pt idx="2048">
                  <c:v>8031.8535000000002</c:v>
                </c:pt>
                <c:pt idx="2049">
                  <c:v>8052.6953000000003</c:v>
                </c:pt>
                <c:pt idx="2050">
                  <c:v>8074.7056000000002</c:v>
                </c:pt>
                <c:pt idx="2051">
                  <c:v>8093.0604999999996</c:v>
                </c:pt>
                <c:pt idx="2052">
                  <c:v>8112.6323000000002</c:v>
                </c:pt>
                <c:pt idx="2053">
                  <c:v>8133.5640000000003</c:v>
                </c:pt>
                <c:pt idx="2054">
                  <c:v>8156.2339000000002</c:v>
                </c:pt>
                <c:pt idx="2055">
                  <c:v>8175.0234</c:v>
                </c:pt>
                <c:pt idx="2056">
                  <c:v>8195.5565999999999</c:v>
                </c:pt>
                <c:pt idx="2057">
                  <c:v>8213.8436999999994</c:v>
                </c:pt>
                <c:pt idx="2058">
                  <c:v>8231.3837999999996</c:v>
                </c:pt>
                <c:pt idx="2059">
                  <c:v>8250.9717000000001</c:v>
                </c:pt>
                <c:pt idx="2060">
                  <c:v>8267.8184000000001</c:v>
                </c:pt>
                <c:pt idx="2061">
                  <c:v>8282.0517999999993</c:v>
                </c:pt>
                <c:pt idx="2062">
                  <c:v>8298.6445000000003</c:v>
                </c:pt>
                <c:pt idx="2063">
                  <c:v>8309.2186999999994</c:v>
                </c:pt>
                <c:pt idx="2064">
                  <c:v>8320.7831999999999</c:v>
                </c:pt>
                <c:pt idx="2065">
                  <c:v>8333.0830000000005</c:v>
                </c:pt>
                <c:pt idx="2066">
                  <c:v>8343.3251999999993</c:v>
                </c:pt>
                <c:pt idx="2067">
                  <c:v>8348.6758000000009</c:v>
                </c:pt>
                <c:pt idx="2068">
                  <c:v>8354.5010000000002</c:v>
                </c:pt>
                <c:pt idx="2069">
                  <c:v>8360.5272999999997</c:v>
                </c:pt>
                <c:pt idx="2070">
                  <c:v>8363.5869000000002</c:v>
                </c:pt>
                <c:pt idx="2071">
                  <c:v>8365.1738000000005</c:v>
                </c:pt>
                <c:pt idx="2072">
                  <c:v>8364.9130999999998</c:v>
                </c:pt>
                <c:pt idx="2073">
                  <c:v>8367.1669999999995</c:v>
                </c:pt>
                <c:pt idx="2074">
                  <c:v>8367.1797000000006</c:v>
                </c:pt>
                <c:pt idx="2075">
                  <c:v>8366.4022999999997</c:v>
                </c:pt>
                <c:pt idx="2076">
                  <c:v>8366.0458999999992</c:v>
                </c:pt>
                <c:pt idx="2077">
                  <c:v>8363.5020000000004</c:v>
                </c:pt>
                <c:pt idx="2078">
                  <c:v>8361.1767999999993</c:v>
                </c:pt>
                <c:pt idx="2079">
                  <c:v>8364.7147999999997</c:v>
                </c:pt>
                <c:pt idx="2080">
                  <c:v>8365.3291000000008</c:v>
                </c:pt>
                <c:pt idx="2081">
                  <c:v>8364.4794999999995</c:v>
                </c:pt>
                <c:pt idx="2082">
                  <c:v>8367.7080000000005</c:v>
                </c:pt>
                <c:pt idx="2083">
                  <c:v>8366.2090000000007</c:v>
                </c:pt>
                <c:pt idx="2084">
                  <c:v>8384.4208999999992</c:v>
                </c:pt>
                <c:pt idx="2085">
                  <c:v>8367.3505999999998</c:v>
                </c:pt>
                <c:pt idx="2086">
                  <c:v>8362.6602000000003</c:v>
                </c:pt>
                <c:pt idx="2087">
                  <c:v>8367.5028999999995</c:v>
                </c:pt>
                <c:pt idx="2088">
                  <c:v>8367.2324000000008</c:v>
                </c:pt>
                <c:pt idx="2089">
                  <c:v>8365.5400000000009</c:v>
                </c:pt>
                <c:pt idx="2090">
                  <c:v>8365.7870999999996</c:v>
                </c:pt>
                <c:pt idx="2091">
                  <c:v>8364.7451000000001</c:v>
                </c:pt>
                <c:pt idx="2092">
                  <c:v>8364.5156000000006</c:v>
                </c:pt>
                <c:pt idx="2093">
                  <c:v>8365.4745999999996</c:v>
                </c:pt>
                <c:pt idx="2094">
                  <c:v>8364.4804999999997</c:v>
                </c:pt>
                <c:pt idx="2095">
                  <c:v>8366.2811999999994</c:v>
                </c:pt>
                <c:pt idx="2096">
                  <c:v>8367.2675999999992</c:v>
                </c:pt>
                <c:pt idx="2097">
                  <c:v>8365.9354999999996</c:v>
                </c:pt>
                <c:pt idx="2098">
                  <c:v>8365.5077999999994</c:v>
                </c:pt>
                <c:pt idx="2099">
                  <c:v>8365.5820000000003</c:v>
                </c:pt>
                <c:pt idx="2100">
                  <c:v>8365.4590000000007</c:v>
                </c:pt>
                <c:pt idx="2101">
                  <c:v>8366.2471000000005</c:v>
                </c:pt>
                <c:pt idx="2102">
                  <c:v>8365.3876999999993</c:v>
                </c:pt>
                <c:pt idx="2103">
                  <c:v>8366.8192999999992</c:v>
                </c:pt>
                <c:pt idx="2104">
                  <c:v>8365.0859</c:v>
                </c:pt>
                <c:pt idx="2105">
                  <c:v>8366.8906000000006</c:v>
                </c:pt>
                <c:pt idx="2106">
                  <c:v>8362.1396000000004</c:v>
                </c:pt>
                <c:pt idx="2107">
                  <c:v>8365.2343999999994</c:v>
                </c:pt>
                <c:pt idx="2108">
                  <c:v>8366.2090000000007</c:v>
                </c:pt>
                <c:pt idx="2109">
                  <c:v>8365.8135000000002</c:v>
                </c:pt>
                <c:pt idx="2110">
                  <c:v>8366.2284999999993</c:v>
                </c:pt>
                <c:pt idx="2111">
                  <c:v>8363.8192999999992</c:v>
                </c:pt>
                <c:pt idx="2112">
                  <c:v>8366.2266</c:v>
                </c:pt>
                <c:pt idx="2113">
                  <c:v>8366.8798999999999</c:v>
                </c:pt>
                <c:pt idx="2114">
                  <c:v>8365.1659999999993</c:v>
                </c:pt>
                <c:pt idx="2115">
                  <c:v>8365.3096000000005</c:v>
                </c:pt>
                <c:pt idx="2116">
                  <c:v>8365.9287000000004</c:v>
                </c:pt>
                <c:pt idx="2117">
                  <c:v>8366.5928000000004</c:v>
                </c:pt>
                <c:pt idx="2118">
                  <c:v>8365.2803000000004</c:v>
                </c:pt>
                <c:pt idx="2119">
                  <c:v>8365.1425999999992</c:v>
                </c:pt>
                <c:pt idx="2120">
                  <c:v>8362.8446999999996</c:v>
                </c:pt>
                <c:pt idx="2121">
                  <c:v>8364.9940999999999</c:v>
                </c:pt>
                <c:pt idx="2122">
                  <c:v>8365.7343999999994</c:v>
                </c:pt>
                <c:pt idx="2123">
                  <c:v>8365.8974999999991</c:v>
                </c:pt>
                <c:pt idx="2124">
                  <c:v>8364.4364999999998</c:v>
                </c:pt>
                <c:pt idx="2125">
                  <c:v>8364.6846000000005</c:v>
                </c:pt>
                <c:pt idx="2126">
                  <c:v>8365.8925999999992</c:v>
                </c:pt>
                <c:pt idx="2127">
                  <c:v>8365.6807000000008</c:v>
                </c:pt>
                <c:pt idx="2128">
                  <c:v>8365.8330000000005</c:v>
                </c:pt>
                <c:pt idx="2129">
                  <c:v>8363.5370999999996</c:v>
                </c:pt>
                <c:pt idx="2130">
                  <c:v>8367.2451000000001</c:v>
                </c:pt>
                <c:pt idx="2131">
                  <c:v>8365.3428000000004</c:v>
                </c:pt>
                <c:pt idx="2132">
                  <c:v>8365.2520000000004</c:v>
                </c:pt>
                <c:pt idx="2133">
                  <c:v>8365.5264000000006</c:v>
                </c:pt>
                <c:pt idx="2134">
                  <c:v>8366.5352000000003</c:v>
                </c:pt>
                <c:pt idx="2135">
                  <c:v>8364.1571999999996</c:v>
                </c:pt>
                <c:pt idx="2136">
                  <c:v>8366.3827999999994</c:v>
                </c:pt>
                <c:pt idx="2137">
                  <c:v>8365.0146000000004</c:v>
                </c:pt>
                <c:pt idx="2138">
                  <c:v>8366.9863000000005</c:v>
                </c:pt>
                <c:pt idx="2139">
                  <c:v>8367.6903999999995</c:v>
                </c:pt>
                <c:pt idx="2140">
                  <c:v>8365.6532999999999</c:v>
                </c:pt>
                <c:pt idx="2141">
                  <c:v>8364.5936999999994</c:v>
                </c:pt>
                <c:pt idx="2142">
                  <c:v>8366.0478999999996</c:v>
                </c:pt>
                <c:pt idx="2143">
                  <c:v>8368.4804999999997</c:v>
                </c:pt>
                <c:pt idx="2144">
                  <c:v>8365.8241999999991</c:v>
                </c:pt>
                <c:pt idx="2145">
                  <c:v>8367.6484</c:v>
                </c:pt>
                <c:pt idx="2146">
                  <c:v>8366.2412000000004</c:v>
                </c:pt>
                <c:pt idx="2147">
                  <c:v>8365.4081999999999</c:v>
                </c:pt>
                <c:pt idx="2148">
                  <c:v>8367.4863000000005</c:v>
                </c:pt>
                <c:pt idx="2149">
                  <c:v>8366.3086000000003</c:v>
                </c:pt>
                <c:pt idx="2150">
                  <c:v>8366.0576000000001</c:v>
                </c:pt>
                <c:pt idx="2151">
                  <c:v>8366.7353999999996</c:v>
                </c:pt>
                <c:pt idx="2152">
                  <c:v>8366.0977000000003</c:v>
                </c:pt>
                <c:pt idx="2153">
                  <c:v>8365.1123000000007</c:v>
                </c:pt>
                <c:pt idx="2154">
                  <c:v>8365.6748000000007</c:v>
                </c:pt>
                <c:pt idx="2155">
                  <c:v>8364.5810999999994</c:v>
                </c:pt>
                <c:pt idx="2156">
                  <c:v>8365.9014000000006</c:v>
                </c:pt>
                <c:pt idx="2157">
                  <c:v>8366.0956999999999</c:v>
                </c:pt>
                <c:pt idx="2158">
                  <c:v>8364.7929999999997</c:v>
                </c:pt>
                <c:pt idx="2159">
                  <c:v>8367.4159999999993</c:v>
                </c:pt>
                <c:pt idx="2160">
                  <c:v>8366.5508000000009</c:v>
                </c:pt>
                <c:pt idx="2161">
                  <c:v>8364.7811999999994</c:v>
                </c:pt>
                <c:pt idx="2162">
                  <c:v>8364.5645000000004</c:v>
                </c:pt>
                <c:pt idx="2163">
                  <c:v>8365.7412000000004</c:v>
                </c:pt>
                <c:pt idx="2164">
                  <c:v>8366.1113000000005</c:v>
                </c:pt>
                <c:pt idx="2165">
                  <c:v>8365.6815999999999</c:v>
                </c:pt>
                <c:pt idx="2166">
                  <c:v>8364.9354999999996</c:v>
                </c:pt>
                <c:pt idx="2167">
                  <c:v>8365.4159999999993</c:v>
                </c:pt>
                <c:pt idx="2168">
                  <c:v>8367.8827999999994</c:v>
                </c:pt>
                <c:pt idx="2169">
                  <c:v>8367.1777000000002</c:v>
                </c:pt>
                <c:pt idx="2170">
                  <c:v>8366.9385000000002</c:v>
                </c:pt>
                <c:pt idx="2171">
                  <c:v>8367.1201000000001</c:v>
                </c:pt>
                <c:pt idx="2172">
                  <c:v>8366.3349999999991</c:v>
                </c:pt>
                <c:pt idx="2173">
                  <c:v>8365.9395000000004</c:v>
                </c:pt>
                <c:pt idx="2174">
                  <c:v>8365.6386999999995</c:v>
                </c:pt>
                <c:pt idx="2175">
                  <c:v>8365.9071999999996</c:v>
                </c:pt>
                <c:pt idx="2176">
                  <c:v>8366.0342000000001</c:v>
                </c:pt>
                <c:pt idx="2177">
                  <c:v>8365.8866999999991</c:v>
                </c:pt>
                <c:pt idx="2178">
                  <c:v>8364.9032999999999</c:v>
                </c:pt>
                <c:pt idx="2179">
                  <c:v>8365.5800999999992</c:v>
                </c:pt>
                <c:pt idx="2180">
                  <c:v>8366.0967000000001</c:v>
                </c:pt>
                <c:pt idx="2181">
                  <c:v>8366.2880999999998</c:v>
                </c:pt>
                <c:pt idx="2182">
                  <c:v>8365.6123000000007</c:v>
                </c:pt>
                <c:pt idx="2183">
                  <c:v>8363.6514000000006</c:v>
                </c:pt>
                <c:pt idx="2184">
                  <c:v>8363.7852000000003</c:v>
                </c:pt>
                <c:pt idx="2185">
                  <c:v>8362.8467000000001</c:v>
                </c:pt>
                <c:pt idx="2186">
                  <c:v>8365.0116999999991</c:v>
                </c:pt>
                <c:pt idx="2187">
                  <c:v>8366.9491999999991</c:v>
                </c:pt>
                <c:pt idx="2188">
                  <c:v>8365.9014000000006</c:v>
                </c:pt>
                <c:pt idx="2189">
                  <c:v>8366.4307000000008</c:v>
                </c:pt>
                <c:pt idx="2190">
                  <c:v>8370.7383000000009</c:v>
                </c:pt>
                <c:pt idx="2191">
                  <c:v>8363.9892999999993</c:v>
                </c:pt>
                <c:pt idx="2192">
                  <c:v>8365.2929999999997</c:v>
                </c:pt>
                <c:pt idx="2193">
                  <c:v>8365.0116999999991</c:v>
                </c:pt>
                <c:pt idx="2194">
                  <c:v>8365.8583999999992</c:v>
                </c:pt>
                <c:pt idx="2195">
                  <c:v>8367.0565999999999</c:v>
                </c:pt>
                <c:pt idx="2196">
                  <c:v>8365.7695000000003</c:v>
                </c:pt>
                <c:pt idx="2197">
                  <c:v>8366.3145000000004</c:v>
                </c:pt>
                <c:pt idx="2198">
                  <c:v>8365.9462999999996</c:v>
                </c:pt>
                <c:pt idx="2199">
                  <c:v>8366.1113000000005</c:v>
                </c:pt>
                <c:pt idx="2200">
                  <c:v>8365.5781000000006</c:v>
                </c:pt>
                <c:pt idx="2201">
                  <c:v>8365.1543000000001</c:v>
                </c:pt>
                <c:pt idx="2202">
                  <c:v>8366.1416000000008</c:v>
                </c:pt>
                <c:pt idx="2203">
                  <c:v>8363.6875</c:v>
                </c:pt>
                <c:pt idx="2204">
                  <c:v>8366.3104999999996</c:v>
                </c:pt>
                <c:pt idx="2205">
                  <c:v>8363.7050999999992</c:v>
                </c:pt>
                <c:pt idx="2206">
                  <c:v>8367.2440999999999</c:v>
                </c:pt>
                <c:pt idx="2207">
                  <c:v>8366.0048999999999</c:v>
                </c:pt>
                <c:pt idx="2208">
                  <c:v>8365.5761999999995</c:v>
                </c:pt>
                <c:pt idx="2209">
                  <c:v>8365.3778999999995</c:v>
                </c:pt>
                <c:pt idx="2210">
                  <c:v>8366.0928000000004</c:v>
                </c:pt>
                <c:pt idx="2211">
                  <c:v>8366.1708999999992</c:v>
                </c:pt>
                <c:pt idx="2212">
                  <c:v>8366.5097999999998</c:v>
                </c:pt>
                <c:pt idx="2213">
                  <c:v>8365.8436999999994</c:v>
                </c:pt>
                <c:pt idx="2214">
                  <c:v>8365.2353999999996</c:v>
                </c:pt>
                <c:pt idx="2215">
                  <c:v>8364.9102000000003</c:v>
                </c:pt>
                <c:pt idx="2216">
                  <c:v>8366.5761999999995</c:v>
                </c:pt>
                <c:pt idx="2217">
                  <c:v>8363.9647999999997</c:v>
                </c:pt>
                <c:pt idx="2218">
                  <c:v>8366.1797000000006</c:v>
                </c:pt>
                <c:pt idx="2219">
                  <c:v>8365.2675999999992</c:v>
                </c:pt>
                <c:pt idx="2220">
                  <c:v>8366.8525000000009</c:v>
                </c:pt>
                <c:pt idx="2221">
                  <c:v>8366.6103999999996</c:v>
                </c:pt>
                <c:pt idx="2222">
                  <c:v>8366.6445000000003</c:v>
                </c:pt>
                <c:pt idx="2223">
                  <c:v>8367.7314000000006</c:v>
                </c:pt>
                <c:pt idx="2224">
                  <c:v>8365.8633000000009</c:v>
                </c:pt>
                <c:pt idx="2225">
                  <c:v>8365.2422000000006</c:v>
                </c:pt>
                <c:pt idx="2226">
                  <c:v>8363.7196999999996</c:v>
                </c:pt>
                <c:pt idx="2227">
                  <c:v>8365.4619000000002</c:v>
                </c:pt>
                <c:pt idx="2228">
                  <c:v>8365.4863000000005</c:v>
                </c:pt>
                <c:pt idx="2229">
                  <c:v>8365.9081999999999</c:v>
                </c:pt>
                <c:pt idx="2230">
                  <c:v>8365.2842000000001</c:v>
                </c:pt>
                <c:pt idx="2231">
                  <c:v>8367.1211000000003</c:v>
                </c:pt>
                <c:pt idx="2232">
                  <c:v>8365.5156000000006</c:v>
                </c:pt>
                <c:pt idx="2233">
                  <c:v>8366.1317999999992</c:v>
                </c:pt>
                <c:pt idx="2234">
                  <c:v>8366.4696999999996</c:v>
                </c:pt>
                <c:pt idx="2235">
                  <c:v>8364.7528999999995</c:v>
                </c:pt>
                <c:pt idx="2236">
                  <c:v>8364.8485999999994</c:v>
                </c:pt>
                <c:pt idx="2237">
                  <c:v>8365.6659999999993</c:v>
                </c:pt>
                <c:pt idx="2238">
                  <c:v>8365.75</c:v>
                </c:pt>
                <c:pt idx="2239">
                  <c:v>8366.5038999999997</c:v>
                </c:pt>
                <c:pt idx="2240">
                  <c:v>8364.4315999999999</c:v>
                </c:pt>
                <c:pt idx="2241">
                  <c:v>8365.7479999999996</c:v>
                </c:pt>
                <c:pt idx="2242">
                  <c:v>8364.3271000000004</c:v>
                </c:pt>
                <c:pt idx="2243">
                  <c:v>8366.0741999999991</c:v>
                </c:pt>
                <c:pt idx="2244">
                  <c:v>8366.8866999999991</c:v>
                </c:pt>
                <c:pt idx="2245">
                  <c:v>8365.1903999999995</c:v>
                </c:pt>
                <c:pt idx="2246">
                  <c:v>8365.0946999999996</c:v>
                </c:pt>
                <c:pt idx="2247">
                  <c:v>8364.1239999999998</c:v>
                </c:pt>
                <c:pt idx="2248">
                  <c:v>8366.8817999999992</c:v>
                </c:pt>
                <c:pt idx="2249">
                  <c:v>8366.4071999999996</c:v>
                </c:pt>
                <c:pt idx="2250">
                  <c:v>8363.9775000000009</c:v>
                </c:pt>
                <c:pt idx="2251">
                  <c:v>8365.6260000000002</c:v>
                </c:pt>
                <c:pt idx="2252">
                  <c:v>8365.8778999999995</c:v>
                </c:pt>
                <c:pt idx="2253">
                  <c:v>8365.1679999999997</c:v>
                </c:pt>
                <c:pt idx="2254">
                  <c:v>8366.1113000000005</c:v>
                </c:pt>
                <c:pt idx="2255">
                  <c:v>8366.7363000000005</c:v>
                </c:pt>
                <c:pt idx="2256">
                  <c:v>8365.6836000000003</c:v>
                </c:pt>
                <c:pt idx="2257">
                  <c:v>8364.5303000000004</c:v>
                </c:pt>
                <c:pt idx="2258">
                  <c:v>8366.6864999999998</c:v>
                </c:pt>
                <c:pt idx="2259">
                  <c:v>8367.1133000000009</c:v>
                </c:pt>
                <c:pt idx="2260">
                  <c:v>8366.4735999999994</c:v>
                </c:pt>
                <c:pt idx="2261">
                  <c:v>8365.3349999999991</c:v>
                </c:pt>
                <c:pt idx="2262">
                  <c:v>8365.5653999999995</c:v>
                </c:pt>
                <c:pt idx="2263">
                  <c:v>8365.3662000000004</c:v>
                </c:pt>
                <c:pt idx="2264">
                  <c:v>8364.6699000000008</c:v>
                </c:pt>
                <c:pt idx="2265">
                  <c:v>8365.5468999999994</c:v>
                </c:pt>
                <c:pt idx="2266">
                  <c:v>8366.0810999999994</c:v>
                </c:pt>
                <c:pt idx="2267">
                  <c:v>8365.0977000000003</c:v>
                </c:pt>
                <c:pt idx="2268">
                  <c:v>8365.7324000000008</c:v>
                </c:pt>
                <c:pt idx="2269">
                  <c:v>8364.3886999999995</c:v>
                </c:pt>
                <c:pt idx="2270">
                  <c:v>8366.7021000000004</c:v>
                </c:pt>
                <c:pt idx="2271">
                  <c:v>8366.0781000000006</c:v>
                </c:pt>
                <c:pt idx="2272">
                  <c:v>8365.9442999999992</c:v>
                </c:pt>
                <c:pt idx="2273">
                  <c:v>8366.1748000000007</c:v>
                </c:pt>
                <c:pt idx="2274">
                  <c:v>8366.0586000000003</c:v>
                </c:pt>
                <c:pt idx="2275">
                  <c:v>8366.2178000000004</c:v>
                </c:pt>
                <c:pt idx="2276">
                  <c:v>8366.7392999999993</c:v>
                </c:pt>
                <c:pt idx="2277">
                  <c:v>8365.6054999999997</c:v>
                </c:pt>
                <c:pt idx="2278">
                  <c:v>8366.3906000000006</c:v>
                </c:pt>
                <c:pt idx="2279">
                  <c:v>8365.9570000000003</c:v>
                </c:pt>
                <c:pt idx="2280">
                  <c:v>8364.7793000000001</c:v>
                </c:pt>
                <c:pt idx="2281">
                  <c:v>8364.8837999999996</c:v>
                </c:pt>
                <c:pt idx="2282">
                  <c:v>8366.6083999999992</c:v>
                </c:pt>
                <c:pt idx="2283">
                  <c:v>8365.8837999999996</c:v>
                </c:pt>
                <c:pt idx="2284">
                  <c:v>8366.4315999999999</c:v>
                </c:pt>
                <c:pt idx="2285">
                  <c:v>8364.6396000000004</c:v>
                </c:pt>
                <c:pt idx="2286">
                  <c:v>8366.8163999999997</c:v>
                </c:pt>
                <c:pt idx="2287">
                  <c:v>8365.6288999999997</c:v>
                </c:pt>
                <c:pt idx="2288">
                  <c:v>8366.5967000000001</c:v>
                </c:pt>
                <c:pt idx="2289">
                  <c:v>8366.5576000000001</c:v>
                </c:pt>
                <c:pt idx="2290">
                  <c:v>8366.5936999999994</c:v>
                </c:pt>
                <c:pt idx="2291">
                  <c:v>8366.6807000000008</c:v>
                </c:pt>
                <c:pt idx="2292">
                  <c:v>8366.2782999999999</c:v>
                </c:pt>
                <c:pt idx="2293">
                  <c:v>8366.5488000000005</c:v>
                </c:pt>
                <c:pt idx="2294">
                  <c:v>8366.4951000000001</c:v>
                </c:pt>
                <c:pt idx="2295">
                  <c:v>8366.9560999999994</c:v>
                </c:pt>
                <c:pt idx="2296">
                  <c:v>8364.5557000000008</c:v>
                </c:pt>
                <c:pt idx="2297">
                  <c:v>8364.6005999999998</c:v>
                </c:pt>
                <c:pt idx="2298">
                  <c:v>8366.3847999999998</c:v>
                </c:pt>
                <c:pt idx="2299">
                  <c:v>8365.8202999999994</c:v>
                </c:pt>
                <c:pt idx="2300">
                  <c:v>8366.5791000000008</c:v>
                </c:pt>
                <c:pt idx="2301">
                  <c:v>8366.2304999999997</c:v>
                </c:pt>
                <c:pt idx="2302">
                  <c:v>8366.0557000000008</c:v>
                </c:pt>
                <c:pt idx="2303">
                  <c:v>8365.4951000000001</c:v>
                </c:pt>
                <c:pt idx="2304">
                  <c:v>8365.8925999999992</c:v>
                </c:pt>
                <c:pt idx="2305">
                  <c:v>8365.9287000000004</c:v>
                </c:pt>
                <c:pt idx="2306">
                  <c:v>8364.7520000000004</c:v>
                </c:pt>
                <c:pt idx="2307">
                  <c:v>8365.3057000000008</c:v>
                </c:pt>
                <c:pt idx="2308">
                  <c:v>8366.0576000000001</c:v>
                </c:pt>
                <c:pt idx="2309">
                  <c:v>8364.5498000000007</c:v>
                </c:pt>
                <c:pt idx="2310">
                  <c:v>8365.7559000000001</c:v>
                </c:pt>
                <c:pt idx="2311">
                  <c:v>8366.0311999999994</c:v>
                </c:pt>
                <c:pt idx="2312">
                  <c:v>8366.2764000000006</c:v>
                </c:pt>
                <c:pt idx="2313">
                  <c:v>8367.4071999999996</c:v>
                </c:pt>
                <c:pt idx="2314">
                  <c:v>8366.2510000000002</c:v>
                </c:pt>
                <c:pt idx="2315">
                  <c:v>8366.3662000000004</c:v>
                </c:pt>
                <c:pt idx="2316">
                  <c:v>8364.8232000000007</c:v>
                </c:pt>
                <c:pt idx="2317">
                  <c:v>8366.1923999999999</c:v>
                </c:pt>
                <c:pt idx="2318">
                  <c:v>8366.5879000000004</c:v>
                </c:pt>
                <c:pt idx="2319">
                  <c:v>8367.7489999999998</c:v>
                </c:pt>
                <c:pt idx="2320">
                  <c:v>8366.1190999999999</c:v>
                </c:pt>
                <c:pt idx="2321">
                  <c:v>8366.2852000000003</c:v>
                </c:pt>
                <c:pt idx="2322">
                  <c:v>8365.9297000000006</c:v>
                </c:pt>
                <c:pt idx="2323">
                  <c:v>8365.4043000000001</c:v>
                </c:pt>
                <c:pt idx="2324">
                  <c:v>8365.8330000000005</c:v>
                </c:pt>
                <c:pt idx="2325">
                  <c:v>8366.0517999999993</c:v>
                </c:pt>
                <c:pt idx="2326">
                  <c:v>8366.7001999999993</c:v>
                </c:pt>
                <c:pt idx="2327">
                  <c:v>8365.9375</c:v>
                </c:pt>
                <c:pt idx="2328">
                  <c:v>8365.2949000000008</c:v>
                </c:pt>
                <c:pt idx="2329">
                  <c:v>8365.0468999999994</c:v>
                </c:pt>
                <c:pt idx="2330">
                  <c:v>8365.9550999999992</c:v>
                </c:pt>
                <c:pt idx="2331">
                  <c:v>8365.4238000000005</c:v>
                </c:pt>
                <c:pt idx="2332">
                  <c:v>8365.3436999999994</c:v>
                </c:pt>
                <c:pt idx="2333">
                  <c:v>8364.9452999999994</c:v>
                </c:pt>
                <c:pt idx="2334">
                  <c:v>8366.9150000000009</c:v>
                </c:pt>
                <c:pt idx="2335">
                  <c:v>8365.9511999999995</c:v>
                </c:pt>
                <c:pt idx="2336">
                  <c:v>8365.2471000000005</c:v>
                </c:pt>
                <c:pt idx="2337">
                  <c:v>8364.3271000000004</c:v>
                </c:pt>
                <c:pt idx="2338">
                  <c:v>8363.8544999999995</c:v>
                </c:pt>
                <c:pt idx="2339">
                  <c:v>8365.5264000000006</c:v>
                </c:pt>
                <c:pt idx="2340">
                  <c:v>8365.5468999999994</c:v>
                </c:pt>
                <c:pt idx="2341">
                  <c:v>8366.3202999999994</c:v>
                </c:pt>
                <c:pt idx="2342">
                  <c:v>8364.7363000000005</c:v>
                </c:pt>
                <c:pt idx="2343">
                  <c:v>8365.3603999999996</c:v>
                </c:pt>
                <c:pt idx="2344">
                  <c:v>8366.3086000000003</c:v>
                </c:pt>
                <c:pt idx="2345">
                  <c:v>8366.0087999999996</c:v>
                </c:pt>
                <c:pt idx="2346">
                  <c:v>8366.4434000000001</c:v>
                </c:pt>
                <c:pt idx="2347">
                  <c:v>8365.3837999999996</c:v>
                </c:pt>
                <c:pt idx="2348">
                  <c:v>8365.2510000000002</c:v>
                </c:pt>
                <c:pt idx="2349">
                  <c:v>8367.1025000000009</c:v>
                </c:pt>
                <c:pt idx="2350">
                  <c:v>8365.8770000000004</c:v>
                </c:pt>
                <c:pt idx="2351">
                  <c:v>8366.5907999999999</c:v>
                </c:pt>
                <c:pt idx="2352">
                  <c:v>8365.9472999999998</c:v>
                </c:pt>
                <c:pt idx="2353">
                  <c:v>8365.1317999999992</c:v>
                </c:pt>
                <c:pt idx="2354">
                  <c:v>8366.1581999999999</c:v>
                </c:pt>
                <c:pt idx="2355">
                  <c:v>8365.2548999999999</c:v>
                </c:pt>
                <c:pt idx="2356">
                  <c:v>8365.8760000000002</c:v>
                </c:pt>
                <c:pt idx="2357">
                  <c:v>8364.6854999999996</c:v>
                </c:pt>
                <c:pt idx="2358">
                  <c:v>8366.1748000000007</c:v>
                </c:pt>
                <c:pt idx="2359">
                  <c:v>8366.7772999999997</c:v>
                </c:pt>
                <c:pt idx="2360">
                  <c:v>8366.9307000000008</c:v>
                </c:pt>
                <c:pt idx="2361">
                  <c:v>8365.6885000000002</c:v>
                </c:pt>
                <c:pt idx="2362">
                  <c:v>8364.8613000000005</c:v>
                </c:pt>
                <c:pt idx="2363">
                  <c:v>8365.8065999999999</c:v>
                </c:pt>
                <c:pt idx="2364">
                  <c:v>8363.7422000000006</c:v>
                </c:pt>
                <c:pt idx="2365">
                  <c:v>8365.3418000000001</c:v>
                </c:pt>
                <c:pt idx="2366">
                  <c:v>8365.2383000000009</c:v>
                </c:pt>
                <c:pt idx="2367">
                  <c:v>8365.4346000000005</c:v>
                </c:pt>
                <c:pt idx="2368">
                  <c:v>8365.2656000000006</c:v>
                </c:pt>
                <c:pt idx="2369">
                  <c:v>8365.6962999999996</c:v>
                </c:pt>
                <c:pt idx="2370">
                  <c:v>8365.3310999999994</c:v>
                </c:pt>
                <c:pt idx="2371">
                  <c:v>8365.4717000000001</c:v>
                </c:pt>
                <c:pt idx="2372">
                  <c:v>8365.9258000000009</c:v>
                </c:pt>
                <c:pt idx="2373">
                  <c:v>8365.6123000000007</c:v>
                </c:pt>
                <c:pt idx="2374">
                  <c:v>8367.3104999999996</c:v>
                </c:pt>
                <c:pt idx="2375">
                  <c:v>8366.4472999999998</c:v>
                </c:pt>
                <c:pt idx="2376">
                  <c:v>8365.3827999999994</c:v>
                </c:pt>
                <c:pt idx="2377">
                  <c:v>8366.1934000000001</c:v>
                </c:pt>
                <c:pt idx="2378">
                  <c:v>8365.2715000000007</c:v>
                </c:pt>
                <c:pt idx="2379">
                  <c:v>8365.4784999999993</c:v>
                </c:pt>
                <c:pt idx="2380">
                  <c:v>8366.1728999999996</c:v>
                </c:pt>
                <c:pt idx="2381">
                  <c:v>8365.4804999999997</c:v>
                </c:pt>
                <c:pt idx="2382">
                  <c:v>8365.3261999999995</c:v>
                </c:pt>
                <c:pt idx="2383">
                  <c:v>8362.7646000000004</c:v>
                </c:pt>
                <c:pt idx="2384">
                  <c:v>8369.9883000000009</c:v>
                </c:pt>
                <c:pt idx="2385">
                  <c:v>8365.3086000000003</c:v>
                </c:pt>
                <c:pt idx="2386">
                  <c:v>8366.2636999999995</c:v>
                </c:pt>
                <c:pt idx="2387">
                  <c:v>8367.0234</c:v>
                </c:pt>
                <c:pt idx="2388">
                  <c:v>8366.4032999999999</c:v>
                </c:pt>
                <c:pt idx="2389">
                  <c:v>8365.6093999999994</c:v>
                </c:pt>
                <c:pt idx="2390">
                  <c:v>8364.6602000000003</c:v>
                </c:pt>
                <c:pt idx="2391">
                  <c:v>8365.7616999999991</c:v>
                </c:pt>
                <c:pt idx="2392">
                  <c:v>8365.1190999999999</c:v>
                </c:pt>
                <c:pt idx="2393">
                  <c:v>8365.3866999999991</c:v>
                </c:pt>
                <c:pt idx="2394">
                  <c:v>8364.3809000000001</c:v>
                </c:pt>
                <c:pt idx="2395">
                  <c:v>8365.4267999999993</c:v>
                </c:pt>
                <c:pt idx="2396">
                  <c:v>8365.9804999999997</c:v>
                </c:pt>
                <c:pt idx="2397">
                  <c:v>8365.6190999999999</c:v>
                </c:pt>
                <c:pt idx="2398">
                  <c:v>8365.4541000000008</c:v>
                </c:pt>
                <c:pt idx="2399">
                  <c:v>8366.2471000000005</c:v>
                </c:pt>
                <c:pt idx="2400">
                  <c:v>8364.9297000000006</c:v>
                </c:pt>
                <c:pt idx="2401">
                  <c:v>8365.4022999999997</c:v>
                </c:pt>
                <c:pt idx="2402">
                  <c:v>8365.6211000000003</c:v>
                </c:pt>
                <c:pt idx="2403">
                  <c:v>8365.9199000000008</c:v>
                </c:pt>
                <c:pt idx="2404">
                  <c:v>8365.6504000000004</c:v>
                </c:pt>
                <c:pt idx="2405">
                  <c:v>8365.6885000000002</c:v>
                </c:pt>
                <c:pt idx="2406">
                  <c:v>8365.1718999999994</c:v>
                </c:pt>
                <c:pt idx="2407">
                  <c:v>8364.9354999999996</c:v>
                </c:pt>
                <c:pt idx="2408">
                  <c:v>8365.4375</c:v>
                </c:pt>
                <c:pt idx="2409">
                  <c:v>8365.6172000000006</c:v>
                </c:pt>
                <c:pt idx="2410">
                  <c:v>8364.8935999999994</c:v>
                </c:pt>
                <c:pt idx="2411">
                  <c:v>8364.6991999999991</c:v>
                </c:pt>
                <c:pt idx="2412">
                  <c:v>8365.3564000000006</c:v>
                </c:pt>
                <c:pt idx="2413">
                  <c:v>8367.1748000000007</c:v>
                </c:pt>
                <c:pt idx="2414">
                  <c:v>8367.2577999999994</c:v>
                </c:pt>
                <c:pt idx="2415">
                  <c:v>8370.4902000000002</c:v>
                </c:pt>
                <c:pt idx="2416">
                  <c:v>8374.8876999999993</c:v>
                </c:pt>
                <c:pt idx="2417">
                  <c:v>8381.0557000000008</c:v>
                </c:pt>
                <c:pt idx="2418">
                  <c:v>8388.4735999999994</c:v>
                </c:pt>
                <c:pt idx="2419">
                  <c:v>8396.2206999999999</c:v>
                </c:pt>
                <c:pt idx="2420">
                  <c:v>8405.7510000000002</c:v>
                </c:pt>
                <c:pt idx="2421">
                  <c:v>8417.8163999999997</c:v>
                </c:pt>
                <c:pt idx="2422">
                  <c:v>8427.6083999999992</c:v>
                </c:pt>
                <c:pt idx="2423">
                  <c:v>8443.4014000000006</c:v>
                </c:pt>
                <c:pt idx="2424">
                  <c:v>8458.2206999999999</c:v>
                </c:pt>
                <c:pt idx="2425">
                  <c:v>8475.7958999999992</c:v>
                </c:pt>
                <c:pt idx="2426">
                  <c:v>8493.1347999999998</c:v>
                </c:pt>
                <c:pt idx="2427">
                  <c:v>8512.4833999999992</c:v>
                </c:pt>
                <c:pt idx="2428">
                  <c:v>8532.5400000000009</c:v>
                </c:pt>
                <c:pt idx="2429">
                  <c:v>8551.3739999999998</c:v>
                </c:pt>
                <c:pt idx="2430">
                  <c:v>8572.7060999999994</c:v>
                </c:pt>
                <c:pt idx="2431">
                  <c:v>8591.5918000000001</c:v>
                </c:pt>
                <c:pt idx="2432">
                  <c:v>8610.4071999999996</c:v>
                </c:pt>
                <c:pt idx="2433">
                  <c:v>8640.6133000000009</c:v>
                </c:pt>
                <c:pt idx="2434">
                  <c:v>8651.3525000000009</c:v>
                </c:pt>
                <c:pt idx="2435">
                  <c:v>8671.9883000000009</c:v>
                </c:pt>
                <c:pt idx="2436">
                  <c:v>8691.4150000000009</c:v>
                </c:pt>
                <c:pt idx="2437">
                  <c:v>8711.6504000000004</c:v>
                </c:pt>
                <c:pt idx="2438">
                  <c:v>8732.1064000000006</c:v>
                </c:pt>
                <c:pt idx="2439">
                  <c:v>8751.6494000000002</c:v>
                </c:pt>
                <c:pt idx="2440">
                  <c:v>8772.2538999999997</c:v>
                </c:pt>
                <c:pt idx="2441">
                  <c:v>8791.9071999999996</c:v>
                </c:pt>
                <c:pt idx="2442">
                  <c:v>8811.2479999999996</c:v>
                </c:pt>
                <c:pt idx="2443">
                  <c:v>8831.6103999999996</c:v>
                </c:pt>
                <c:pt idx="2444">
                  <c:v>8852.5010000000002</c:v>
                </c:pt>
                <c:pt idx="2445">
                  <c:v>8872.8467000000001</c:v>
                </c:pt>
                <c:pt idx="2446">
                  <c:v>8892.5215000000007</c:v>
                </c:pt>
                <c:pt idx="2447">
                  <c:v>8909.3974999999991</c:v>
                </c:pt>
                <c:pt idx="2448">
                  <c:v>8932.2870999999996</c:v>
                </c:pt>
                <c:pt idx="2449">
                  <c:v>8950.0419999999995</c:v>
                </c:pt>
                <c:pt idx="2450">
                  <c:v>8974.9228999999996</c:v>
                </c:pt>
                <c:pt idx="2451">
                  <c:v>8990.3320000000003</c:v>
                </c:pt>
                <c:pt idx="2452">
                  <c:v>9010.8798999999999</c:v>
                </c:pt>
                <c:pt idx="2453">
                  <c:v>9031.6758000000009</c:v>
                </c:pt>
                <c:pt idx="2454">
                  <c:v>9049.4022999999997</c:v>
                </c:pt>
                <c:pt idx="2455">
                  <c:v>9073.0488000000005</c:v>
                </c:pt>
                <c:pt idx="2456">
                  <c:v>9092.0537000000004</c:v>
                </c:pt>
                <c:pt idx="2457">
                  <c:v>9113.2998000000007</c:v>
                </c:pt>
                <c:pt idx="2458">
                  <c:v>9130.3330000000005</c:v>
                </c:pt>
                <c:pt idx="2459">
                  <c:v>9149.1083999999992</c:v>
                </c:pt>
                <c:pt idx="2460">
                  <c:v>9172.7343999999994</c:v>
                </c:pt>
                <c:pt idx="2461">
                  <c:v>9189.6190999999999</c:v>
                </c:pt>
                <c:pt idx="2462">
                  <c:v>9214.0977000000003</c:v>
                </c:pt>
                <c:pt idx="2463">
                  <c:v>9230.0830000000005</c:v>
                </c:pt>
                <c:pt idx="2464">
                  <c:v>9250.1386999999995</c:v>
                </c:pt>
                <c:pt idx="2465">
                  <c:v>9271.1854999999996</c:v>
                </c:pt>
                <c:pt idx="2466">
                  <c:v>9290.3027000000002</c:v>
                </c:pt>
                <c:pt idx="2467">
                  <c:v>9314.8817999999992</c:v>
                </c:pt>
                <c:pt idx="2468">
                  <c:v>9330.6787000000004</c:v>
                </c:pt>
                <c:pt idx="2469">
                  <c:v>9352.5059000000001</c:v>
                </c:pt>
                <c:pt idx="2470">
                  <c:v>9367.6034999999993</c:v>
                </c:pt>
                <c:pt idx="2471">
                  <c:v>9387.5977000000003</c:v>
                </c:pt>
                <c:pt idx="2472">
                  <c:v>9411.7440999999999</c:v>
                </c:pt>
                <c:pt idx="2473">
                  <c:v>9428.8379000000004</c:v>
                </c:pt>
                <c:pt idx="2474">
                  <c:v>9449.4043000000001</c:v>
                </c:pt>
                <c:pt idx="2475">
                  <c:v>9464.3340000000007</c:v>
                </c:pt>
                <c:pt idx="2476">
                  <c:v>9479.4629000000004</c:v>
                </c:pt>
                <c:pt idx="2477">
                  <c:v>9493.6895000000004</c:v>
                </c:pt>
                <c:pt idx="2478">
                  <c:v>9507.0195000000003</c:v>
                </c:pt>
                <c:pt idx="2479">
                  <c:v>9519.3271000000004</c:v>
                </c:pt>
                <c:pt idx="2480">
                  <c:v>9529.2011999999995</c:v>
                </c:pt>
                <c:pt idx="2481">
                  <c:v>9534.75</c:v>
                </c:pt>
                <c:pt idx="2482">
                  <c:v>9544.2597999999998</c:v>
                </c:pt>
                <c:pt idx="2483">
                  <c:v>9551.3008000000009</c:v>
                </c:pt>
                <c:pt idx="2484">
                  <c:v>9556.1406000000006</c:v>
                </c:pt>
                <c:pt idx="2485">
                  <c:v>9559.5380999999998</c:v>
                </c:pt>
                <c:pt idx="2486">
                  <c:v>9561.2772999999997</c:v>
                </c:pt>
                <c:pt idx="2487">
                  <c:v>9567.0702999999994</c:v>
                </c:pt>
                <c:pt idx="2488">
                  <c:v>9564.4169999999995</c:v>
                </c:pt>
                <c:pt idx="2489">
                  <c:v>9563.1864999999998</c:v>
                </c:pt>
                <c:pt idx="2490">
                  <c:v>9562.9297000000006</c:v>
                </c:pt>
                <c:pt idx="2491">
                  <c:v>9562.8857000000007</c:v>
                </c:pt>
                <c:pt idx="2492">
                  <c:v>9563.0293000000001</c:v>
                </c:pt>
                <c:pt idx="2493">
                  <c:v>9563.2275000000009</c:v>
                </c:pt>
                <c:pt idx="2494">
                  <c:v>9563.7011999999995</c:v>
                </c:pt>
                <c:pt idx="2495">
                  <c:v>9563.1815999999999</c:v>
                </c:pt>
                <c:pt idx="2496">
                  <c:v>9561.4979999999996</c:v>
                </c:pt>
                <c:pt idx="2497">
                  <c:v>9561.9686999999994</c:v>
                </c:pt>
                <c:pt idx="2498">
                  <c:v>9563.0458999999992</c:v>
                </c:pt>
                <c:pt idx="2499">
                  <c:v>9565.6553000000004</c:v>
                </c:pt>
                <c:pt idx="2500">
                  <c:v>9570.9794999999995</c:v>
                </c:pt>
                <c:pt idx="2501">
                  <c:v>9563.3896000000004</c:v>
                </c:pt>
                <c:pt idx="2502">
                  <c:v>9561.8564000000006</c:v>
                </c:pt>
                <c:pt idx="2503">
                  <c:v>9564.6923999999999</c:v>
                </c:pt>
                <c:pt idx="2504">
                  <c:v>9562.2461000000003</c:v>
                </c:pt>
                <c:pt idx="2505">
                  <c:v>9564.2734</c:v>
                </c:pt>
                <c:pt idx="2506">
                  <c:v>9563.2891</c:v>
                </c:pt>
                <c:pt idx="2507">
                  <c:v>9563.4004000000004</c:v>
                </c:pt>
                <c:pt idx="2508">
                  <c:v>9564.5761999999995</c:v>
                </c:pt>
                <c:pt idx="2509">
                  <c:v>9563.2616999999991</c:v>
                </c:pt>
                <c:pt idx="2510">
                  <c:v>9563.9346000000005</c:v>
                </c:pt>
                <c:pt idx="2511">
                  <c:v>9566.3701000000001</c:v>
                </c:pt>
                <c:pt idx="2512">
                  <c:v>9561.6190999999999</c:v>
                </c:pt>
                <c:pt idx="2513">
                  <c:v>9563.5048999999999</c:v>
                </c:pt>
                <c:pt idx="2514">
                  <c:v>9562.5429999999997</c:v>
                </c:pt>
                <c:pt idx="2515">
                  <c:v>9563.5907999999999</c:v>
                </c:pt>
                <c:pt idx="2516">
                  <c:v>9564.2060999999994</c:v>
                </c:pt>
                <c:pt idx="2517">
                  <c:v>9563.0517999999993</c:v>
                </c:pt>
                <c:pt idx="2518">
                  <c:v>9562.7343999999994</c:v>
                </c:pt>
                <c:pt idx="2519">
                  <c:v>9564.0596000000005</c:v>
                </c:pt>
                <c:pt idx="2520">
                  <c:v>9563.5409999999993</c:v>
                </c:pt>
                <c:pt idx="2521">
                  <c:v>9562.1044999999995</c:v>
                </c:pt>
                <c:pt idx="2522">
                  <c:v>9564.0918000000001</c:v>
                </c:pt>
                <c:pt idx="2523">
                  <c:v>9562.3817999999992</c:v>
                </c:pt>
                <c:pt idx="2524">
                  <c:v>9564.6522999999997</c:v>
                </c:pt>
                <c:pt idx="2525">
                  <c:v>9569.5331999999999</c:v>
                </c:pt>
                <c:pt idx="2526">
                  <c:v>9562.5352000000003</c:v>
                </c:pt>
                <c:pt idx="2527">
                  <c:v>9563.7891</c:v>
                </c:pt>
                <c:pt idx="2528">
                  <c:v>9563.7528999999995</c:v>
                </c:pt>
                <c:pt idx="2529">
                  <c:v>9564.2324000000008</c:v>
                </c:pt>
                <c:pt idx="2530">
                  <c:v>9563.6260000000002</c:v>
                </c:pt>
                <c:pt idx="2531">
                  <c:v>9564.2314000000006</c:v>
                </c:pt>
                <c:pt idx="2532">
                  <c:v>9564.9385000000002</c:v>
                </c:pt>
                <c:pt idx="2533">
                  <c:v>9563.7656000000006</c:v>
                </c:pt>
                <c:pt idx="2534">
                  <c:v>9564.7744000000002</c:v>
                </c:pt>
                <c:pt idx="2535">
                  <c:v>9563.0653999999995</c:v>
                </c:pt>
                <c:pt idx="2536">
                  <c:v>9563.7772999999997</c:v>
                </c:pt>
                <c:pt idx="2537">
                  <c:v>9562.8876999999993</c:v>
                </c:pt>
                <c:pt idx="2538">
                  <c:v>9563.1005999999998</c:v>
                </c:pt>
                <c:pt idx="2539">
                  <c:v>9563.6669999999995</c:v>
                </c:pt>
                <c:pt idx="2540">
                  <c:v>9561.6797000000006</c:v>
                </c:pt>
                <c:pt idx="2541">
                  <c:v>9563.3485999999994</c:v>
                </c:pt>
                <c:pt idx="2542">
                  <c:v>9561.5087999999996</c:v>
                </c:pt>
                <c:pt idx="2543">
                  <c:v>9565.3788999999997</c:v>
                </c:pt>
                <c:pt idx="2544">
                  <c:v>9563.7772999999997</c:v>
                </c:pt>
                <c:pt idx="2545">
                  <c:v>9562.1854999999996</c:v>
                </c:pt>
                <c:pt idx="2546">
                  <c:v>9563.2909999999993</c:v>
                </c:pt>
                <c:pt idx="2547">
                  <c:v>9563.6630999999998</c:v>
                </c:pt>
                <c:pt idx="2548">
                  <c:v>9563.8516</c:v>
                </c:pt>
                <c:pt idx="2549">
                  <c:v>9563.8721000000005</c:v>
                </c:pt>
                <c:pt idx="2550">
                  <c:v>9562.7998000000007</c:v>
                </c:pt>
                <c:pt idx="2551">
                  <c:v>9562.4745999999996</c:v>
                </c:pt>
                <c:pt idx="2552">
                  <c:v>9563.3505999999998</c:v>
                </c:pt>
                <c:pt idx="2553">
                  <c:v>9565.5195000000003</c:v>
                </c:pt>
                <c:pt idx="2554">
                  <c:v>9563.5059000000001</c:v>
                </c:pt>
                <c:pt idx="2555">
                  <c:v>9563.3817999999992</c:v>
                </c:pt>
                <c:pt idx="2556">
                  <c:v>9562.1445000000003</c:v>
                </c:pt>
                <c:pt idx="2557">
                  <c:v>9562.2852000000003</c:v>
                </c:pt>
                <c:pt idx="2558">
                  <c:v>9561.2978999999996</c:v>
                </c:pt>
                <c:pt idx="2559">
                  <c:v>9563.2255999999998</c:v>
                </c:pt>
                <c:pt idx="2560">
                  <c:v>9565.1543000000001</c:v>
                </c:pt>
                <c:pt idx="2561">
                  <c:v>9563.7255999999998</c:v>
                </c:pt>
                <c:pt idx="2562">
                  <c:v>9565.0156000000006</c:v>
                </c:pt>
                <c:pt idx="2563">
                  <c:v>9563.7479999999996</c:v>
                </c:pt>
                <c:pt idx="2564">
                  <c:v>9564.1309000000001</c:v>
                </c:pt>
                <c:pt idx="2565">
                  <c:v>9563.5722999999998</c:v>
                </c:pt>
                <c:pt idx="2566">
                  <c:v>9562.8955000000005</c:v>
                </c:pt>
                <c:pt idx="2567">
                  <c:v>9563.7520000000004</c:v>
                </c:pt>
                <c:pt idx="2568">
                  <c:v>9563.2070000000003</c:v>
                </c:pt>
                <c:pt idx="2569">
                  <c:v>9564.2949000000008</c:v>
                </c:pt>
                <c:pt idx="2570">
                  <c:v>9563.9423999999999</c:v>
                </c:pt>
                <c:pt idx="2571">
                  <c:v>9563.5771000000004</c:v>
                </c:pt>
                <c:pt idx="2572">
                  <c:v>9564.3232000000007</c:v>
                </c:pt>
                <c:pt idx="2573">
                  <c:v>9563.6659999999993</c:v>
                </c:pt>
                <c:pt idx="2574">
                  <c:v>9562.7988000000005</c:v>
                </c:pt>
                <c:pt idx="2575">
                  <c:v>9562.8349999999991</c:v>
                </c:pt>
                <c:pt idx="2576">
                  <c:v>9564.9238000000005</c:v>
                </c:pt>
                <c:pt idx="2577">
                  <c:v>9563.7031000000006</c:v>
                </c:pt>
                <c:pt idx="2578">
                  <c:v>9562.6093999999994</c:v>
                </c:pt>
                <c:pt idx="2579">
                  <c:v>9564.0331999999999</c:v>
                </c:pt>
                <c:pt idx="2580">
                  <c:v>9563.6532999999999</c:v>
                </c:pt>
                <c:pt idx="2581">
                  <c:v>9565.6484</c:v>
                </c:pt>
                <c:pt idx="2582">
                  <c:v>9563.2011999999995</c:v>
                </c:pt>
                <c:pt idx="2583">
                  <c:v>9564.1738000000005</c:v>
                </c:pt>
                <c:pt idx="2584">
                  <c:v>9564.1455000000005</c:v>
                </c:pt>
                <c:pt idx="2585">
                  <c:v>9563.0508000000009</c:v>
                </c:pt>
                <c:pt idx="2586">
                  <c:v>9563.4491999999991</c:v>
                </c:pt>
                <c:pt idx="2587">
                  <c:v>9564.0331999999999</c:v>
                </c:pt>
                <c:pt idx="2588">
                  <c:v>9562.2919999999995</c:v>
                </c:pt>
                <c:pt idx="2589">
                  <c:v>9564.5557000000008</c:v>
                </c:pt>
                <c:pt idx="2590">
                  <c:v>9563.2900000000009</c:v>
                </c:pt>
                <c:pt idx="2591">
                  <c:v>9563.6172000000006</c:v>
                </c:pt>
                <c:pt idx="2592">
                  <c:v>9563.4599999999991</c:v>
                </c:pt>
                <c:pt idx="2593">
                  <c:v>9564.6846000000005</c:v>
                </c:pt>
                <c:pt idx="2594">
                  <c:v>9563.7266</c:v>
                </c:pt>
                <c:pt idx="2595">
                  <c:v>9563.2626999999993</c:v>
                </c:pt>
                <c:pt idx="2596">
                  <c:v>9563.5663999999997</c:v>
                </c:pt>
                <c:pt idx="2597">
                  <c:v>9561.9814000000006</c:v>
                </c:pt>
                <c:pt idx="2598">
                  <c:v>9563.8916000000008</c:v>
                </c:pt>
                <c:pt idx="2599">
                  <c:v>9564.4501999999993</c:v>
                </c:pt>
                <c:pt idx="2600">
                  <c:v>9563.1602000000003</c:v>
                </c:pt>
                <c:pt idx="2601">
                  <c:v>9563.5946999999996</c:v>
                </c:pt>
                <c:pt idx="2602">
                  <c:v>9562.2919999999995</c:v>
                </c:pt>
                <c:pt idx="2603">
                  <c:v>9564.4511999999995</c:v>
                </c:pt>
                <c:pt idx="2604">
                  <c:v>9564.7479999999996</c:v>
                </c:pt>
                <c:pt idx="2605">
                  <c:v>9562.6201000000001</c:v>
                </c:pt>
                <c:pt idx="2606">
                  <c:v>9562.7227000000003</c:v>
                </c:pt>
                <c:pt idx="2607">
                  <c:v>9562.4277000000002</c:v>
                </c:pt>
                <c:pt idx="2608">
                  <c:v>9562.5879000000004</c:v>
                </c:pt>
                <c:pt idx="2609">
                  <c:v>9562.4159999999993</c:v>
                </c:pt>
                <c:pt idx="2610">
                  <c:v>9563.8163999999997</c:v>
                </c:pt>
                <c:pt idx="2611">
                  <c:v>9563.0527000000002</c:v>
                </c:pt>
                <c:pt idx="2612">
                  <c:v>9569.6376999999993</c:v>
                </c:pt>
                <c:pt idx="2613">
                  <c:v>9562.1934000000001</c:v>
                </c:pt>
                <c:pt idx="2614">
                  <c:v>9564.1767999999993</c:v>
                </c:pt>
                <c:pt idx="2615">
                  <c:v>9564.6113000000005</c:v>
                </c:pt>
                <c:pt idx="2616">
                  <c:v>9563.2803000000004</c:v>
                </c:pt>
                <c:pt idx="2617">
                  <c:v>9564.2294999999995</c:v>
                </c:pt>
                <c:pt idx="2618">
                  <c:v>9562.9979999999996</c:v>
                </c:pt>
                <c:pt idx="2619">
                  <c:v>9563.2284999999993</c:v>
                </c:pt>
                <c:pt idx="2620">
                  <c:v>9567.6425999999992</c:v>
                </c:pt>
                <c:pt idx="2621">
                  <c:v>9562.8817999999992</c:v>
                </c:pt>
                <c:pt idx="2622">
                  <c:v>9564.1044999999995</c:v>
                </c:pt>
                <c:pt idx="2623">
                  <c:v>9562.9824000000008</c:v>
                </c:pt>
                <c:pt idx="2624">
                  <c:v>9563.6376999999993</c:v>
                </c:pt>
                <c:pt idx="2625">
                  <c:v>9562.6357000000007</c:v>
                </c:pt>
                <c:pt idx="2626">
                  <c:v>9564.7129000000004</c:v>
                </c:pt>
                <c:pt idx="2627">
                  <c:v>9564.1514000000006</c:v>
                </c:pt>
                <c:pt idx="2628">
                  <c:v>9564.6942999999992</c:v>
                </c:pt>
                <c:pt idx="2629">
                  <c:v>9563.9092000000001</c:v>
                </c:pt>
                <c:pt idx="2630">
                  <c:v>9564.1875</c:v>
                </c:pt>
                <c:pt idx="2631">
                  <c:v>9563.5311999999994</c:v>
                </c:pt>
                <c:pt idx="2632">
                  <c:v>9563.4678000000004</c:v>
                </c:pt>
                <c:pt idx="2633">
                  <c:v>9561.8827999999994</c:v>
                </c:pt>
                <c:pt idx="2634">
                  <c:v>9561.7666000000008</c:v>
                </c:pt>
                <c:pt idx="2635">
                  <c:v>9563.2724999999991</c:v>
                </c:pt>
                <c:pt idx="2636">
                  <c:v>9563.3477000000003</c:v>
                </c:pt>
                <c:pt idx="2637">
                  <c:v>9563.1738000000005</c:v>
                </c:pt>
                <c:pt idx="2638">
                  <c:v>9564.9061999999994</c:v>
                </c:pt>
                <c:pt idx="2639">
                  <c:v>9565.4922000000006</c:v>
                </c:pt>
                <c:pt idx="2640">
                  <c:v>9563.4521000000004</c:v>
                </c:pt>
                <c:pt idx="2641">
                  <c:v>9563.8662000000004</c:v>
                </c:pt>
                <c:pt idx="2642">
                  <c:v>9562.9199000000008</c:v>
                </c:pt>
                <c:pt idx="2643">
                  <c:v>9563.2440999999999</c:v>
                </c:pt>
                <c:pt idx="2644">
                  <c:v>9564.2842000000001</c:v>
                </c:pt>
                <c:pt idx="2645">
                  <c:v>9564.3583999999992</c:v>
                </c:pt>
                <c:pt idx="2646">
                  <c:v>9563.3583999999992</c:v>
                </c:pt>
                <c:pt idx="2647">
                  <c:v>9565.0478999999996</c:v>
                </c:pt>
                <c:pt idx="2648">
                  <c:v>9563.3662000000004</c:v>
                </c:pt>
                <c:pt idx="2649">
                  <c:v>9564.7343999999994</c:v>
                </c:pt>
                <c:pt idx="2650">
                  <c:v>9563.3778999999995</c:v>
                </c:pt>
                <c:pt idx="2651">
                  <c:v>9563.6942999999992</c:v>
                </c:pt>
                <c:pt idx="2652">
                  <c:v>9564.1610999999994</c:v>
                </c:pt>
                <c:pt idx="2653">
                  <c:v>9564.4452999999994</c:v>
                </c:pt>
                <c:pt idx="2654">
                  <c:v>9564.0879000000004</c:v>
                </c:pt>
                <c:pt idx="2655">
                  <c:v>9565.0820000000003</c:v>
                </c:pt>
                <c:pt idx="2656">
                  <c:v>9564.2304999999997</c:v>
                </c:pt>
                <c:pt idx="2657">
                  <c:v>9563.9794999999995</c:v>
                </c:pt>
                <c:pt idx="2658">
                  <c:v>9563.5067999999992</c:v>
                </c:pt>
                <c:pt idx="2659">
                  <c:v>9564.6337999999996</c:v>
                </c:pt>
                <c:pt idx="2660">
                  <c:v>9563.4668000000001</c:v>
                </c:pt>
                <c:pt idx="2661">
                  <c:v>9565.4580000000005</c:v>
                </c:pt>
                <c:pt idx="2662">
                  <c:v>9563.3027000000002</c:v>
                </c:pt>
                <c:pt idx="2663">
                  <c:v>9565.3008000000009</c:v>
                </c:pt>
                <c:pt idx="2664">
                  <c:v>9562.4297000000006</c:v>
                </c:pt>
                <c:pt idx="2665">
                  <c:v>9566.5254000000004</c:v>
                </c:pt>
                <c:pt idx="2666">
                  <c:v>9563.8916000000008</c:v>
                </c:pt>
                <c:pt idx="2667">
                  <c:v>9564.2196999999996</c:v>
                </c:pt>
                <c:pt idx="2668">
                  <c:v>9564.1991999999991</c:v>
                </c:pt>
                <c:pt idx="2669">
                  <c:v>9563.9189000000006</c:v>
                </c:pt>
                <c:pt idx="2670">
                  <c:v>9563.6357000000007</c:v>
                </c:pt>
                <c:pt idx="2671">
                  <c:v>9564.1455000000005</c:v>
                </c:pt>
                <c:pt idx="2672">
                  <c:v>9563.0879000000004</c:v>
                </c:pt>
                <c:pt idx="2673">
                  <c:v>9564.2559000000001</c:v>
                </c:pt>
                <c:pt idx="2674">
                  <c:v>9564.0565999999999</c:v>
                </c:pt>
                <c:pt idx="2675">
                  <c:v>9564.7314000000006</c:v>
                </c:pt>
                <c:pt idx="2676">
                  <c:v>9564.4951000000001</c:v>
                </c:pt>
                <c:pt idx="2677">
                  <c:v>9564.1895000000004</c:v>
                </c:pt>
                <c:pt idx="2678">
                  <c:v>9562.5977000000003</c:v>
                </c:pt>
                <c:pt idx="2679">
                  <c:v>9563.9668000000001</c:v>
                </c:pt>
                <c:pt idx="2680">
                  <c:v>9564.1260000000002</c:v>
                </c:pt>
                <c:pt idx="2681">
                  <c:v>9563.2070000000003</c:v>
                </c:pt>
                <c:pt idx="2682">
                  <c:v>9563.3837999999996</c:v>
                </c:pt>
                <c:pt idx="2683">
                  <c:v>9564.5352000000003</c:v>
                </c:pt>
                <c:pt idx="2684">
                  <c:v>9564.0859</c:v>
                </c:pt>
                <c:pt idx="2685">
                  <c:v>9564.4657999999999</c:v>
                </c:pt>
                <c:pt idx="2686">
                  <c:v>9563.6875</c:v>
                </c:pt>
                <c:pt idx="2687">
                  <c:v>9563.7090000000007</c:v>
                </c:pt>
                <c:pt idx="2688">
                  <c:v>9563.3994000000002</c:v>
                </c:pt>
                <c:pt idx="2689">
                  <c:v>9562.9120999999996</c:v>
                </c:pt>
                <c:pt idx="2690">
                  <c:v>9563.2666000000008</c:v>
                </c:pt>
                <c:pt idx="2691">
                  <c:v>9564.8525000000009</c:v>
                </c:pt>
                <c:pt idx="2692">
                  <c:v>9563.9071999999996</c:v>
                </c:pt>
                <c:pt idx="2693">
                  <c:v>9563.0840000000007</c:v>
                </c:pt>
                <c:pt idx="2694">
                  <c:v>9562.8086000000003</c:v>
                </c:pt>
                <c:pt idx="2695">
                  <c:v>9563.7235999999994</c:v>
                </c:pt>
                <c:pt idx="2696">
                  <c:v>9563.4364999999998</c:v>
                </c:pt>
                <c:pt idx="2697">
                  <c:v>9562.7842000000001</c:v>
                </c:pt>
                <c:pt idx="2698">
                  <c:v>9563.4110999999994</c:v>
                </c:pt>
                <c:pt idx="2699">
                  <c:v>9563.0635000000002</c:v>
                </c:pt>
                <c:pt idx="2700">
                  <c:v>9563.5712999999996</c:v>
                </c:pt>
                <c:pt idx="2701">
                  <c:v>9562.1425999999992</c:v>
                </c:pt>
                <c:pt idx="2702">
                  <c:v>9563.0224999999991</c:v>
                </c:pt>
                <c:pt idx="2703">
                  <c:v>9561.6376999999993</c:v>
                </c:pt>
                <c:pt idx="2704">
                  <c:v>9565.1532999999999</c:v>
                </c:pt>
                <c:pt idx="2705">
                  <c:v>9565.4599999999991</c:v>
                </c:pt>
                <c:pt idx="2706">
                  <c:v>9565.9979999999996</c:v>
                </c:pt>
                <c:pt idx="2707">
                  <c:v>9564.8310999999994</c:v>
                </c:pt>
                <c:pt idx="2708">
                  <c:v>9564.1103999999996</c:v>
                </c:pt>
                <c:pt idx="2709">
                  <c:v>9562.7988000000005</c:v>
                </c:pt>
                <c:pt idx="2710">
                  <c:v>9564.5869000000002</c:v>
                </c:pt>
                <c:pt idx="2711">
                  <c:v>9565.3407999999999</c:v>
                </c:pt>
                <c:pt idx="2712">
                  <c:v>9564.6034999999993</c:v>
                </c:pt>
                <c:pt idx="2713">
                  <c:v>9563.9843999999994</c:v>
                </c:pt>
                <c:pt idx="2714">
                  <c:v>9563.4971000000005</c:v>
                </c:pt>
                <c:pt idx="2715">
                  <c:v>9564.6875</c:v>
                </c:pt>
                <c:pt idx="2716">
                  <c:v>9563.7099999999991</c:v>
                </c:pt>
                <c:pt idx="2717">
                  <c:v>9564.3984</c:v>
                </c:pt>
                <c:pt idx="2718">
                  <c:v>9563.9061999999994</c:v>
                </c:pt>
                <c:pt idx="2719">
                  <c:v>9565.4619000000002</c:v>
                </c:pt>
                <c:pt idx="2720">
                  <c:v>9563.2001999999993</c:v>
                </c:pt>
                <c:pt idx="2721">
                  <c:v>9563.5565999999999</c:v>
                </c:pt>
                <c:pt idx="2722">
                  <c:v>9563.4472999999998</c:v>
                </c:pt>
                <c:pt idx="2723">
                  <c:v>9563.7186999999994</c:v>
                </c:pt>
                <c:pt idx="2724">
                  <c:v>9564.6553000000004</c:v>
                </c:pt>
                <c:pt idx="2725">
                  <c:v>9563.9863000000005</c:v>
                </c:pt>
                <c:pt idx="2726">
                  <c:v>9563.3359</c:v>
                </c:pt>
                <c:pt idx="2727">
                  <c:v>9562.1553000000004</c:v>
                </c:pt>
                <c:pt idx="2728">
                  <c:v>9564.5136999999995</c:v>
                </c:pt>
                <c:pt idx="2729">
                  <c:v>9563.7520000000004</c:v>
                </c:pt>
                <c:pt idx="2730">
                  <c:v>9564.2363000000005</c:v>
                </c:pt>
                <c:pt idx="2731">
                  <c:v>9564.2616999999991</c:v>
                </c:pt>
                <c:pt idx="2732">
                  <c:v>9563.8202999999994</c:v>
                </c:pt>
                <c:pt idx="2733">
                  <c:v>9564.8593999999994</c:v>
                </c:pt>
                <c:pt idx="2734">
                  <c:v>9564.6005999999998</c:v>
                </c:pt>
                <c:pt idx="2735">
                  <c:v>9563.8436999999994</c:v>
                </c:pt>
                <c:pt idx="2736">
                  <c:v>9562.8534999999993</c:v>
                </c:pt>
                <c:pt idx="2737">
                  <c:v>9563.4102000000003</c:v>
                </c:pt>
                <c:pt idx="2738">
                  <c:v>9565.0166000000008</c:v>
                </c:pt>
                <c:pt idx="2739">
                  <c:v>9563.2373000000007</c:v>
                </c:pt>
                <c:pt idx="2740">
                  <c:v>9565.2275000000009</c:v>
                </c:pt>
                <c:pt idx="2741">
                  <c:v>9562.9462999999996</c:v>
                </c:pt>
                <c:pt idx="2742">
                  <c:v>9564.7196999999996</c:v>
                </c:pt>
                <c:pt idx="2743">
                  <c:v>9562.2880999999998</c:v>
                </c:pt>
                <c:pt idx="2744">
                  <c:v>9563.4961000000003</c:v>
                </c:pt>
                <c:pt idx="2745">
                  <c:v>9564.8817999999992</c:v>
                </c:pt>
                <c:pt idx="2746">
                  <c:v>9564.1406000000006</c:v>
                </c:pt>
                <c:pt idx="2747">
                  <c:v>9563.2909999999993</c:v>
                </c:pt>
                <c:pt idx="2748">
                  <c:v>9563.7147999999997</c:v>
                </c:pt>
                <c:pt idx="2749">
                  <c:v>9563.4814000000006</c:v>
                </c:pt>
                <c:pt idx="2750">
                  <c:v>9563.7754000000004</c:v>
                </c:pt>
                <c:pt idx="2751">
                  <c:v>9565.9189000000006</c:v>
                </c:pt>
                <c:pt idx="2752">
                  <c:v>9563.0293000000001</c:v>
                </c:pt>
                <c:pt idx="2753">
                  <c:v>9565.2978999999996</c:v>
                </c:pt>
                <c:pt idx="2754">
                  <c:v>9564.2147999999997</c:v>
                </c:pt>
                <c:pt idx="2755">
                  <c:v>9563.9686999999994</c:v>
                </c:pt>
                <c:pt idx="2756">
                  <c:v>9564.0936999999994</c:v>
                </c:pt>
                <c:pt idx="2757">
                  <c:v>9563.9169999999995</c:v>
                </c:pt>
                <c:pt idx="2758">
                  <c:v>9563.3925999999992</c:v>
                </c:pt>
                <c:pt idx="2759">
                  <c:v>9563.7363000000005</c:v>
                </c:pt>
                <c:pt idx="2760">
                  <c:v>9563.7479999999996</c:v>
                </c:pt>
                <c:pt idx="2761">
                  <c:v>9563.3330000000005</c:v>
                </c:pt>
                <c:pt idx="2762">
                  <c:v>9563.2206999999999</c:v>
                </c:pt>
                <c:pt idx="2763">
                  <c:v>9563.3613000000005</c:v>
                </c:pt>
                <c:pt idx="2764">
                  <c:v>9562.4307000000008</c:v>
                </c:pt>
                <c:pt idx="2765">
                  <c:v>9564.0419999999995</c:v>
                </c:pt>
                <c:pt idx="2766">
                  <c:v>9564.4287000000004</c:v>
                </c:pt>
                <c:pt idx="2767">
                  <c:v>9564.1445000000003</c:v>
                </c:pt>
                <c:pt idx="2768">
                  <c:v>9563.3945000000003</c:v>
                </c:pt>
                <c:pt idx="2769">
                  <c:v>9561.3672000000006</c:v>
                </c:pt>
                <c:pt idx="2770">
                  <c:v>9562.5732000000007</c:v>
                </c:pt>
                <c:pt idx="2771">
                  <c:v>9563.9863000000005</c:v>
                </c:pt>
                <c:pt idx="2772">
                  <c:v>9563.5869000000002</c:v>
                </c:pt>
                <c:pt idx="2773">
                  <c:v>9563.3202999999994</c:v>
                </c:pt>
                <c:pt idx="2774">
                  <c:v>9563.0820000000003</c:v>
                </c:pt>
                <c:pt idx="2775">
                  <c:v>9564.7510000000002</c:v>
                </c:pt>
                <c:pt idx="2776">
                  <c:v>9563.2666000000008</c:v>
                </c:pt>
                <c:pt idx="2777">
                  <c:v>9564.2744000000002</c:v>
                </c:pt>
                <c:pt idx="2778">
                  <c:v>9563.3544999999995</c:v>
                </c:pt>
                <c:pt idx="2779">
                  <c:v>9564.4824000000008</c:v>
                </c:pt>
                <c:pt idx="2780">
                  <c:v>9563.8271000000004</c:v>
                </c:pt>
                <c:pt idx="2781">
                  <c:v>9564.8770000000004</c:v>
                </c:pt>
                <c:pt idx="2782">
                  <c:v>9564.0869000000002</c:v>
                </c:pt>
                <c:pt idx="2783">
                  <c:v>9563.4189000000006</c:v>
                </c:pt>
                <c:pt idx="2784">
                  <c:v>9563.3642999999993</c:v>
                </c:pt>
                <c:pt idx="2785">
                  <c:v>9565.5517999999993</c:v>
                </c:pt>
                <c:pt idx="2786">
                  <c:v>9565.0419999999995</c:v>
                </c:pt>
                <c:pt idx="2787">
                  <c:v>9564.9599999999991</c:v>
                </c:pt>
                <c:pt idx="2788">
                  <c:v>9563.3125</c:v>
                </c:pt>
                <c:pt idx="2789">
                  <c:v>9563.875</c:v>
                </c:pt>
                <c:pt idx="2790">
                  <c:v>9563.1211000000003</c:v>
                </c:pt>
                <c:pt idx="2791">
                  <c:v>9564.8544999999995</c:v>
                </c:pt>
                <c:pt idx="2792">
                  <c:v>9564.4912000000004</c:v>
                </c:pt>
                <c:pt idx="2793">
                  <c:v>9563.9472999999998</c:v>
                </c:pt>
                <c:pt idx="2794">
                  <c:v>9562.8886999999995</c:v>
                </c:pt>
                <c:pt idx="2795">
                  <c:v>9560.4053000000004</c:v>
                </c:pt>
                <c:pt idx="2796">
                  <c:v>9564.0663999999997</c:v>
                </c:pt>
                <c:pt idx="2797">
                  <c:v>9565.2031000000006</c:v>
                </c:pt>
                <c:pt idx="2798">
                  <c:v>9563.7919999999995</c:v>
                </c:pt>
                <c:pt idx="2799">
                  <c:v>9563.8827999999994</c:v>
                </c:pt>
                <c:pt idx="2800">
                  <c:v>9563.2245999999996</c:v>
                </c:pt>
                <c:pt idx="2801">
                  <c:v>9563.5967000000001</c:v>
                </c:pt>
                <c:pt idx="2802">
                  <c:v>9565.2479999999996</c:v>
                </c:pt>
                <c:pt idx="2803">
                  <c:v>9563.4081999999999</c:v>
                </c:pt>
                <c:pt idx="2804">
                  <c:v>9564.7235999999994</c:v>
                </c:pt>
                <c:pt idx="2805">
                  <c:v>9564.3281000000006</c:v>
                </c:pt>
                <c:pt idx="2806">
                  <c:v>9565.0565999999999</c:v>
                </c:pt>
                <c:pt idx="2807">
                  <c:v>9564.6366999999991</c:v>
                </c:pt>
                <c:pt idx="2808">
                  <c:v>9563.5918000000001</c:v>
                </c:pt>
                <c:pt idx="2809">
                  <c:v>9564.2461000000003</c:v>
                </c:pt>
                <c:pt idx="2810">
                  <c:v>9564.7685999999994</c:v>
                </c:pt>
                <c:pt idx="2811">
                  <c:v>9564.5663999999997</c:v>
                </c:pt>
                <c:pt idx="2812">
                  <c:v>9564.9228999999996</c:v>
                </c:pt>
                <c:pt idx="2813">
                  <c:v>9563.7567999999992</c:v>
                </c:pt>
                <c:pt idx="2814">
                  <c:v>9564.2090000000007</c:v>
                </c:pt>
                <c:pt idx="2815">
                  <c:v>9565.3261999999995</c:v>
                </c:pt>
                <c:pt idx="2816">
                  <c:v>9563.6270000000004</c:v>
                </c:pt>
                <c:pt idx="2817">
                  <c:v>9563.7196999999996</c:v>
                </c:pt>
                <c:pt idx="2818">
                  <c:v>9563.7900000000009</c:v>
                </c:pt>
                <c:pt idx="2819">
                  <c:v>9562.9717000000001</c:v>
                </c:pt>
                <c:pt idx="2820">
                  <c:v>9564.7245999999996</c:v>
                </c:pt>
                <c:pt idx="2821">
                  <c:v>9565.1561999999994</c:v>
                </c:pt>
                <c:pt idx="2822">
                  <c:v>9564.1152000000002</c:v>
                </c:pt>
                <c:pt idx="2823">
                  <c:v>9563.5175999999992</c:v>
                </c:pt>
                <c:pt idx="2824">
                  <c:v>9564.6465000000007</c:v>
                </c:pt>
                <c:pt idx="2825">
                  <c:v>9561.2284999999993</c:v>
                </c:pt>
                <c:pt idx="2826">
                  <c:v>9564.1532999999999</c:v>
                </c:pt>
                <c:pt idx="2827">
                  <c:v>9564.5010000000002</c:v>
                </c:pt>
                <c:pt idx="2828">
                  <c:v>9565.9727000000003</c:v>
                </c:pt>
                <c:pt idx="2829">
                  <c:v>9562.8407999999999</c:v>
                </c:pt>
                <c:pt idx="2830">
                  <c:v>9564.0321999999996</c:v>
                </c:pt>
                <c:pt idx="2831">
                  <c:v>9563.8583999999992</c:v>
                </c:pt>
                <c:pt idx="2832">
                  <c:v>9562.8916000000008</c:v>
                </c:pt>
                <c:pt idx="2833">
                  <c:v>9562.7168000000001</c:v>
                </c:pt>
                <c:pt idx="2834">
                  <c:v>9563.7373000000007</c:v>
                </c:pt>
                <c:pt idx="2835">
                  <c:v>9564.1836000000003</c:v>
                </c:pt>
                <c:pt idx="2836">
                  <c:v>9562.9071999999996</c:v>
                </c:pt>
                <c:pt idx="2837">
                  <c:v>9563.5282999999999</c:v>
                </c:pt>
                <c:pt idx="2838">
                  <c:v>9565.8809000000001</c:v>
                </c:pt>
                <c:pt idx="2839">
                  <c:v>9565.2724999999991</c:v>
                </c:pt>
                <c:pt idx="2840">
                  <c:v>9566.4531000000006</c:v>
                </c:pt>
                <c:pt idx="2841">
                  <c:v>9568.9053000000004</c:v>
                </c:pt>
                <c:pt idx="2842">
                  <c:v>9564.4004000000004</c:v>
                </c:pt>
                <c:pt idx="2843">
                  <c:v>9576.6864999999998</c:v>
                </c:pt>
                <c:pt idx="2844">
                  <c:v>9585.4814000000006</c:v>
                </c:pt>
                <c:pt idx="2845">
                  <c:v>9594.4989999999998</c:v>
                </c:pt>
                <c:pt idx="2846">
                  <c:v>9599.3241999999991</c:v>
                </c:pt>
                <c:pt idx="2847">
                  <c:v>9614.4501999999993</c:v>
                </c:pt>
                <c:pt idx="2848">
                  <c:v>9629.1641</c:v>
                </c:pt>
                <c:pt idx="2849">
                  <c:v>9640.6435999999994</c:v>
                </c:pt>
                <c:pt idx="2850">
                  <c:v>9651.5800999999992</c:v>
                </c:pt>
                <c:pt idx="2851">
                  <c:v>9666.5380999999998</c:v>
                </c:pt>
                <c:pt idx="2852">
                  <c:v>9685.1044999999995</c:v>
                </c:pt>
                <c:pt idx="2853">
                  <c:v>9711.9423999999999</c:v>
                </c:pt>
                <c:pt idx="2854">
                  <c:v>9729.9395000000004</c:v>
                </c:pt>
                <c:pt idx="2855">
                  <c:v>9749.7675999999992</c:v>
                </c:pt>
                <c:pt idx="2856">
                  <c:v>9769.1162000000004</c:v>
                </c:pt>
                <c:pt idx="2857">
                  <c:v>9790.4403999999995</c:v>
                </c:pt>
                <c:pt idx="2858">
                  <c:v>9809.6581999999999</c:v>
                </c:pt>
                <c:pt idx="2859">
                  <c:v>9828.3827999999994</c:v>
                </c:pt>
                <c:pt idx="2860">
                  <c:v>9846.2147999999997</c:v>
                </c:pt>
                <c:pt idx="2861">
                  <c:v>9870.5557000000008</c:v>
                </c:pt>
                <c:pt idx="2862">
                  <c:v>9888.9912000000004</c:v>
                </c:pt>
                <c:pt idx="2863">
                  <c:v>9909.8945000000003</c:v>
                </c:pt>
                <c:pt idx="2864">
                  <c:v>9930.0234</c:v>
                </c:pt>
                <c:pt idx="2865">
                  <c:v>9948.3037000000004</c:v>
                </c:pt>
                <c:pt idx="2866">
                  <c:v>9969.6386999999995</c:v>
                </c:pt>
                <c:pt idx="2867">
                  <c:v>9990.5732000000007</c:v>
                </c:pt>
                <c:pt idx="2868">
                  <c:v>10008.751</c:v>
                </c:pt>
                <c:pt idx="2869">
                  <c:v>10029.4004</c:v>
                </c:pt>
                <c:pt idx="2870">
                  <c:v>10049.171899999999</c:v>
                </c:pt>
                <c:pt idx="2871">
                  <c:v>10070.4365</c:v>
                </c:pt>
                <c:pt idx="2872">
                  <c:v>10090.2402</c:v>
                </c:pt>
                <c:pt idx="2873">
                  <c:v>10110.338900000001</c:v>
                </c:pt>
                <c:pt idx="2874">
                  <c:v>10131.354499999999</c:v>
                </c:pt>
                <c:pt idx="2875">
                  <c:v>10149.915000000001</c:v>
                </c:pt>
                <c:pt idx="2876">
                  <c:v>10170.2744</c:v>
                </c:pt>
                <c:pt idx="2877">
                  <c:v>10187.6855</c:v>
                </c:pt>
                <c:pt idx="2878">
                  <c:v>10209.637699999999</c:v>
                </c:pt>
                <c:pt idx="2879">
                  <c:v>10228.4043</c:v>
                </c:pt>
                <c:pt idx="2880">
                  <c:v>10250.7539</c:v>
                </c:pt>
                <c:pt idx="2881">
                  <c:v>10266.396500000001</c:v>
                </c:pt>
                <c:pt idx="2882">
                  <c:v>10292.054700000001</c:v>
                </c:pt>
                <c:pt idx="2883">
                  <c:v>10306.363300000001</c:v>
                </c:pt>
                <c:pt idx="2884">
                  <c:v>10327.401400000001</c:v>
                </c:pt>
                <c:pt idx="2885">
                  <c:v>10350.3135</c:v>
                </c:pt>
                <c:pt idx="2886">
                  <c:v>10370.5586</c:v>
                </c:pt>
                <c:pt idx="2887">
                  <c:v>10388.993200000001</c:v>
                </c:pt>
                <c:pt idx="2888">
                  <c:v>10408.0527</c:v>
                </c:pt>
                <c:pt idx="2889">
                  <c:v>10430</c:v>
                </c:pt>
                <c:pt idx="2890">
                  <c:v>10448.824199999999</c:v>
                </c:pt>
                <c:pt idx="2891">
                  <c:v>10467.299800000001</c:v>
                </c:pt>
                <c:pt idx="2892">
                  <c:v>10489.5137</c:v>
                </c:pt>
                <c:pt idx="2893">
                  <c:v>10507.8555</c:v>
                </c:pt>
                <c:pt idx="2894">
                  <c:v>10527.830099999999</c:v>
                </c:pt>
                <c:pt idx="2895">
                  <c:v>10547.981400000001</c:v>
                </c:pt>
                <c:pt idx="2896">
                  <c:v>10567.9316</c:v>
                </c:pt>
                <c:pt idx="2897">
                  <c:v>10589.018599999999</c:v>
                </c:pt>
                <c:pt idx="2898">
                  <c:v>10605.5576</c:v>
                </c:pt>
                <c:pt idx="2899">
                  <c:v>10628.0859</c:v>
                </c:pt>
                <c:pt idx="2900">
                  <c:v>10645.804700000001</c:v>
                </c:pt>
                <c:pt idx="2901">
                  <c:v>10662.9707</c:v>
                </c:pt>
                <c:pt idx="2902">
                  <c:v>10676.6543</c:v>
                </c:pt>
                <c:pt idx="2903">
                  <c:v>10690.890600000001</c:v>
                </c:pt>
                <c:pt idx="2904">
                  <c:v>10705.669900000001</c:v>
                </c:pt>
                <c:pt idx="2905">
                  <c:v>10717.3076</c:v>
                </c:pt>
                <c:pt idx="2906">
                  <c:v>10726.5635</c:v>
                </c:pt>
                <c:pt idx="2907">
                  <c:v>10735.734399999999</c:v>
                </c:pt>
                <c:pt idx="2908">
                  <c:v>10741.4121</c:v>
                </c:pt>
                <c:pt idx="2909">
                  <c:v>10749.541999999999</c:v>
                </c:pt>
                <c:pt idx="2910">
                  <c:v>10754.7412</c:v>
                </c:pt>
                <c:pt idx="2911">
                  <c:v>10759.300800000001</c:v>
                </c:pt>
                <c:pt idx="2912">
                  <c:v>10760.9375</c:v>
                </c:pt>
                <c:pt idx="2913">
                  <c:v>10760.593699999999</c:v>
                </c:pt>
                <c:pt idx="2914">
                  <c:v>10761.757799999999</c:v>
                </c:pt>
                <c:pt idx="2915">
                  <c:v>10761.3799</c:v>
                </c:pt>
                <c:pt idx="2916">
                  <c:v>10760.3418</c:v>
                </c:pt>
                <c:pt idx="2917">
                  <c:v>10762.2461</c:v>
                </c:pt>
                <c:pt idx="2918">
                  <c:v>10762.4463</c:v>
                </c:pt>
                <c:pt idx="2919">
                  <c:v>10765.002899999999</c:v>
                </c:pt>
                <c:pt idx="2920">
                  <c:v>10760.0049</c:v>
                </c:pt>
                <c:pt idx="2921">
                  <c:v>10760.3174</c:v>
                </c:pt>
                <c:pt idx="2922">
                  <c:v>10760.8809</c:v>
                </c:pt>
                <c:pt idx="2923">
                  <c:v>10760.9287</c:v>
                </c:pt>
                <c:pt idx="2924">
                  <c:v>10761.8799</c:v>
                </c:pt>
                <c:pt idx="2925">
                  <c:v>10761.1582</c:v>
                </c:pt>
                <c:pt idx="2926">
                  <c:v>10761.924800000001</c:v>
                </c:pt>
                <c:pt idx="2927">
                  <c:v>10762.174800000001</c:v>
                </c:pt>
                <c:pt idx="2928">
                  <c:v>10761.002</c:v>
                </c:pt>
                <c:pt idx="2929">
                  <c:v>10762.4619</c:v>
                </c:pt>
                <c:pt idx="2930">
                  <c:v>10761.2783</c:v>
                </c:pt>
                <c:pt idx="2931">
                  <c:v>10761.581099999999</c:v>
                </c:pt>
                <c:pt idx="2932">
                  <c:v>10763.707</c:v>
                </c:pt>
                <c:pt idx="2933">
                  <c:v>10760.832</c:v>
                </c:pt>
                <c:pt idx="2934">
                  <c:v>10760.7207</c:v>
                </c:pt>
                <c:pt idx="2935">
                  <c:v>10762.426799999999</c:v>
                </c:pt>
                <c:pt idx="2936">
                  <c:v>10760.8496</c:v>
                </c:pt>
                <c:pt idx="2937">
                  <c:v>10765.1338</c:v>
                </c:pt>
                <c:pt idx="2938">
                  <c:v>10762.8945</c:v>
                </c:pt>
                <c:pt idx="2939">
                  <c:v>10760.804700000001</c:v>
                </c:pt>
                <c:pt idx="2940">
                  <c:v>10761.5293</c:v>
                </c:pt>
                <c:pt idx="2941">
                  <c:v>10761.516600000001</c:v>
                </c:pt>
                <c:pt idx="2942">
                  <c:v>10761.511699999999</c:v>
                </c:pt>
                <c:pt idx="2943">
                  <c:v>10762.2012</c:v>
                </c:pt>
                <c:pt idx="2944">
                  <c:v>10761.5996</c:v>
                </c:pt>
                <c:pt idx="2945">
                  <c:v>10762.2773</c:v>
                </c:pt>
                <c:pt idx="2946">
                  <c:v>10761.103499999999</c:v>
                </c:pt>
                <c:pt idx="2947">
                  <c:v>10762.0869</c:v>
                </c:pt>
                <c:pt idx="2948">
                  <c:v>10761.079100000001</c:v>
                </c:pt>
                <c:pt idx="2949">
                  <c:v>10760.588900000001</c:v>
                </c:pt>
                <c:pt idx="2950">
                  <c:v>10760.8184</c:v>
                </c:pt>
                <c:pt idx="2951">
                  <c:v>10761.4092</c:v>
                </c:pt>
                <c:pt idx="2952">
                  <c:v>10761.252899999999</c:v>
                </c:pt>
                <c:pt idx="2953">
                  <c:v>10762.227500000001</c:v>
                </c:pt>
                <c:pt idx="2954">
                  <c:v>10760.8506</c:v>
                </c:pt>
                <c:pt idx="2955">
                  <c:v>10762.897499999999</c:v>
                </c:pt>
                <c:pt idx="2956">
                  <c:v>10761.209000000001</c:v>
                </c:pt>
                <c:pt idx="2957">
                  <c:v>10762.1836</c:v>
                </c:pt>
                <c:pt idx="2958">
                  <c:v>10761.8174</c:v>
                </c:pt>
                <c:pt idx="2959">
                  <c:v>10761.2402</c:v>
                </c:pt>
                <c:pt idx="2960">
                  <c:v>10761.332</c:v>
                </c:pt>
                <c:pt idx="2961">
                  <c:v>10761.540999999999</c:v>
                </c:pt>
                <c:pt idx="2962">
                  <c:v>10761.7246</c:v>
                </c:pt>
                <c:pt idx="2963">
                  <c:v>10761.0244</c:v>
                </c:pt>
                <c:pt idx="2964">
                  <c:v>10761.0039</c:v>
                </c:pt>
                <c:pt idx="2965">
                  <c:v>10761.5605</c:v>
                </c:pt>
                <c:pt idx="2966">
                  <c:v>10761.954100000001</c:v>
                </c:pt>
                <c:pt idx="2967">
                  <c:v>10761.3066</c:v>
                </c:pt>
                <c:pt idx="2968">
                  <c:v>10762.929700000001</c:v>
                </c:pt>
                <c:pt idx="2969">
                  <c:v>10761.728499999999</c:v>
                </c:pt>
                <c:pt idx="2970">
                  <c:v>10759.358399999999</c:v>
                </c:pt>
                <c:pt idx="2971">
                  <c:v>10761.7441</c:v>
                </c:pt>
                <c:pt idx="2972">
                  <c:v>10761.0322</c:v>
                </c:pt>
                <c:pt idx="2973">
                  <c:v>10761.3086</c:v>
                </c:pt>
                <c:pt idx="2974">
                  <c:v>10760.367200000001</c:v>
                </c:pt>
                <c:pt idx="2975">
                  <c:v>10762.6895</c:v>
                </c:pt>
                <c:pt idx="2976">
                  <c:v>10761.4912</c:v>
                </c:pt>
                <c:pt idx="2977">
                  <c:v>10761.5908</c:v>
                </c:pt>
                <c:pt idx="2978">
                  <c:v>10761.555700000001</c:v>
                </c:pt>
                <c:pt idx="2979">
                  <c:v>10760.7363</c:v>
                </c:pt>
                <c:pt idx="2980">
                  <c:v>10761.7832</c:v>
                </c:pt>
                <c:pt idx="2981">
                  <c:v>10762.0928</c:v>
                </c:pt>
                <c:pt idx="2982">
                  <c:v>10763.168900000001</c:v>
                </c:pt>
                <c:pt idx="2983">
                  <c:v>10761.956099999999</c:v>
                </c:pt>
                <c:pt idx="2984">
                  <c:v>10760.2559</c:v>
                </c:pt>
                <c:pt idx="2985">
                  <c:v>10760.165999999999</c:v>
                </c:pt>
                <c:pt idx="2986">
                  <c:v>10762.356400000001</c:v>
                </c:pt>
                <c:pt idx="2987">
                  <c:v>10761.668900000001</c:v>
                </c:pt>
                <c:pt idx="2988">
                  <c:v>10760.9434</c:v>
                </c:pt>
                <c:pt idx="2989">
                  <c:v>10760.728499999999</c:v>
                </c:pt>
                <c:pt idx="2990">
                  <c:v>10761.1729</c:v>
                </c:pt>
                <c:pt idx="2991">
                  <c:v>10761.3184</c:v>
                </c:pt>
                <c:pt idx="2992">
                  <c:v>10760.6348</c:v>
                </c:pt>
                <c:pt idx="2993">
                  <c:v>10760.324199999999</c:v>
                </c:pt>
                <c:pt idx="2994">
                  <c:v>10761.0195</c:v>
                </c:pt>
                <c:pt idx="2995">
                  <c:v>10762.392599999999</c:v>
                </c:pt>
                <c:pt idx="2996">
                  <c:v>10760.9131</c:v>
                </c:pt>
                <c:pt idx="2997">
                  <c:v>10761.6299</c:v>
                </c:pt>
                <c:pt idx="2998">
                  <c:v>10761.731400000001</c:v>
                </c:pt>
                <c:pt idx="2999">
                  <c:v>10761.834000000001</c:v>
                </c:pt>
                <c:pt idx="3000">
                  <c:v>10762.228499999999</c:v>
                </c:pt>
                <c:pt idx="3001">
                  <c:v>10760.4766</c:v>
                </c:pt>
                <c:pt idx="3002">
                  <c:v>10760.3115</c:v>
                </c:pt>
                <c:pt idx="3003">
                  <c:v>10762.3994</c:v>
                </c:pt>
                <c:pt idx="3004">
                  <c:v>10761.956099999999</c:v>
                </c:pt>
                <c:pt idx="3005">
                  <c:v>10763.141600000001</c:v>
                </c:pt>
                <c:pt idx="3006">
                  <c:v>10762.377</c:v>
                </c:pt>
                <c:pt idx="3007">
                  <c:v>10761.122100000001</c:v>
                </c:pt>
                <c:pt idx="3008">
                  <c:v>10761.456099999999</c:v>
                </c:pt>
                <c:pt idx="3009">
                  <c:v>10761.266600000001</c:v>
                </c:pt>
                <c:pt idx="3010">
                  <c:v>10761.7021</c:v>
                </c:pt>
                <c:pt idx="3011">
                  <c:v>10760.7207</c:v>
                </c:pt>
                <c:pt idx="3012">
                  <c:v>10761.4521</c:v>
                </c:pt>
                <c:pt idx="3013">
                  <c:v>10762.6543</c:v>
                </c:pt>
                <c:pt idx="3014">
                  <c:v>10761.5273</c:v>
                </c:pt>
                <c:pt idx="3015">
                  <c:v>10762.305700000001</c:v>
                </c:pt>
                <c:pt idx="3016">
                  <c:v>10760.973599999999</c:v>
                </c:pt>
                <c:pt idx="3017">
                  <c:v>10761.5537</c:v>
                </c:pt>
                <c:pt idx="3018">
                  <c:v>10761.6865</c:v>
                </c:pt>
                <c:pt idx="3019">
                  <c:v>10761.7803</c:v>
                </c:pt>
                <c:pt idx="3020">
                  <c:v>10762.4424</c:v>
                </c:pt>
                <c:pt idx="3021">
                  <c:v>10761.4668</c:v>
                </c:pt>
                <c:pt idx="3022">
                  <c:v>10759.981400000001</c:v>
                </c:pt>
                <c:pt idx="3023">
                  <c:v>10761.2158</c:v>
                </c:pt>
                <c:pt idx="3024">
                  <c:v>10761.430700000001</c:v>
                </c:pt>
                <c:pt idx="3025">
                  <c:v>10761.7852</c:v>
                </c:pt>
                <c:pt idx="3026">
                  <c:v>10761.948200000001</c:v>
                </c:pt>
                <c:pt idx="3027">
                  <c:v>10762.203100000001</c:v>
                </c:pt>
                <c:pt idx="3028">
                  <c:v>10760.397499999999</c:v>
                </c:pt>
                <c:pt idx="3029">
                  <c:v>10762.506799999999</c:v>
                </c:pt>
                <c:pt idx="3030">
                  <c:v>10762.4678</c:v>
                </c:pt>
                <c:pt idx="3031">
                  <c:v>10761.0342</c:v>
                </c:pt>
                <c:pt idx="3032">
                  <c:v>10760.5684</c:v>
                </c:pt>
                <c:pt idx="3033">
                  <c:v>10762.3027</c:v>
                </c:pt>
                <c:pt idx="3034">
                  <c:v>10761.5352</c:v>
                </c:pt>
                <c:pt idx="3035">
                  <c:v>10760.9434</c:v>
                </c:pt>
                <c:pt idx="3036">
                  <c:v>10762.489299999999</c:v>
                </c:pt>
                <c:pt idx="3037">
                  <c:v>10761.9912</c:v>
                </c:pt>
                <c:pt idx="3038">
                  <c:v>10760.603499999999</c:v>
                </c:pt>
                <c:pt idx="3039">
                  <c:v>10762.6641</c:v>
                </c:pt>
                <c:pt idx="3040">
                  <c:v>10759.5645</c:v>
                </c:pt>
                <c:pt idx="3041">
                  <c:v>10760.7148</c:v>
                </c:pt>
                <c:pt idx="3042">
                  <c:v>10760.6885</c:v>
                </c:pt>
                <c:pt idx="3043">
                  <c:v>10761.0771</c:v>
                </c:pt>
                <c:pt idx="3044">
                  <c:v>10763.1104</c:v>
                </c:pt>
                <c:pt idx="3045">
                  <c:v>10761.5293</c:v>
                </c:pt>
                <c:pt idx="3046">
                  <c:v>10761.3896</c:v>
                </c:pt>
                <c:pt idx="3047">
                  <c:v>10760.8838</c:v>
                </c:pt>
                <c:pt idx="3048">
                  <c:v>10761.0957</c:v>
                </c:pt>
                <c:pt idx="3049">
                  <c:v>10760.429700000001</c:v>
                </c:pt>
                <c:pt idx="3050">
                  <c:v>10761.8145</c:v>
                </c:pt>
                <c:pt idx="3051">
                  <c:v>10760.929700000001</c:v>
                </c:pt>
                <c:pt idx="3052">
                  <c:v>10760.5859</c:v>
                </c:pt>
                <c:pt idx="3053">
                  <c:v>10762.1152</c:v>
                </c:pt>
                <c:pt idx="3054">
                  <c:v>10761.247100000001</c:v>
                </c:pt>
                <c:pt idx="3055">
                  <c:v>10760.4072</c:v>
                </c:pt>
                <c:pt idx="3056">
                  <c:v>10761.21</c:v>
                </c:pt>
                <c:pt idx="3057">
                  <c:v>10762.670899999999</c:v>
                </c:pt>
                <c:pt idx="3058">
                  <c:v>10754.238300000001</c:v>
                </c:pt>
                <c:pt idx="3059">
                  <c:v>10761.5605</c:v>
                </c:pt>
                <c:pt idx="3060">
                  <c:v>10763.4609</c:v>
                </c:pt>
                <c:pt idx="3061">
                  <c:v>10761.7832</c:v>
                </c:pt>
                <c:pt idx="3062">
                  <c:v>10761.953100000001</c:v>
                </c:pt>
                <c:pt idx="3063">
                  <c:v>10761.286099999999</c:v>
                </c:pt>
                <c:pt idx="3064">
                  <c:v>10761.286099999999</c:v>
                </c:pt>
                <c:pt idx="3065">
                  <c:v>10760.4355</c:v>
                </c:pt>
                <c:pt idx="3066">
                  <c:v>10761.3848</c:v>
                </c:pt>
                <c:pt idx="3067">
                  <c:v>10762.3662</c:v>
                </c:pt>
                <c:pt idx="3068">
                  <c:v>10766.272499999999</c:v>
                </c:pt>
                <c:pt idx="3069">
                  <c:v>10770.956099999999</c:v>
                </c:pt>
                <c:pt idx="3070">
                  <c:v>10777.3516</c:v>
                </c:pt>
                <c:pt idx="3071">
                  <c:v>10783.1104</c:v>
                </c:pt>
                <c:pt idx="3072">
                  <c:v>10792.252</c:v>
                </c:pt>
                <c:pt idx="3073">
                  <c:v>10802.227500000001</c:v>
                </c:pt>
                <c:pt idx="3074">
                  <c:v>10813.8555</c:v>
                </c:pt>
                <c:pt idx="3075">
                  <c:v>10826.4053</c:v>
                </c:pt>
                <c:pt idx="3076">
                  <c:v>10839.7129</c:v>
                </c:pt>
                <c:pt idx="3077">
                  <c:v>10854.757799999999</c:v>
                </c:pt>
                <c:pt idx="3078">
                  <c:v>10871.3398</c:v>
                </c:pt>
                <c:pt idx="3079">
                  <c:v>10889.2988</c:v>
                </c:pt>
                <c:pt idx="3080">
                  <c:v>10908.632799999999</c:v>
                </c:pt>
                <c:pt idx="3081">
                  <c:v>10927.6924</c:v>
                </c:pt>
                <c:pt idx="3082">
                  <c:v>10947.559600000001</c:v>
                </c:pt>
                <c:pt idx="3083">
                  <c:v>10968.0254</c:v>
                </c:pt>
                <c:pt idx="3084">
                  <c:v>10987.5664</c:v>
                </c:pt>
                <c:pt idx="3085">
                  <c:v>11008.140600000001</c:v>
                </c:pt>
                <c:pt idx="3086">
                  <c:v>11029.733399999999</c:v>
                </c:pt>
                <c:pt idx="3087">
                  <c:v>11046.747100000001</c:v>
                </c:pt>
                <c:pt idx="3088">
                  <c:v>11068.583000000001</c:v>
                </c:pt>
                <c:pt idx="3089">
                  <c:v>11089.3447</c:v>
                </c:pt>
                <c:pt idx="3090">
                  <c:v>11106.981400000001</c:v>
                </c:pt>
                <c:pt idx="3091">
                  <c:v>11127.2354</c:v>
                </c:pt>
                <c:pt idx="3092">
                  <c:v>11146.372100000001</c:v>
                </c:pt>
                <c:pt idx="3093">
                  <c:v>11166.9912</c:v>
                </c:pt>
                <c:pt idx="3094">
                  <c:v>11185.2363</c:v>
                </c:pt>
                <c:pt idx="3095">
                  <c:v>11207.1729</c:v>
                </c:pt>
                <c:pt idx="3096">
                  <c:v>11228.3711</c:v>
                </c:pt>
                <c:pt idx="3097">
                  <c:v>11247.237300000001</c:v>
                </c:pt>
                <c:pt idx="3098">
                  <c:v>11267.1289</c:v>
                </c:pt>
                <c:pt idx="3099">
                  <c:v>11286.458000000001</c:v>
                </c:pt>
                <c:pt idx="3100">
                  <c:v>11306.3184</c:v>
                </c:pt>
                <c:pt idx="3101">
                  <c:v>11326.2266</c:v>
                </c:pt>
                <c:pt idx="3102">
                  <c:v>11347.2246</c:v>
                </c:pt>
                <c:pt idx="3103">
                  <c:v>11368.5576</c:v>
                </c:pt>
                <c:pt idx="3104">
                  <c:v>11384.924800000001</c:v>
                </c:pt>
                <c:pt idx="3105">
                  <c:v>11407.574199999999</c:v>
                </c:pt>
                <c:pt idx="3106">
                  <c:v>11426.5898</c:v>
                </c:pt>
                <c:pt idx="3107">
                  <c:v>11448.362300000001</c:v>
                </c:pt>
                <c:pt idx="3108">
                  <c:v>11466.6865</c:v>
                </c:pt>
                <c:pt idx="3109">
                  <c:v>11486.104499999999</c:v>
                </c:pt>
                <c:pt idx="3110">
                  <c:v>11508.415000000001</c:v>
                </c:pt>
                <c:pt idx="3111">
                  <c:v>11527.583000000001</c:v>
                </c:pt>
                <c:pt idx="3112">
                  <c:v>11544.9082</c:v>
                </c:pt>
                <c:pt idx="3113">
                  <c:v>11566.4648</c:v>
                </c:pt>
                <c:pt idx="3114">
                  <c:v>11588.286099999999</c:v>
                </c:pt>
                <c:pt idx="3115">
                  <c:v>11611.8994</c:v>
                </c:pt>
                <c:pt idx="3116">
                  <c:v>11624.478499999999</c:v>
                </c:pt>
                <c:pt idx="3117">
                  <c:v>11645.948200000001</c:v>
                </c:pt>
                <c:pt idx="3118">
                  <c:v>11668.609399999999</c:v>
                </c:pt>
                <c:pt idx="3119">
                  <c:v>11686.324199999999</c:v>
                </c:pt>
                <c:pt idx="3120">
                  <c:v>11705.574199999999</c:v>
                </c:pt>
                <c:pt idx="3121">
                  <c:v>11726.309600000001</c:v>
                </c:pt>
                <c:pt idx="3122">
                  <c:v>11744.3506</c:v>
                </c:pt>
                <c:pt idx="3123">
                  <c:v>11767.2549</c:v>
                </c:pt>
                <c:pt idx="3124">
                  <c:v>11785.854499999999</c:v>
                </c:pt>
                <c:pt idx="3125">
                  <c:v>11804.578100000001</c:v>
                </c:pt>
                <c:pt idx="3126">
                  <c:v>11824.751</c:v>
                </c:pt>
                <c:pt idx="3127">
                  <c:v>11843.588900000001</c:v>
                </c:pt>
                <c:pt idx="3128">
                  <c:v>11861.709000000001</c:v>
                </c:pt>
                <c:pt idx="3129">
                  <c:v>11875.3066</c:v>
                </c:pt>
                <c:pt idx="3130">
                  <c:v>11891.3418</c:v>
                </c:pt>
                <c:pt idx="3131">
                  <c:v>11903.0723</c:v>
                </c:pt>
                <c:pt idx="3132">
                  <c:v>11914.3262</c:v>
                </c:pt>
                <c:pt idx="3133">
                  <c:v>11924.0049</c:v>
                </c:pt>
                <c:pt idx="3134">
                  <c:v>11935.296899999999</c:v>
                </c:pt>
                <c:pt idx="3135">
                  <c:v>11943.5908</c:v>
                </c:pt>
                <c:pt idx="3136">
                  <c:v>11946.987300000001</c:v>
                </c:pt>
                <c:pt idx="3137">
                  <c:v>11950.6777</c:v>
                </c:pt>
                <c:pt idx="3138">
                  <c:v>11956.7207</c:v>
                </c:pt>
                <c:pt idx="3139">
                  <c:v>11957.1162</c:v>
                </c:pt>
                <c:pt idx="3140">
                  <c:v>11958.4092</c:v>
                </c:pt>
                <c:pt idx="3141">
                  <c:v>11960.390600000001</c:v>
                </c:pt>
                <c:pt idx="3142">
                  <c:v>11958.4658</c:v>
                </c:pt>
                <c:pt idx="3143">
                  <c:v>11959.050800000001</c:v>
                </c:pt>
                <c:pt idx="3144">
                  <c:v>11958.424800000001</c:v>
                </c:pt>
                <c:pt idx="3145">
                  <c:v>11956.397499999999</c:v>
                </c:pt>
                <c:pt idx="3146">
                  <c:v>11958.7354</c:v>
                </c:pt>
                <c:pt idx="3147">
                  <c:v>11958.3135</c:v>
                </c:pt>
                <c:pt idx="3148">
                  <c:v>11957.9229</c:v>
                </c:pt>
                <c:pt idx="3149">
                  <c:v>11959.0137</c:v>
                </c:pt>
                <c:pt idx="3150">
                  <c:v>11959.793900000001</c:v>
                </c:pt>
                <c:pt idx="3151">
                  <c:v>11960.8711</c:v>
                </c:pt>
                <c:pt idx="3152">
                  <c:v>11958.6309</c:v>
                </c:pt>
                <c:pt idx="3153">
                  <c:v>11959.3262</c:v>
                </c:pt>
                <c:pt idx="3154">
                  <c:v>11959.2412</c:v>
                </c:pt>
                <c:pt idx="3155">
                  <c:v>11957.749</c:v>
                </c:pt>
                <c:pt idx="3156">
                  <c:v>11956.8613</c:v>
                </c:pt>
                <c:pt idx="3157">
                  <c:v>11959.104499999999</c:v>
                </c:pt>
                <c:pt idx="3158">
                  <c:v>11959.3945</c:v>
                </c:pt>
                <c:pt idx="3159">
                  <c:v>11959.915999999999</c:v>
                </c:pt>
                <c:pt idx="3160">
                  <c:v>11958.704100000001</c:v>
                </c:pt>
                <c:pt idx="3161">
                  <c:v>11957.544900000001</c:v>
                </c:pt>
                <c:pt idx="3162">
                  <c:v>11958.5918</c:v>
                </c:pt>
                <c:pt idx="3163">
                  <c:v>11958.6729</c:v>
                </c:pt>
                <c:pt idx="3164">
                  <c:v>11958.948200000001</c:v>
                </c:pt>
                <c:pt idx="3165">
                  <c:v>11960.239299999999</c:v>
                </c:pt>
                <c:pt idx="3166">
                  <c:v>11961.856400000001</c:v>
                </c:pt>
                <c:pt idx="3167">
                  <c:v>11963.675800000001</c:v>
                </c:pt>
                <c:pt idx="3168">
                  <c:v>11969.5684</c:v>
                </c:pt>
                <c:pt idx="3169">
                  <c:v>11974.334000000001</c:v>
                </c:pt>
                <c:pt idx="3170">
                  <c:v>11980.5918</c:v>
                </c:pt>
                <c:pt idx="3171">
                  <c:v>11990.1348</c:v>
                </c:pt>
                <c:pt idx="3172">
                  <c:v>11999.852500000001</c:v>
                </c:pt>
                <c:pt idx="3173">
                  <c:v>12010.112300000001</c:v>
                </c:pt>
                <c:pt idx="3174">
                  <c:v>12022.0967</c:v>
                </c:pt>
                <c:pt idx="3175">
                  <c:v>12038.8115</c:v>
                </c:pt>
                <c:pt idx="3176">
                  <c:v>12051.484399999999</c:v>
                </c:pt>
                <c:pt idx="3177">
                  <c:v>12067.6162</c:v>
                </c:pt>
                <c:pt idx="3178">
                  <c:v>12085.709000000001</c:v>
                </c:pt>
                <c:pt idx="3179">
                  <c:v>12106.0195</c:v>
                </c:pt>
                <c:pt idx="3180">
                  <c:v>12124.2646</c:v>
                </c:pt>
                <c:pt idx="3181">
                  <c:v>12146.5488</c:v>
                </c:pt>
                <c:pt idx="3182">
                  <c:v>12165.2109</c:v>
                </c:pt>
                <c:pt idx="3183">
                  <c:v>12185.749</c:v>
                </c:pt>
                <c:pt idx="3184">
                  <c:v>12205.501</c:v>
                </c:pt>
                <c:pt idx="3185">
                  <c:v>12225.8691</c:v>
                </c:pt>
                <c:pt idx="3186">
                  <c:v>12245.8467</c:v>
                </c:pt>
                <c:pt idx="3187">
                  <c:v>12264.7451</c:v>
                </c:pt>
                <c:pt idx="3188">
                  <c:v>12284.5908</c:v>
                </c:pt>
                <c:pt idx="3189">
                  <c:v>12305.588900000001</c:v>
                </c:pt>
                <c:pt idx="3190">
                  <c:v>12324.987300000001</c:v>
                </c:pt>
                <c:pt idx="3191">
                  <c:v>12344.257799999999</c:v>
                </c:pt>
                <c:pt idx="3192">
                  <c:v>12364.6484</c:v>
                </c:pt>
                <c:pt idx="3193">
                  <c:v>12384.2119</c:v>
                </c:pt>
                <c:pt idx="3194">
                  <c:v>12405.421899999999</c:v>
                </c:pt>
                <c:pt idx="3195">
                  <c:v>12422.8027</c:v>
                </c:pt>
                <c:pt idx="3196">
                  <c:v>12441.382799999999</c:v>
                </c:pt>
                <c:pt idx="3197">
                  <c:v>12462.8379</c:v>
                </c:pt>
                <c:pt idx="3198">
                  <c:v>12484.207</c:v>
                </c:pt>
                <c:pt idx="3199">
                  <c:v>12503.299800000001</c:v>
                </c:pt>
                <c:pt idx="3200">
                  <c:v>12524.7402</c:v>
                </c:pt>
                <c:pt idx="3201">
                  <c:v>12544.231400000001</c:v>
                </c:pt>
                <c:pt idx="3202">
                  <c:v>12563.0908</c:v>
                </c:pt>
                <c:pt idx="3203">
                  <c:v>12584.614299999999</c:v>
                </c:pt>
                <c:pt idx="3204">
                  <c:v>12604.080099999999</c:v>
                </c:pt>
                <c:pt idx="3205">
                  <c:v>12623.4805</c:v>
                </c:pt>
                <c:pt idx="3206">
                  <c:v>12642.731400000001</c:v>
                </c:pt>
                <c:pt idx="3207">
                  <c:v>12663.4912</c:v>
                </c:pt>
                <c:pt idx="3208">
                  <c:v>12685.781199999999</c:v>
                </c:pt>
                <c:pt idx="3209">
                  <c:v>12704.0869</c:v>
                </c:pt>
                <c:pt idx="3210">
                  <c:v>12723.2227</c:v>
                </c:pt>
                <c:pt idx="3211">
                  <c:v>12741.9092</c:v>
                </c:pt>
                <c:pt idx="3212">
                  <c:v>12764.2207</c:v>
                </c:pt>
                <c:pt idx="3213">
                  <c:v>12783.4395</c:v>
                </c:pt>
                <c:pt idx="3214">
                  <c:v>12802.9131</c:v>
                </c:pt>
                <c:pt idx="3215">
                  <c:v>12824.820299999999</c:v>
                </c:pt>
                <c:pt idx="3216">
                  <c:v>12845.018599999999</c:v>
                </c:pt>
                <c:pt idx="3217">
                  <c:v>12864.044900000001</c:v>
                </c:pt>
                <c:pt idx="3218">
                  <c:v>12882.179700000001</c:v>
                </c:pt>
                <c:pt idx="3219">
                  <c:v>12903.993200000001</c:v>
                </c:pt>
                <c:pt idx="3220">
                  <c:v>12922.790999999999</c:v>
                </c:pt>
                <c:pt idx="3221">
                  <c:v>12942.96</c:v>
                </c:pt>
                <c:pt idx="3222">
                  <c:v>12963.718699999999</c:v>
                </c:pt>
                <c:pt idx="3223">
                  <c:v>12981.832</c:v>
                </c:pt>
                <c:pt idx="3224">
                  <c:v>13002.377899999999</c:v>
                </c:pt>
                <c:pt idx="3225">
                  <c:v>13022.647499999999</c:v>
                </c:pt>
                <c:pt idx="3226">
                  <c:v>13039.515600000001</c:v>
                </c:pt>
                <c:pt idx="3227">
                  <c:v>13058.1387</c:v>
                </c:pt>
                <c:pt idx="3228">
                  <c:v>13073.707</c:v>
                </c:pt>
                <c:pt idx="3229">
                  <c:v>13086.6162</c:v>
                </c:pt>
                <c:pt idx="3230">
                  <c:v>13100.998</c:v>
                </c:pt>
                <c:pt idx="3231">
                  <c:v>13111.3398</c:v>
                </c:pt>
                <c:pt idx="3232">
                  <c:v>13122.0381</c:v>
                </c:pt>
                <c:pt idx="3233">
                  <c:v>13129.1162</c:v>
                </c:pt>
                <c:pt idx="3234">
                  <c:v>13136.877899999999</c:v>
                </c:pt>
                <c:pt idx="3235">
                  <c:v>13144</c:v>
                </c:pt>
                <c:pt idx="3236">
                  <c:v>13151.146500000001</c:v>
                </c:pt>
                <c:pt idx="3237">
                  <c:v>13156.768599999999</c:v>
                </c:pt>
                <c:pt idx="3238">
                  <c:v>13156.6445</c:v>
                </c:pt>
                <c:pt idx="3239">
                  <c:v>13155.1592</c:v>
                </c:pt>
                <c:pt idx="3240">
                  <c:v>13155.329100000001</c:v>
                </c:pt>
                <c:pt idx="3241">
                  <c:v>13155.343699999999</c:v>
                </c:pt>
                <c:pt idx="3242">
                  <c:v>13155.645500000001</c:v>
                </c:pt>
                <c:pt idx="3243">
                  <c:v>13156.627899999999</c:v>
                </c:pt>
                <c:pt idx="3244">
                  <c:v>13156.5342</c:v>
                </c:pt>
                <c:pt idx="3245">
                  <c:v>13154.3711</c:v>
                </c:pt>
                <c:pt idx="3246">
                  <c:v>13157.4375</c:v>
                </c:pt>
                <c:pt idx="3247">
                  <c:v>13156.3604</c:v>
                </c:pt>
                <c:pt idx="3248">
                  <c:v>13158.2783</c:v>
                </c:pt>
                <c:pt idx="3249">
                  <c:v>13153.666999999999</c:v>
                </c:pt>
                <c:pt idx="3250">
                  <c:v>13158.671899999999</c:v>
                </c:pt>
                <c:pt idx="3251">
                  <c:v>13156.5869</c:v>
                </c:pt>
                <c:pt idx="3252">
                  <c:v>13157.059600000001</c:v>
                </c:pt>
                <c:pt idx="3253">
                  <c:v>13157.106400000001</c:v>
                </c:pt>
                <c:pt idx="3254">
                  <c:v>13160.168</c:v>
                </c:pt>
                <c:pt idx="3255">
                  <c:v>13161.2207</c:v>
                </c:pt>
                <c:pt idx="3256">
                  <c:v>13165.2012</c:v>
                </c:pt>
                <c:pt idx="3257">
                  <c:v>13170.6533</c:v>
                </c:pt>
                <c:pt idx="3258">
                  <c:v>13178.4951</c:v>
                </c:pt>
                <c:pt idx="3259">
                  <c:v>13186.6553</c:v>
                </c:pt>
                <c:pt idx="3260">
                  <c:v>13198.309600000001</c:v>
                </c:pt>
                <c:pt idx="3261">
                  <c:v>13209.7822</c:v>
                </c:pt>
                <c:pt idx="3262">
                  <c:v>13219.949199999999</c:v>
                </c:pt>
                <c:pt idx="3263">
                  <c:v>13234.930700000001</c:v>
                </c:pt>
                <c:pt idx="3264">
                  <c:v>13248.5352</c:v>
                </c:pt>
                <c:pt idx="3265">
                  <c:v>13265.887699999999</c:v>
                </c:pt>
                <c:pt idx="3266">
                  <c:v>13284.8428</c:v>
                </c:pt>
                <c:pt idx="3267">
                  <c:v>13301.71</c:v>
                </c:pt>
                <c:pt idx="3268">
                  <c:v>13322.584000000001</c:v>
                </c:pt>
                <c:pt idx="3269">
                  <c:v>13343.805700000001</c:v>
                </c:pt>
                <c:pt idx="3270">
                  <c:v>13362.3086</c:v>
                </c:pt>
                <c:pt idx="3271">
                  <c:v>13383.082</c:v>
                </c:pt>
                <c:pt idx="3272">
                  <c:v>13402</c:v>
                </c:pt>
                <c:pt idx="3273">
                  <c:v>13423.512699999999</c:v>
                </c:pt>
                <c:pt idx="3274">
                  <c:v>13444.9365</c:v>
                </c:pt>
                <c:pt idx="3275">
                  <c:v>13463.2588</c:v>
                </c:pt>
                <c:pt idx="3276">
                  <c:v>13480.872100000001</c:v>
                </c:pt>
                <c:pt idx="3277">
                  <c:v>13502.055700000001</c:v>
                </c:pt>
                <c:pt idx="3278">
                  <c:v>13523.176799999999</c:v>
                </c:pt>
                <c:pt idx="3279">
                  <c:v>13544.6523</c:v>
                </c:pt>
                <c:pt idx="3280">
                  <c:v>13562.627899999999</c:v>
                </c:pt>
                <c:pt idx="3281">
                  <c:v>13584.2979</c:v>
                </c:pt>
                <c:pt idx="3282">
                  <c:v>13600.478499999999</c:v>
                </c:pt>
                <c:pt idx="3283">
                  <c:v>13623.075199999999</c:v>
                </c:pt>
                <c:pt idx="3284">
                  <c:v>13642.1592</c:v>
                </c:pt>
                <c:pt idx="3285">
                  <c:v>13661.392599999999</c:v>
                </c:pt>
                <c:pt idx="3286">
                  <c:v>13681.2441</c:v>
                </c:pt>
                <c:pt idx="3287">
                  <c:v>13700.331099999999</c:v>
                </c:pt>
                <c:pt idx="3288">
                  <c:v>13720.882799999999</c:v>
                </c:pt>
                <c:pt idx="3289">
                  <c:v>13740.4756</c:v>
                </c:pt>
                <c:pt idx="3290">
                  <c:v>13762.8223</c:v>
                </c:pt>
                <c:pt idx="3291">
                  <c:v>13782.265600000001</c:v>
                </c:pt>
                <c:pt idx="3292">
                  <c:v>13802.0088</c:v>
                </c:pt>
                <c:pt idx="3293">
                  <c:v>13823.1152</c:v>
                </c:pt>
                <c:pt idx="3294">
                  <c:v>13839.9648</c:v>
                </c:pt>
                <c:pt idx="3295">
                  <c:v>13860.640600000001</c:v>
                </c:pt>
                <c:pt idx="3296">
                  <c:v>13881.602500000001</c:v>
                </c:pt>
                <c:pt idx="3297">
                  <c:v>13902.3066</c:v>
                </c:pt>
                <c:pt idx="3298">
                  <c:v>13922.0625</c:v>
                </c:pt>
                <c:pt idx="3299">
                  <c:v>13940.112300000001</c:v>
                </c:pt>
                <c:pt idx="3300">
                  <c:v>13961.0625</c:v>
                </c:pt>
                <c:pt idx="3301">
                  <c:v>13980.614299999999</c:v>
                </c:pt>
                <c:pt idx="3302">
                  <c:v>14001.5908</c:v>
                </c:pt>
                <c:pt idx="3303">
                  <c:v>14022.272499999999</c:v>
                </c:pt>
                <c:pt idx="3304">
                  <c:v>14044.124</c:v>
                </c:pt>
                <c:pt idx="3305">
                  <c:v>14061.1289</c:v>
                </c:pt>
                <c:pt idx="3306">
                  <c:v>14080.9961</c:v>
                </c:pt>
                <c:pt idx="3307">
                  <c:v>14101.7754</c:v>
                </c:pt>
                <c:pt idx="3308">
                  <c:v>14121.209000000001</c:v>
                </c:pt>
                <c:pt idx="3309">
                  <c:v>14139.450199999999</c:v>
                </c:pt>
                <c:pt idx="3310">
                  <c:v>14160.0605</c:v>
                </c:pt>
                <c:pt idx="3311">
                  <c:v>14182.6162</c:v>
                </c:pt>
                <c:pt idx="3312">
                  <c:v>14201.3379</c:v>
                </c:pt>
                <c:pt idx="3313">
                  <c:v>14220.8369</c:v>
                </c:pt>
                <c:pt idx="3314">
                  <c:v>14238.6963</c:v>
                </c:pt>
                <c:pt idx="3315">
                  <c:v>14255.7539</c:v>
                </c:pt>
                <c:pt idx="3316">
                  <c:v>14270.950199999999</c:v>
                </c:pt>
                <c:pt idx="3317">
                  <c:v>14284.0635</c:v>
                </c:pt>
                <c:pt idx="3318">
                  <c:v>14297.575199999999</c:v>
                </c:pt>
                <c:pt idx="3319">
                  <c:v>14309.007799999999</c:v>
                </c:pt>
                <c:pt idx="3320">
                  <c:v>14318.856400000001</c:v>
                </c:pt>
                <c:pt idx="3321">
                  <c:v>14328.825199999999</c:v>
                </c:pt>
                <c:pt idx="3322">
                  <c:v>14334.0479</c:v>
                </c:pt>
                <c:pt idx="3323">
                  <c:v>14341.136699999999</c:v>
                </c:pt>
                <c:pt idx="3324">
                  <c:v>14347.364299999999</c:v>
                </c:pt>
                <c:pt idx="3325">
                  <c:v>14349.737300000001</c:v>
                </c:pt>
                <c:pt idx="3326">
                  <c:v>14352.175800000001</c:v>
                </c:pt>
                <c:pt idx="3327">
                  <c:v>14353.168</c:v>
                </c:pt>
                <c:pt idx="3328">
                  <c:v>14356.0625</c:v>
                </c:pt>
                <c:pt idx="3329">
                  <c:v>14352.046899999999</c:v>
                </c:pt>
                <c:pt idx="3330">
                  <c:v>14354.315399999999</c:v>
                </c:pt>
                <c:pt idx="3331">
                  <c:v>14353.6914</c:v>
                </c:pt>
                <c:pt idx="3332">
                  <c:v>14354.1396</c:v>
                </c:pt>
                <c:pt idx="3333">
                  <c:v>14353.272499999999</c:v>
                </c:pt>
                <c:pt idx="3334">
                  <c:v>14356.249</c:v>
                </c:pt>
                <c:pt idx="3335">
                  <c:v>14354.107400000001</c:v>
                </c:pt>
                <c:pt idx="3336">
                  <c:v>14354.8076</c:v>
                </c:pt>
                <c:pt idx="3337">
                  <c:v>14353.2852</c:v>
                </c:pt>
                <c:pt idx="3338">
                  <c:v>14355.858399999999</c:v>
                </c:pt>
                <c:pt idx="3339">
                  <c:v>14353.901400000001</c:v>
                </c:pt>
                <c:pt idx="3340">
                  <c:v>14353.647499999999</c:v>
                </c:pt>
                <c:pt idx="3341">
                  <c:v>14354.979499999999</c:v>
                </c:pt>
                <c:pt idx="3342">
                  <c:v>14354.6348</c:v>
                </c:pt>
                <c:pt idx="3343">
                  <c:v>14353.4961</c:v>
                </c:pt>
                <c:pt idx="3344">
                  <c:v>14352.9434</c:v>
                </c:pt>
                <c:pt idx="3345">
                  <c:v>14352.679700000001</c:v>
                </c:pt>
                <c:pt idx="3346">
                  <c:v>14352.708000000001</c:v>
                </c:pt>
                <c:pt idx="3347">
                  <c:v>14353.4053</c:v>
                </c:pt>
                <c:pt idx="3348">
                  <c:v>14353.0088</c:v>
                </c:pt>
                <c:pt idx="3349">
                  <c:v>14353.79</c:v>
                </c:pt>
                <c:pt idx="3350">
                  <c:v>14352.5283</c:v>
                </c:pt>
                <c:pt idx="3351">
                  <c:v>14357.1445</c:v>
                </c:pt>
                <c:pt idx="3352">
                  <c:v>14358.8613</c:v>
                </c:pt>
                <c:pt idx="3353">
                  <c:v>14363.7646</c:v>
                </c:pt>
                <c:pt idx="3354">
                  <c:v>14368.5303</c:v>
                </c:pt>
                <c:pt idx="3355">
                  <c:v>14375.582</c:v>
                </c:pt>
                <c:pt idx="3356">
                  <c:v>14385.867200000001</c:v>
                </c:pt>
                <c:pt idx="3357">
                  <c:v>14396.6602</c:v>
                </c:pt>
                <c:pt idx="3358">
                  <c:v>14406.684600000001</c:v>
                </c:pt>
                <c:pt idx="3359">
                  <c:v>14417.979499999999</c:v>
                </c:pt>
                <c:pt idx="3360">
                  <c:v>14432.051799999999</c:v>
                </c:pt>
                <c:pt idx="3361">
                  <c:v>14448.1973</c:v>
                </c:pt>
                <c:pt idx="3362">
                  <c:v>14463.4609</c:v>
                </c:pt>
                <c:pt idx="3363">
                  <c:v>14483.093699999999</c:v>
                </c:pt>
                <c:pt idx="3364">
                  <c:v>14500.419900000001</c:v>
                </c:pt>
                <c:pt idx="3365">
                  <c:v>14521.083000000001</c:v>
                </c:pt>
                <c:pt idx="3366">
                  <c:v>14540.463900000001</c:v>
                </c:pt>
                <c:pt idx="3367">
                  <c:v>14559.5</c:v>
                </c:pt>
                <c:pt idx="3368">
                  <c:v>14579.559600000001</c:v>
                </c:pt>
                <c:pt idx="3369">
                  <c:v>14601.3213</c:v>
                </c:pt>
                <c:pt idx="3370">
                  <c:v>14619.5537</c:v>
                </c:pt>
                <c:pt idx="3371">
                  <c:v>14639.612300000001</c:v>
                </c:pt>
                <c:pt idx="3372">
                  <c:v>14660.4395</c:v>
                </c:pt>
                <c:pt idx="3373">
                  <c:v>14681.393599999999</c:v>
                </c:pt>
                <c:pt idx="3374">
                  <c:v>14700.6777</c:v>
                </c:pt>
                <c:pt idx="3375">
                  <c:v>14719.791999999999</c:v>
                </c:pt>
                <c:pt idx="3376">
                  <c:v>14739.291999999999</c:v>
                </c:pt>
                <c:pt idx="3377">
                  <c:v>14761.0137</c:v>
                </c:pt>
                <c:pt idx="3378">
                  <c:v>14778.137699999999</c:v>
                </c:pt>
                <c:pt idx="3379">
                  <c:v>14799.6201</c:v>
                </c:pt>
                <c:pt idx="3380">
                  <c:v>14819.477500000001</c:v>
                </c:pt>
                <c:pt idx="3381">
                  <c:v>14839.271500000001</c:v>
                </c:pt>
                <c:pt idx="3382">
                  <c:v>14859.4717</c:v>
                </c:pt>
                <c:pt idx="3383">
                  <c:v>14879.635700000001</c:v>
                </c:pt>
                <c:pt idx="3384">
                  <c:v>14899.618200000001</c:v>
                </c:pt>
                <c:pt idx="3385">
                  <c:v>14919.5566</c:v>
                </c:pt>
                <c:pt idx="3386">
                  <c:v>14940.7402</c:v>
                </c:pt>
                <c:pt idx="3387">
                  <c:v>14959.607400000001</c:v>
                </c:pt>
                <c:pt idx="3388">
                  <c:v>14978.8662</c:v>
                </c:pt>
                <c:pt idx="3389">
                  <c:v>14998.955099999999</c:v>
                </c:pt>
                <c:pt idx="3390">
                  <c:v>15020.320299999999</c:v>
                </c:pt>
                <c:pt idx="3391">
                  <c:v>15039.2822</c:v>
                </c:pt>
                <c:pt idx="3392">
                  <c:v>15057.386699999999</c:v>
                </c:pt>
                <c:pt idx="3393">
                  <c:v>15078.118200000001</c:v>
                </c:pt>
                <c:pt idx="3394">
                  <c:v>15099.6289</c:v>
                </c:pt>
                <c:pt idx="3395">
                  <c:v>15117.267599999999</c:v>
                </c:pt>
                <c:pt idx="3396">
                  <c:v>15137.0527</c:v>
                </c:pt>
                <c:pt idx="3397">
                  <c:v>15150.799800000001</c:v>
                </c:pt>
                <c:pt idx="3398">
                  <c:v>15178.945299999999</c:v>
                </c:pt>
                <c:pt idx="3399">
                  <c:v>15198.2559</c:v>
                </c:pt>
                <c:pt idx="3400">
                  <c:v>15219.5723</c:v>
                </c:pt>
                <c:pt idx="3401">
                  <c:v>15239.891600000001</c:v>
                </c:pt>
                <c:pt idx="3402">
                  <c:v>15258.9854</c:v>
                </c:pt>
                <c:pt idx="3403">
                  <c:v>15277.9375</c:v>
                </c:pt>
                <c:pt idx="3404">
                  <c:v>15300.5244</c:v>
                </c:pt>
                <c:pt idx="3405">
                  <c:v>15318.106400000001</c:v>
                </c:pt>
                <c:pt idx="3406">
                  <c:v>15338.8086</c:v>
                </c:pt>
                <c:pt idx="3407">
                  <c:v>15358.0293</c:v>
                </c:pt>
                <c:pt idx="3408">
                  <c:v>15377.643599999999</c:v>
                </c:pt>
                <c:pt idx="3409">
                  <c:v>15399.387699999999</c:v>
                </c:pt>
                <c:pt idx="3410">
                  <c:v>15416.3359</c:v>
                </c:pt>
                <c:pt idx="3411">
                  <c:v>15436.002899999999</c:v>
                </c:pt>
                <c:pt idx="3412">
                  <c:v>15452.5342</c:v>
                </c:pt>
                <c:pt idx="3413">
                  <c:v>15466.8516</c:v>
                </c:pt>
                <c:pt idx="3414">
                  <c:v>15482.506799999999</c:v>
                </c:pt>
                <c:pt idx="3415">
                  <c:v>15496.373</c:v>
                </c:pt>
                <c:pt idx="3416">
                  <c:v>15507.4697</c:v>
                </c:pt>
                <c:pt idx="3417">
                  <c:v>15516.218699999999</c:v>
                </c:pt>
                <c:pt idx="3418">
                  <c:v>15524.9512</c:v>
                </c:pt>
                <c:pt idx="3419">
                  <c:v>15532.315399999999</c:v>
                </c:pt>
                <c:pt idx="3420">
                  <c:v>15539.3086</c:v>
                </c:pt>
                <c:pt idx="3421">
                  <c:v>15544.5293</c:v>
                </c:pt>
                <c:pt idx="3422">
                  <c:v>15546.679700000001</c:v>
                </c:pt>
                <c:pt idx="3423">
                  <c:v>15549.7646</c:v>
                </c:pt>
                <c:pt idx="3424">
                  <c:v>15549.2822</c:v>
                </c:pt>
                <c:pt idx="3425">
                  <c:v>15549.0898</c:v>
                </c:pt>
                <c:pt idx="3426">
                  <c:v>15551.613300000001</c:v>
                </c:pt>
                <c:pt idx="3427">
                  <c:v>15548.9463</c:v>
                </c:pt>
                <c:pt idx="3428">
                  <c:v>15549.945299999999</c:v>
                </c:pt>
                <c:pt idx="3429">
                  <c:v>15550.2881</c:v>
                </c:pt>
                <c:pt idx="3430">
                  <c:v>15549.665000000001</c:v>
                </c:pt>
                <c:pt idx="3431">
                  <c:v>15551.0059</c:v>
                </c:pt>
                <c:pt idx="3432">
                  <c:v>15549.6396</c:v>
                </c:pt>
                <c:pt idx="3433">
                  <c:v>15549.7871</c:v>
                </c:pt>
                <c:pt idx="3434">
                  <c:v>15550.1787</c:v>
                </c:pt>
                <c:pt idx="3435">
                  <c:v>15548.790999999999</c:v>
                </c:pt>
                <c:pt idx="3436">
                  <c:v>15547.9102</c:v>
                </c:pt>
                <c:pt idx="3437">
                  <c:v>15550.0371</c:v>
                </c:pt>
                <c:pt idx="3438">
                  <c:v>15551.805700000001</c:v>
                </c:pt>
                <c:pt idx="3439">
                  <c:v>15549.198200000001</c:v>
                </c:pt>
                <c:pt idx="3440">
                  <c:v>15551.781199999999</c:v>
                </c:pt>
                <c:pt idx="3441">
                  <c:v>15550.4756</c:v>
                </c:pt>
                <c:pt idx="3442">
                  <c:v>15550.0332</c:v>
                </c:pt>
                <c:pt idx="3443">
                  <c:v>15550.584999999999</c:v>
                </c:pt>
                <c:pt idx="3444">
                  <c:v>15550.9238</c:v>
                </c:pt>
                <c:pt idx="3445">
                  <c:v>15551.9414</c:v>
                </c:pt>
                <c:pt idx="3446">
                  <c:v>15549.8477</c:v>
                </c:pt>
                <c:pt idx="3447">
                  <c:v>15552.022499999999</c:v>
                </c:pt>
                <c:pt idx="3448">
                  <c:v>15548.176799999999</c:v>
                </c:pt>
                <c:pt idx="3449">
                  <c:v>15549.4102</c:v>
                </c:pt>
                <c:pt idx="3450">
                  <c:v>15545.748</c:v>
                </c:pt>
                <c:pt idx="3451">
                  <c:v>15552.231400000001</c:v>
                </c:pt>
                <c:pt idx="3452">
                  <c:v>15552.109399999999</c:v>
                </c:pt>
                <c:pt idx="3453">
                  <c:v>15549.5039</c:v>
                </c:pt>
                <c:pt idx="3454">
                  <c:v>15549.828100000001</c:v>
                </c:pt>
                <c:pt idx="3455">
                  <c:v>15550.2441</c:v>
                </c:pt>
                <c:pt idx="3456">
                  <c:v>15551.2246</c:v>
                </c:pt>
                <c:pt idx="3457">
                  <c:v>15550.1729</c:v>
                </c:pt>
                <c:pt idx="3458">
                  <c:v>15550.477500000001</c:v>
                </c:pt>
                <c:pt idx="3459">
                  <c:v>15551.554700000001</c:v>
                </c:pt>
                <c:pt idx="3460">
                  <c:v>15548.4668</c:v>
                </c:pt>
                <c:pt idx="3461">
                  <c:v>15550.968699999999</c:v>
                </c:pt>
                <c:pt idx="3462">
                  <c:v>15559.2227</c:v>
                </c:pt>
                <c:pt idx="3463">
                  <c:v>15547.824199999999</c:v>
                </c:pt>
                <c:pt idx="3464">
                  <c:v>15550.5293</c:v>
                </c:pt>
                <c:pt idx="3465">
                  <c:v>15552.3369</c:v>
                </c:pt>
                <c:pt idx="3466">
                  <c:v>15551.332</c:v>
                </c:pt>
                <c:pt idx="3467">
                  <c:v>15551.520500000001</c:v>
                </c:pt>
                <c:pt idx="3468">
                  <c:v>15552.1729</c:v>
                </c:pt>
                <c:pt idx="3469">
                  <c:v>15553.0957</c:v>
                </c:pt>
                <c:pt idx="3470">
                  <c:v>15555.3467</c:v>
                </c:pt>
                <c:pt idx="3471">
                  <c:v>15558.9658</c:v>
                </c:pt>
                <c:pt idx="3472">
                  <c:v>15564.049800000001</c:v>
                </c:pt>
                <c:pt idx="3473">
                  <c:v>15573.734399999999</c:v>
                </c:pt>
                <c:pt idx="3474">
                  <c:v>15581.8711</c:v>
                </c:pt>
                <c:pt idx="3475">
                  <c:v>15593.7783</c:v>
                </c:pt>
                <c:pt idx="3476">
                  <c:v>15601.698200000001</c:v>
                </c:pt>
                <c:pt idx="3477">
                  <c:v>15616.291999999999</c:v>
                </c:pt>
                <c:pt idx="3478">
                  <c:v>15627.987300000001</c:v>
                </c:pt>
                <c:pt idx="3479">
                  <c:v>15641.643599999999</c:v>
                </c:pt>
                <c:pt idx="3480">
                  <c:v>15656.281199999999</c:v>
                </c:pt>
                <c:pt idx="3481">
                  <c:v>15674.3848</c:v>
                </c:pt>
                <c:pt idx="3482">
                  <c:v>15697.6729</c:v>
                </c:pt>
                <c:pt idx="3483">
                  <c:v>15715.9629</c:v>
                </c:pt>
                <c:pt idx="3484">
                  <c:v>15736.983399999999</c:v>
                </c:pt>
                <c:pt idx="3485">
                  <c:v>15756.5137</c:v>
                </c:pt>
                <c:pt idx="3486">
                  <c:v>15776.9121</c:v>
                </c:pt>
                <c:pt idx="3487">
                  <c:v>15795.920899999999</c:v>
                </c:pt>
                <c:pt idx="3488">
                  <c:v>15815.232400000001</c:v>
                </c:pt>
                <c:pt idx="3489">
                  <c:v>15835.4668</c:v>
                </c:pt>
                <c:pt idx="3490">
                  <c:v>15857.918</c:v>
                </c:pt>
                <c:pt idx="3491">
                  <c:v>15873.829100000001</c:v>
                </c:pt>
                <c:pt idx="3492">
                  <c:v>15894.143599999999</c:v>
                </c:pt>
                <c:pt idx="3493">
                  <c:v>15914.0049</c:v>
                </c:pt>
                <c:pt idx="3494">
                  <c:v>15931.498</c:v>
                </c:pt>
                <c:pt idx="3495">
                  <c:v>15954.5615</c:v>
                </c:pt>
                <c:pt idx="3496">
                  <c:v>15973.581099999999</c:v>
                </c:pt>
                <c:pt idx="3497">
                  <c:v>15994.794900000001</c:v>
                </c:pt>
                <c:pt idx="3498">
                  <c:v>16021.830099999999</c:v>
                </c:pt>
                <c:pt idx="3499">
                  <c:v>16032.304700000001</c:v>
                </c:pt>
                <c:pt idx="3500">
                  <c:v>16056.791999999999</c:v>
                </c:pt>
                <c:pt idx="3501">
                  <c:v>16076.988300000001</c:v>
                </c:pt>
                <c:pt idx="3502">
                  <c:v>16095.953100000001</c:v>
                </c:pt>
                <c:pt idx="3503">
                  <c:v>16116.3145</c:v>
                </c:pt>
                <c:pt idx="3504">
                  <c:v>16137.1533</c:v>
                </c:pt>
                <c:pt idx="3505">
                  <c:v>16154.4961</c:v>
                </c:pt>
                <c:pt idx="3506">
                  <c:v>16173.8408</c:v>
                </c:pt>
                <c:pt idx="3507">
                  <c:v>16193.760700000001</c:v>
                </c:pt>
                <c:pt idx="3508">
                  <c:v>16203.1543</c:v>
                </c:pt>
                <c:pt idx="3509">
                  <c:v>16236.0371</c:v>
                </c:pt>
                <c:pt idx="3510">
                  <c:v>16254.574199999999</c:v>
                </c:pt>
                <c:pt idx="3511">
                  <c:v>16272.1387</c:v>
                </c:pt>
                <c:pt idx="3512">
                  <c:v>16296.6494</c:v>
                </c:pt>
                <c:pt idx="3513">
                  <c:v>16316.21</c:v>
                </c:pt>
                <c:pt idx="3514">
                  <c:v>16334.626</c:v>
                </c:pt>
                <c:pt idx="3515">
                  <c:v>16357.950199999999</c:v>
                </c:pt>
                <c:pt idx="3516">
                  <c:v>16374.875</c:v>
                </c:pt>
                <c:pt idx="3517">
                  <c:v>16395.671900000001</c:v>
                </c:pt>
                <c:pt idx="3518">
                  <c:v>16416.5586</c:v>
                </c:pt>
                <c:pt idx="3519">
                  <c:v>16434.269499999999</c:v>
                </c:pt>
                <c:pt idx="3520">
                  <c:v>16453.640599999999</c:v>
                </c:pt>
                <c:pt idx="3521">
                  <c:v>16475.8066</c:v>
                </c:pt>
                <c:pt idx="3522">
                  <c:v>16494.962899999999</c:v>
                </c:pt>
                <c:pt idx="3523">
                  <c:v>16513.919900000001</c:v>
                </c:pt>
                <c:pt idx="3524">
                  <c:v>16535.724600000001</c:v>
                </c:pt>
                <c:pt idx="3525">
                  <c:v>16553.992200000001</c:v>
                </c:pt>
                <c:pt idx="3526">
                  <c:v>16575.533200000002</c:v>
                </c:pt>
                <c:pt idx="3527">
                  <c:v>16594.156200000001</c:v>
                </c:pt>
                <c:pt idx="3528">
                  <c:v>16613.339800000002</c:v>
                </c:pt>
                <c:pt idx="3529">
                  <c:v>16629.699199999999</c:v>
                </c:pt>
                <c:pt idx="3530">
                  <c:v>16648.150399999999</c:v>
                </c:pt>
                <c:pt idx="3531">
                  <c:v>16663.8809</c:v>
                </c:pt>
                <c:pt idx="3532">
                  <c:v>16678.7012</c:v>
                </c:pt>
                <c:pt idx="3533">
                  <c:v>16691.669900000001</c:v>
                </c:pt>
                <c:pt idx="3534">
                  <c:v>16701.724600000001</c:v>
                </c:pt>
                <c:pt idx="3535">
                  <c:v>16714.6855</c:v>
                </c:pt>
                <c:pt idx="3536">
                  <c:v>16723.271499999999</c:v>
                </c:pt>
                <c:pt idx="3537">
                  <c:v>16727.976600000002</c:v>
                </c:pt>
                <c:pt idx="3538">
                  <c:v>16736.9434</c:v>
                </c:pt>
                <c:pt idx="3539">
                  <c:v>16739.9316</c:v>
                </c:pt>
                <c:pt idx="3540">
                  <c:v>16744.601600000002</c:v>
                </c:pt>
                <c:pt idx="3541">
                  <c:v>16744.882799999999</c:v>
                </c:pt>
                <c:pt idx="3542">
                  <c:v>16747.7363</c:v>
                </c:pt>
                <c:pt idx="3543">
                  <c:v>16746.574199999999</c:v>
                </c:pt>
                <c:pt idx="3544">
                  <c:v>16746.8105</c:v>
                </c:pt>
                <c:pt idx="3545">
                  <c:v>16746.529299999998</c:v>
                </c:pt>
                <c:pt idx="3546">
                  <c:v>16747.9277</c:v>
                </c:pt>
                <c:pt idx="3547">
                  <c:v>16747.359400000001</c:v>
                </c:pt>
                <c:pt idx="3548">
                  <c:v>16747.8613</c:v>
                </c:pt>
                <c:pt idx="3549">
                  <c:v>16745.5</c:v>
                </c:pt>
                <c:pt idx="3550">
                  <c:v>16748.0566</c:v>
                </c:pt>
                <c:pt idx="3551">
                  <c:v>16747.7539</c:v>
                </c:pt>
                <c:pt idx="3552">
                  <c:v>16749.9238</c:v>
                </c:pt>
                <c:pt idx="3553">
                  <c:v>16746.593700000001</c:v>
                </c:pt>
                <c:pt idx="3554">
                  <c:v>16746.831999999999</c:v>
                </c:pt>
                <c:pt idx="3555">
                  <c:v>16746.4414</c:v>
                </c:pt>
                <c:pt idx="3556">
                  <c:v>16748.017599999999</c:v>
                </c:pt>
                <c:pt idx="3557">
                  <c:v>16747.0723</c:v>
                </c:pt>
                <c:pt idx="3558">
                  <c:v>16745.919900000001</c:v>
                </c:pt>
                <c:pt idx="3559">
                  <c:v>16746.984400000001</c:v>
                </c:pt>
                <c:pt idx="3560">
                  <c:v>16749.464800000002</c:v>
                </c:pt>
                <c:pt idx="3561">
                  <c:v>16748.955099999999</c:v>
                </c:pt>
                <c:pt idx="3562">
                  <c:v>16748.9512</c:v>
                </c:pt>
                <c:pt idx="3563">
                  <c:v>16756.898399999998</c:v>
                </c:pt>
                <c:pt idx="3564">
                  <c:v>16762.074199999999</c:v>
                </c:pt>
                <c:pt idx="3565">
                  <c:v>16768.6973</c:v>
                </c:pt>
                <c:pt idx="3566">
                  <c:v>16778.6738</c:v>
                </c:pt>
                <c:pt idx="3567">
                  <c:v>16785.8613</c:v>
                </c:pt>
                <c:pt idx="3568">
                  <c:v>16798.8691</c:v>
                </c:pt>
                <c:pt idx="3569">
                  <c:v>16810.910199999998</c:v>
                </c:pt>
                <c:pt idx="3570">
                  <c:v>16825.377</c:v>
                </c:pt>
                <c:pt idx="3571">
                  <c:v>16840.837899999999</c:v>
                </c:pt>
                <c:pt idx="3572">
                  <c:v>16855.492200000001</c:v>
                </c:pt>
                <c:pt idx="3573">
                  <c:v>16883.5605</c:v>
                </c:pt>
                <c:pt idx="3574">
                  <c:v>16893.0566</c:v>
                </c:pt>
                <c:pt idx="3575">
                  <c:v>16910.535199999998</c:v>
                </c:pt>
                <c:pt idx="3576">
                  <c:v>16936.824199999999</c:v>
                </c:pt>
                <c:pt idx="3577">
                  <c:v>16951.583999999999</c:v>
                </c:pt>
                <c:pt idx="3578">
                  <c:v>16973.779299999998</c:v>
                </c:pt>
                <c:pt idx="3579">
                  <c:v>16991.841799999998</c:v>
                </c:pt>
                <c:pt idx="3580">
                  <c:v>17013.863300000001</c:v>
                </c:pt>
                <c:pt idx="3581">
                  <c:v>17034.037100000001</c:v>
                </c:pt>
                <c:pt idx="3582">
                  <c:v>17052.675800000001</c:v>
                </c:pt>
                <c:pt idx="3583">
                  <c:v>17073.179700000001</c:v>
                </c:pt>
                <c:pt idx="3584">
                  <c:v>17093.9961</c:v>
                </c:pt>
                <c:pt idx="3585">
                  <c:v>17112.714800000002</c:v>
                </c:pt>
                <c:pt idx="3586">
                  <c:v>17134.230500000001</c:v>
                </c:pt>
                <c:pt idx="3587">
                  <c:v>17153.650399999999</c:v>
                </c:pt>
                <c:pt idx="3588">
                  <c:v>17172.2461</c:v>
                </c:pt>
                <c:pt idx="3589">
                  <c:v>17190.5098</c:v>
                </c:pt>
                <c:pt idx="3590">
                  <c:v>17212.7402</c:v>
                </c:pt>
                <c:pt idx="3591">
                  <c:v>17231.777300000002</c:v>
                </c:pt>
                <c:pt idx="3592">
                  <c:v>17254.25</c:v>
                </c:pt>
                <c:pt idx="3593">
                  <c:v>17271.1309</c:v>
                </c:pt>
                <c:pt idx="3594">
                  <c:v>17291.039100000002</c:v>
                </c:pt>
                <c:pt idx="3595">
                  <c:v>17313.703099999999</c:v>
                </c:pt>
                <c:pt idx="3596">
                  <c:v>17334.080099999999</c:v>
                </c:pt>
                <c:pt idx="3597">
                  <c:v>17352.902300000002</c:v>
                </c:pt>
                <c:pt idx="3598">
                  <c:v>17362.695299999999</c:v>
                </c:pt>
                <c:pt idx="3599">
                  <c:v>17396.5664</c:v>
                </c:pt>
                <c:pt idx="3600">
                  <c:v>17411.070299999999</c:v>
                </c:pt>
                <c:pt idx="3601">
                  <c:v>17434.162100000001</c:v>
                </c:pt>
                <c:pt idx="3602">
                  <c:v>17451.029299999998</c:v>
                </c:pt>
                <c:pt idx="3603">
                  <c:v>17469.169900000001</c:v>
                </c:pt>
                <c:pt idx="3604">
                  <c:v>17491.537100000001</c:v>
                </c:pt>
                <c:pt idx="3605">
                  <c:v>17513.142599999999</c:v>
                </c:pt>
                <c:pt idx="3606">
                  <c:v>17533.113300000001</c:v>
                </c:pt>
                <c:pt idx="3607">
                  <c:v>17551.8086</c:v>
                </c:pt>
                <c:pt idx="3608">
                  <c:v>17572.580099999999</c:v>
                </c:pt>
                <c:pt idx="3609">
                  <c:v>17591.4355</c:v>
                </c:pt>
                <c:pt idx="3610">
                  <c:v>17610.089800000002</c:v>
                </c:pt>
                <c:pt idx="3611">
                  <c:v>17629.916000000001</c:v>
                </c:pt>
                <c:pt idx="3612">
                  <c:v>17656.6152</c:v>
                </c:pt>
                <c:pt idx="3613">
                  <c:v>17664.3887</c:v>
                </c:pt>
                <c:pt idx="3614">
                  <c:v>17686.726600000002</c:v>
                </c:pt>
                <c:pt idx="3615">
                  <c:v>17710.044900000001</c:v>
                </c:pt>
                <c:pt idx="3616">
                  <c:v>17730.498</c:v>
                </c:pt>
                <c:pt idx="3617">
                  <c:v>17760.632799999999</c:v>
                </c:pt>
                <c:pt idx="3618">
                  <c:v>17769.9473</c:v>
                </c:pt>
                <c:pt idx="3619">
                  <c:v>17791.831999999999</c:v>
                </c:pt>
                <c:pt idx="3620">
                  <c:v>17809.382799999999</c:v>
                </c:pt>
                <c:pt idx="3621">
                  <c:v>17830.355500000001</c:v>
                </c:pt>
                <c:pt idx="3622">
                  <c:v>17846.654299999998</c:v>
                </c:pt>
                <c:pt idx="3623">
                  <c:v>17861.2559</c:v>
                </c:pt>
                <c:pt idx="3624">
                  <c:v>17876.9941</c:v>
                </c:pt>
                <c:pt idx="3625">
                  <c:v>17889.271499999999</c:v>
                </c:pt>
                <c:pt idx="3626">
                  <c:v>17902.400399999999</c:v>
                </c:pt>
                <c:pt idx="3627">
                  <c:v>17910.7539</c:v>
                </c:pt>
                <c:pt idx="3628">
                  <c:v>17921.080099999999</c:v>
                </c:pt>
                <c:pt idx="3629">
                  <c:v>17928.859400000001</c:v>
                </c:pt>
                <c:pt idx="3630">
                  <c:v>17933.4316</c:v>
                </c:pt>
                <c:pt idx="3631">
                  <c:v>17941.294900000001</c:v>
                </c:pt>
                <c:pt idx="3632">
                  <c:v>17942.023399999998</c:v>
                </c:pt>
                <c:pt idx="3633">
                  <c:v>17946.8066</c:v>
                </c:pt>
                <c:pt idx="3634">
                  <c:v>17945.267599999999</c:v>
                </c:pt>
                <c:pt idx="3635">
                  <c:v>17945.418000000001</c:v>
                </c:pt>
                <c:pt idx="3636">
                  <c:v>17944.910199999998</c:v>
                </c:pt>
                <c:pt idx="3637">
                  <c:v>17945.783200000002</c:v>
                </c:pt>
                <c:pt idx="3638">
                  <c:v>17945.726600000002</c:v>
                </c:pt>
                <c:pt idx="3639">
                  <c:v>17947.646499999999</c:v>
                </c:pt>
                <c:pt idx="3640">
                  <c:v>17945.3887</c:v>
                </c:pt>
                <c:pt idx="3641">
                  <c:v>17946.1152</c:v>
                </c:pt>
                <c:pt idx="3642">
                  <c:v>17946.7461</c:v>
                </c:pt>
                <c:pt idx="3643">
                  <c:v>17955.742200000001</c:v>
                </c:pt>
                <c:pt idx="3644">
                  <c:v>17948.898399999998</c:v>
                </c:pt>
                <c:pt idx="3645">
                  <c:v>17946.078099999999</c:v>
                </c:pt>
                <c:pt idx="3646">
                  <c:v>17950.019499999999</c:v>
                </c:pt>
                <c:pt idx="3647">
                  <c:v>17947.275399999999</c:v>
                </c:pt>
                <c:pt idx="3648">
                  <c:v>17945.0488</c:v>
                </c:pt>
                <c:pt idx="3649">
                  <c:v>17943.5566</c:v>
                </c:pt>
                <c:pt idx="3650">
                  <c:v>17943.978500000001</c:v>
                </c:pt>
                <c:pt idx="3651">
                  <c:v>17946.0527</c:v>
                </c:pt>
                <c:pt idx="3652">
                  <c:v>17942.296900000001</c:v>
                </c:pt>
                <c:pt idx="3653">
                  <c:v>17945.2012</c:v>
                </c:pt>
                <c:pt idx="3654">
                  <c:v>17945.3105</c:v>
                </c:pt>
                <c:pt idx="3655">
                  <c:v>17946.099600000001</c:v>
                </c:pt>
                <c:pt idx="3656">
                  <c:v>17947.1738</c:v>
                </c:pt>
                <c:pt idx="3657">
                  <c:v>17945.4316</c:v>
                </c:pt>
                <c:pt idx="3658">
                  <c:v>17946.824199999999</c:v>
                </c:pt>
                <c:pt idx="3659">
                  <c:v>17952.293000000001</c:v>
                </c:pt>
                <c:pt idx="3660">
                  <c:v>17947.238300000001</c:v>
                </c:pt>
                <c:pt idx="3661">
                  <c:v>17947.482400000001</c:v>
                </c:pt>
                <c:pt idx="3662">
                  <c:v>17945.830099999999</c:v>
                </c:pt>
                <c:pt idx="3663">
                  <c:v>17944.050800000001</c:v>
                </c:pt>
                <c:pt idx="3664">
                  <c:v>17945.9961</c:v>
                </c:pt>
                <c:pt idx="3665">
                  <c:v>17942.599600000001</c:v>
                </c:pt>
                <c:pt idx="3666">
                  <c:v>17945.1895</c:v>
                </c:pt>
                <c:pt idx="3667">
                  <c:v>17945.515599999999</c:v>
                </c:pt>
                <c:pt idx="3668">
                  <c:v>17947.0664</c:v>
                </c:pt>
                <c:pt idx="3669">
                  <c:v>17947.349600000001</c:v>
                </c:pt>
                <c:pt idx="3670">
                  <c:v>17946.8164</c:v>
                </c:pt>
                <c:pt idx="3671">
                  <c:v>17945.507799999999</c:v>
                </c:pt>
                <c:pt idx="3672">
                  <c:v>17947.460899999998</c:v>
                </c:pt>
                <c:pt idx="3673">
                  <c:v>17945.0098</c:v>
                </c:pt>
                <c:pt idx="3674">
                  <c:v>17946.089800000002</c:v>
                </c:pt>
                <c:pt idx="3675">
                  <c:v>17946.418000000001</c:v>
                </c:pt>
                <c:pt idx="3676">
                  <c:v>17945.4316</c:v>
                </c:pt>
                <c:pt idx="3677">
                  <c:v>17946.7598</c:v>
                </c:pt>
                <c:pt idx="3678">
                  <c:v>17945.591799999998</c:v>
                </c:pt>
                <c:pt idx="3679">
                  <c:v>17945.156200000001</c:v>
                </c:pt>
                <c:pt idx="3680">
                  <c:v>17943.875</c:v>
                </c:pt>
                <c:pt idx="3681">
                  <c:v>17944.4238</c:v>
                </c:pt>
                <c:pt idx="3682">
                  <c:v>17944.099600000001</c:v>
                </c:pt>
                <c:pt idx="3683">
                  <c:v>17946.3887</c:v>
                </c:pt>
                <c:pt idx="3684">
                  <c:v>17945.095700000002</c:v>
                </c:pt>
                <c:pt idx="3685">
                  <c:v>17945.456999999999</c:v>
                </c:pt>
                <c:pt idx="3686">
                  <c:v>17946.533200000002</c:v>
                </c:pt>
                <c:pt idx="3687">
                  <c:v>17945.331999999999</c:v>
                </c:pt>
                <c:pt idx="3688">
                  <c:v>17944.9434</c:v>
                </c:pt>
                <c:pt idx="3689">
                  <c:v>17945.627</c:v>
                </c:pt>
                <c:pt idx="3690">
                  <c:v>17945.252</c:v>
                </c:pt>
                <c:pt idx="3691">
                  <c:v>17946.2461</c:v>
                </c:pt>
                <c:pt idx="3692">
                  <c:v>17947.011699999999</c:v>
                </c:pt>
                <c:pt idx="3693">
                  <c:v>17945.9375</c:v>
                </c:pt>
                <c:pt idx="3694">
                  <c:v>17945.6738</c:v>
                </c:pt>
                <c:pt idx="3695">
                  <c:v>17946.525399999999</c:v>
                </c:pt>
                <c:pt idx="3696">
                  <c:v>17946.511699999999</c:v>
                </c:pt>
                <c:pt idx="3697">
                  <c:v>17946.640599999999</c:v>
                </c:pt>
                <c:pt idx="3698">
                  <c:v>17945.353500000001</c:v>
                </c:pt>
                <c:pt idx="3699">
                  <c:v>17943.867200000001</c:v>
                </c:pt>
                <c:pt idx="3700">
                  <c:v>17944.6289</c:v>
                </c:pt>
                <c:pt idx="3701">
                  <c:v>17942.892599999999</c:v>
                </c:pt>
                <c:pt idx="3702">
                  <c:v>17946.453099999999</c:v>
                </c:pt>
                <c:pt idx="3703">
                  <c:v>17946.027300000002</c:v>
                </c:pt>
                <c:pt idx="3704">
                  <c:v>17946.041000000001</c:v>
                </c:pt>
                <c:pt idx="3705">
                  <c:v>17945.855500000001</c:v>
                </c:pt>
                <c:pt idx="3706">
                  <c:v>16675.9355</c:v>
                </c:pt>
                <c:pt idx="3707">
                  <c:v>16746.455099999999</c:v>
                </c:pt>
                <c:pt idx="3708">
                  <c:v>16749.8848</c:v>
                </c:pt>
                <c:pt idx="3709">
                  <c:v>16753.285199999998</c:v>
                </c:pt>
                <c:pt idx="3710">
                  <c:v>16758.1348</c:v>
                </c:pt>
                <c:pt idx="3711">
                  <c:v>16763.25</c:v>
                </c:pt>
                <c:pt idx="3712">
                  <c:v>16771.410199999998</c:v>
                </c:pt>
                <c:pt idx="3713">
                  <c:v>16778.830099999999</c:v>
                </c:pt>
                <c:pt idx="3714">
                  <c:v>16788.492200000001</c:v>
                </c:pt>
                <c:pt idx="3715">
                  <c:v>16800.025399999999</c:v>
                </c:pt>
                <c:pt idx="3716">
                  <c:v>16812.289100000002</c:v>
                </c:pt>
                <c:pt idx="3717">
                  <c:v>16825.777300000002</c:v>
                </c:pt>
                <c:pt idx="3718">
                  <c:v>16841.105500000001</c:v>
                </c:pt>
                <c:pt idx="3719">
                  <c:v>16857.652300000002</c:v>
                </c:pt>
                <c:pt idx="3720">
                  <c:v>16875.232400000001</c:v>
                </c:pt>
                <c:pt idx="3721">
                  <c:v>16896.578099999999</c:v>
                </c:pt>
                <c:pt idx="3722">
                  <c:v>16913.613300000001</c:v>
                </c:pt>
                <c:pt idx="3723">
                  <c:v>16934.793000000001</c:v>
                </c:pt>
                <c:pt idx="3724">
                  <c:v>16954.0684</c:v>
                </c:pt>
                <c:pt idx="3725">
                  <c:v>16978.1816</c:v>
                </c:pt>
                <c:pt idx="3726">
                  <c:v>16993.515599999999</c:v>
                </c:pt>
                <c:pt idx="3727">
                  <c:v>17016.666000000001</c:v>
                </c:pt>
                <c:pt idx="3728">
                  <c:v>17033.074199999999</c:v>
                </c:pt>
                <c:pt idx="3729">
                  <c:v>17052.0605</c:v>
                </c:pt>
                <c:pt idx="3730">
                  <c:v>17073.8613</c:v>
                </c:pt>
                <c:pt idx="3731">
                  <c:v>17092.0762</c:v>
                </c:pt>
                <c:pt idx="3732">
                  <c:v>17113.857400000001</c:v>
                </c:pt>
                <c:pt idx="3733">
                  <c:v>17131.968700000001</c:v>
                </c:pt>
                <c:pt idx="3734">
                  <c:v>17151.695299999999</c:v>
                </c:pt>
                <c:pt idx="3735">
                  <c:v>17174.160199999998</c:v>
                </c:pt>
                <c:pt idx="3736">
                  <c:v>17194.712899999999</c:v>
                </c:pt>
                <c:pt idx="3737">
                  <c:v>17213.919900000001</c:v>
                </c:pt>
                <c:pt idx="3738">
                  <c:v>17233.699199999999</c:v>
                </c:pt>
                <c:pt idx="3739">
                  <c:v>17254.132799999999</c:v>
                </c:pt>
                <c:pt idx="3740">
                  <c:v>17272.093700000001</c:v>
                </c:pt>
                <c:pt idx="3741">
                  <c:v>17293.1309</c:v>
                </c:pt>
                <c:pt idx="3742">
                  <c:v>17312.109400000001</c:v>
                </c:pt>
                <c:pt idx="3743">
                  <c:v>17332.265599999999</c:v>
                </c:pt>
                <c:pt idx="3744">
                  <c:v>17351.6914</c:v>
                </c:pt>
                <c:pt idx="3745">
                  <c:v>17372.8848</c:v>
                </c:pt>
                <c:pt idx="3746">
                  <c:v>17392.2461</c:v>
                </c:pt>
                <c:pt idx="3747">
                  <c:v>17414.0625</c:v>
                </c:pt>
                <c:pt idx="3748">
                  <c:v>17435.146499999999</c:v>
                </c:pt>
                <c:pt idx="3749">
                  <c:v>17452.2012</c:v>
                </c:pt>
                <c:pt idx="3750">
                  <c:v>17472.908200000002</c:v>
                </c:pt>
                <c:pt idx="3751">
                  <c:v>17491.8145</c:v>
                </c:pt>
                <c:pt idx="3752">
                  <c:v>17512.175800000001</c:v>
                </c:pt>
                <c:pt idx="3753">
                  <c:v>17532.8613</c:v>
                </c:pt>
                <c:pt idx="3754">
                  <c:v>17552.734400000001</c:v>
                </c:pt>
                <c:pt idx="3755">
                  <c:v>17572.109400000001</c:v>
                </c:pt>
                <c:pt idx="3756">
                  <c:v>17592.5684</c:v>
                </c:pt>
                <c:pt idx="3757">
                  <c:v>17611.449199999999</c:v>
                </c:pt>
                <c:pt idx="3758">
                  <c:v>17632.3789</c:v>
                </c:pt>
                <c:pt idx="3759">
                  <c:v>17652.527300000002</c:v>
                </c:pt>
                <c:pt idx="3760">
                  <c:v>17670.226600000002</c:v>
                </c:pt>
                <c:pt idx="3761">
                  <c:v>17691.1836</c:v>
                </c:pt>
                <c:pt idx="3762">
                  <c:v>17711.708999999999</c:v>
                </c:pt>
                <c:pt idx="3763">
                  <c:v>17729.6836</c:v>
                </c:pt>
                <c:pt idx="3764">
                  <c:v>17750.607400000001</c:v>
                </c:pt>
                <c:pt idx="3765">
                  <c:v>17770.972699999998</c:v>
                </c:pt>
                <c:pt idx="3766">
                  <c:v>17790.324199999999</c:v>
                </c:pt>
                <c:pt idx="3767">
                  <c:v>17810.8652</c:v>
                </c:pt>
                <c:pt idx="3768">
                  <c:v>17828.8066</c:v>
                </c:pt>
                <c:pt idx="3769">
                  <c:v>17845.955099999999</c:v>
                </c:pt>
                <c:pt idx="3770">
                  <c:v>17862.539100000002</c:v>
                </c:pt>
                <c:pt idx="3771">
                  <c:v>17875.468700000001</c:v>
                </c:pt>
                <c:pt idx="3772">
                  <c:v>17889.9355</c:v>
                </c:pt>
                <c:pt idx="3773">
                  <c:v>17901.046900000001</c:v>
                </c:pt>
                <c:pt idx="3774">
                  <c:v>17910.425800000001</c:v>
                </c:pt>
                <c:pt idx="3775">
                  <c:v>17919.4473</c:v>
                </c:pt>
                <c:pt idx="3776">
                  <c:v>17927.5645</c:v>
                </c:pt>
                <c:pt idx="3777">
                  <c:v>17932.283200000002</c:v>
                </c:pt>
                <c:pt idx="3778">
                  <c:v>17938.607400000001</c:v>
                </c:pt>
                <c:pt idx="3779">
                  <c:v>17941.3105</c:v>
                </c:pt>
                <c:pt idx="3780">
                  <c:v>17945.1191</c:v>
                </c:pt>
                <c:pt idx="3781">
                  <c:v>17944.9355</c:v>
                </c:pt>
                <c:pt idx="3782">
                  <c:v>17945.4961</c:v>
                </c:pt>
                <c:pt idx="3783">
                  <c:v>17945.5762</c:v>
                </c:pt>
                <c:pt idx="3784">
                  <c:v>17940.8125</c:v>
                </c:pt>
                <c:pt idx="3785">
                  <c:v>17945.7637</c:v>
                </c:pt>
                <c:pt idx="3786">
                  <c:v>17944.168000000001</c:v>
                </c:pt>
                <c:pt idx="3787">
                  <c:v>17943.4902</c:v>
                </c:pt>
                <c:pt idx="3788">
                  <c:v>17946.320299999999</c:v>
                </c:pt>
                <c:pt idx="3789">
                  <c:v>17947.851600000002</c:v>
                </c:pt>
                <c:pt idx="3790">
                  <c:v>17946.728500000001</c:v>
                </c:pt>
                <c:pt idx="3791">
                  <c:v>17945.416000000001</c:v>
                </c:pt>
                <c:pt idx="3792">
                  <c:v>17946.537100000001</c:v>
                </c:pt>
                <c:pt idx="3793">
                  <c:v>17944.578099999999</c:v>
                </c:pt>
                <c:pt idx="3794">
                  <c:v>17945.453099999999</c:v>
                </c:pt>
                <c:pt idx="3795">
                  <c:v>17948.390599999999</c:v>
                </c:pt>
                <c:pt idx="3796">
                  <c:v>17951.456999999999</c:v>
                </c:pt>
                <c:pt idx="3797">
                  <c:v>17955.206999999999</c:v>
                </c:pt>
                <c:pt idx="3798">
                  <c:v>17960.712899999999</c:v>
                </c:pt>
                <c:pt idx="3799">
                  <c:v>17969.703099999999</c:v>
                </c:pt>
                <c:pt idx="3800">
                  <c:v>17974.867200000001</c:v>
                </c:pt>
                <c:pt idx="3801">
                  <c:v>17985.779299999998</c:v>
                </c:pt>
                <c:pt idx="3802">
                  <c:v>17999.277300000002</c:v>
                </c:pt>
                <c:pt idx="3803">
                  <c:v>18010.644499999999</c:v>
                </c:pt>
                <c:pt idx="3804">
                  <c:v>18022.671900000001</c:v>
                </c:pt>
                <c:pt idx="3805">
                  <c:v>18038.800800000001</c:v>
                </c:pt>
                <c:pt idx="3806">
                  <c:v>18053.9355</c:v>
                </c:pt>
                <c:pt idx="3807">
                  <c:v>18072.5098</c:v>
                </c:pt>
                <c:pt idx="3808">
                  <c:v>18092.294900000001</c:v>
                </c:pt>
                <c:pt idx="3809">
                  <c:v>18111.152300000002</c:v>
                </c:pt>
                <c:pt idx="3810">
                  <c:v>18131.800800000001</c:v>
                </c:pt>
                <c:pt idx="3811">
                  <c:v>18149.015599999999</c:v>
                </c:pt>
                <c:pt idx="3812">
                  <c:v>18171.195299999999</c:v>
                </c:pt>
                <c:pt idx="3813">
                  <c:v>18191.783200000002</c:v>
                </c:pt>
                <c:pt idx="3814">
                  <c:v>18211.533200000002</c:v>
                </c:pt>
                <c:pt idx="3815">
                  <c:v>18231.2012</c:v>
                </c:pt>
                <c:pt idx="3816">
                  <c:v>18252.158200000002</c:v>
                </c:pt>
                <c:pt idx="3817">
                  <c:v>18270.982400000001</c:v>
                </c:pt>
                <c:pt idx="3818">
                  <c:v>18289.710899999998</c:v>
                </c:pt>
                <c:pt idx="3819">
                  <c:v>18311.671900000001</c:v>
                </c:pt>
                <c:pt idx="3820">
                  <c:v>18332.708999999999</c:v>
                </c:pt>
                <c:pt idx="3821">
                  <c:v>18349.722699999998</c:v>
                </c:pt>
                <c:pt idx="3822">
                  <c:v>18369.978500000001</c:v>
                </c:pt>
                <c:pt idx="3823">
                  <c:v>18390.002</c:v>
                </c:pt>
                <c:pt idx="3824">
                  <c:v>18409.3691</c:v>
                </c:pt>
                <c:pt idx="3825">
                  <c:v>18428.894499999999</c:v>
                </c:pt>
                <c:pt idx="3826">
                  <c:v>18450.847699999998</c:v>
                </c:pt>
                <c:pt idx="3827">
                  <c:v>18470.593700000001</c:v>
                </c:pt>
                <c:pt idx="3828">
                  <c:v>18487.710899999998</c:v>
                </c:pt>
                <c:pt idx="3829">
                  <c:v>18510.025399999999</c:v>
                </c:pt>
                <c:pt idx="3830">
                  <c:v>18530.1816</c:v>
                </c:pt>
                <c:pt idx="3831">
                  <c:v>18550.8887</c:v>
                </c:pt>
                <c:pt idx="3832">
                  <c:v>18570.8711</c:v>
                </c:pt>
                <c:pt idx="3833">
                  <c:v>18590.535199999998</c:v>
                </c:pt>
                <c:pt idx="3834">
                  <c:v>18610.554700000001</c:v>
                </c:pt>
                <c:pt idx="3835">
                  <c:v>18627.083999999999</c:v>
                </c:pt>
                <c:pt idx="3836">
                  <c:v>18646.402300000002</c:v>
                </c:pt>
                <c:pt idx="3837">
                  <c:v>18669.544900000001</c:v>
                </c:pt>
                <c:pt idx="3838">
                  <c:v>18687.277300000002</c:v>
                </c:pt>
                <c:pt idx="3839">
                  <c:v>18708.830099999999</c:v>
                </c:pt>
                <c:pt idx="3840">
                  <c:v>18727.347699999998</c:v>
                </c:pt>
                <c:pt idx="3841">
                  <c:v>18749.171900000001</c:v>
                </c:pt>
                <c:pt idx="3842">
                  <c:v>18769.1836</c:v>
                </c:pt>
                <c:pt idx="3843">
                  <c:v>18789.722699999998</c:v>
                </c:pt>
                <c:pt idx="3844">
                  <c:v>18807.7012</c:v>
                </c:pt>
                <c:pt idx="3845">
                  <c:v>18828.3887</c:v>
                </c:pt>
                <c:pt idx="3846">
                  <c:v>18848.554700000001</c:v>
                </c:pt>
                <c:pt idx="3847">
                  <c:v>18868.498</c:v>
                </c:pt>
                <c:pt idx="3848">
                  <c:v>18889.968700000001</c:v>
                </c:pt>
                <c:pt idx="3849">
                  <c:v>18909.3711</c:v>
                </c:pt>
                <c:pt idx="3850">
                  <c:v>18928.044900000001</c:v>
                </c:pt>
                <c:pt idx="3851">
                  <c:v>18948.652300000002</c:v>
                </c:pt>
                <c:pt idx="3852">
                  <c:v>18967.6113</c:v>
                </c:pt>
                <c:pt idx="3853">
                  <c:v>18986.476600000002</c:v>
                </c:pt>
                <c:pt idx="3854">
                  <c:v>19005.089800000002</c:v>
                </c:pt>
                <c:pt idx="3855">
                  <c:v>19023.929700000001</c:v>
                </c:pt>
                <c:pt idx="3856">
                  <c:v>19044.123</c:v>
                </c:pt>
                <c:pt idx="3857">
                  <c:v>19059.5059</c:v>
                </c:pt>
                <c:pt idx="3858">
                  <c:v>19072.546900000001</c:v>
                </c:pt>
                <c:pt idx="3859">
                  <c:v>19086.418000000001</c:v>
                </c:pt>
                <c:pt idx="3860">
                  <c:v>19097.6738</c:v>
                </c:pt>
                <c:pt idx="3861">
                  <c:v>19107.525399999999</c:v>
                </c:pt>
                <c:pt idx="3862">
                  <c:v>19118.412100000001</c:v>
                </c:pt>
                <c:pt idx="3863">
                  <c:v>19124.273399999998</c:v>
                </c:pt>
                <c:pt idx="3864">
                  <c:v>19129.160199999998</c:v>
                </c:pt>
                <c:pt idx="3865">
                  <c:v>19134.597699999998</c:v>
                </c:pt>
                <c:pt idx="3866">
                  <c:v>19138.0605</c:v>
                </c:pt>
                <c:pt idx="3867">
                  <c:v>19136.2598</c:v>
                </c:pt>
                <c:pt idx="3868">
                  <c:v>19142.583999999999</c:v>
                </c:pt>
                <c:pt idx="3869">
                  <c:v>19141.728500000001</c:v>
                </c:pt>
                <c:pt idx="3870">
                  <c:v>19136.4238</c:v>
                </c:pt>
                <c:pt idx="3871">
                  <c:v>19140.480500000001</c:v>
                </c:pt>
                <c:pt idx="3872">
                  <c:v>19141.234400000001</c:v>
                </c:pt>
                <c:pt idx="3873">
                  <c:v>19142.955099999999</c:v>
                </c:pt>
                <c:pt idx="3874">
                  <c:v>19142.859400000001</c:v>
                </c:pt>
                <c:pt idx="3875">
                  <c:v>19142.595700000002</c:v>
                </c:pt>
                <c:pt idx="3876">
                  <c:v>19142.0645</c:v>
                </c:pt>
                <c:pt idx="3877">
                  <c:v>19142.627</c:v>
                </c:pt>
                <c:pt idx="3878">
                  <c:v>19142.410199999998</c:v>
                </c:pt>
                <c:pt idx="3879">
                  <c:v>19141.324199999999</c:v>
                </c:pt>
                <c:pt idx="3880">
                  <c:v>19142.3145</c:v>
                </c:pt>
                <c:pt idx="3881">
                  <c:v>19141.585899999998</c:v>
                </c:pt>
                <c:pt idx="3882">
                  <c:v>19140.089800000002</c:v>
                </c:pt>
                <c:pt idx="3883">
                  <c:v>19140.0488</c:v>
                </c:pt>
                <c:pt idx="3884">
                  <c:v>19140.597699999998</c:v>
                </c:pt>
                <c:pt idx="3885">
                  <c:v>19140.150399999999</c:v>
                </c:pt>
                <c:pt idx="3886">
                  <c:v>19140.722699999998</c:v>
                </c:pt>
                <c:pt idx="3887">
                  <c:v>19139.6211</c:v>
                </c:pt>
                <c:pt idx="3888">
                  <c:v>19141.0137</c:v>
                </c:pt>
                <c:pt idx="3889">
                  <c:v>19143.101600000002</c:v>
                </c:pt>
                <c:pt idx="3890">
                  <c:v>19140.75</c:v>
                </c:pt>
                <c:pt idx="3891">
                  <c:v>19141.095700000002</c:v>
                </c:pt>
                <c:pt idx="3892">
                  <c:v>19143.238300000001</c:v>
                </c:pt>
                <c:pt idx="3893">
                  <c:v>19143.1348</c:v>
                </c:pt>
                <c:pt idx="3894">
                  <c:v>19145.3184</c:v>
                </c:pt>
                <c:pt idx="3895">
                  <c:v>19148.8184</c:v>
                </c:pt>
                <c:pt idx="3896">
                  <c:v>19152.083999999999</c:v>
                </c:pt>
                <c:pt idx="3897">
                  <c:v>19156.4375</c:v>
                </c:pt>
                <c:pt idx="3898">
                  <c:v>19163.291000000001</c:v>
                </c:pt>
                <c:pt idx="3899">
                  <c:v>19169.339800000002</c:v>
                </c:pt>
                <c:pt idx="3900">
                  <c:v>19174.460899999998</c:v>
                </c:pt>
                <c:pt idx="3901">
                  <c:v>19184.949199999999</c:v>
                </c:pt>
                <c:pt idx="3902">
                  <c:v>19191.974600000001</c:v>
                </c:pt>
                <c:pt idx="3903">
                  <c:v>19201.752</c:v>
                </c:pt>
                <c:pt idx="3904">
                  <c:v>19213.476600000002</c:v>
                </c:pt>
                <c:pt idx="3905">
                  <c:v>19225.3184</c:v>
                </c:pt>
                <c:pt idx="3906">
                  <c:v>19236.0684</c:v>
                </c:pt>
                <c:pt idx="3907">
                  <c:v>19251.6973</c:v>
                </c:pt>
                <c:pt idx="3908">
                  <c:v>19265.7461</c:v>
                </c:pt>
                <c:pt idx="3909">
                  <c:v>19283.107400000001</c:v>
                </c:pt>
                <c:pt idx="3910">
                  <c:v>19297.117200000001</c:v>
                </c:pt>
                <c:pt idx="3911">
                  <c:v>19314.902300000002</c:v>
                </c:pt>
                <c:pt idx="3912">
                  <c:v>19333.041000000001</c:v>
                </c:pt>
                <c:pt idx="3913">
                  <c:v>19350.7637</c:v>
                </c:pt>
                <c:pt idx="3914">
                  <c:v>19371.035199999998</c:v>
                </c:pt>
                <c:pt idx="3915">
                  <c:v>19387.710899999998</c:v>
                </c:pt>
                <c:pt idx="3916">
                  <c:v>19412.507799999999</c:v>
                </c:pt>
                <c:pt idx="3917">
                  <c:v>19429.3184</c:v>
                </c:pt>
                <c:pt idx="3918">
                  <c:v>19449.6152</c:v>
                </c:pt>
                <c:pt idx="3919">
                  <c:v>19469.945299999999</c:v>
                </c:pt>
                <c:pt idx="3920">
                  <c:v>19489.8066</c:v>
                </c:pt>
                <c:pt idx="3921">
                  <c:v>19510.882799999999</c:v>
                </c:pt>
                <c:pt idx="3922">
                  <c:v>19531.419900000001</c:v>
                </c:pt>
                <c:pt idx="3923">
                  <c:v>19551.896499999999</c:v>
                </c:pt>
                <c:pt idx="3924">
                  <c:v>19570.853500000001</c:v>
                </c:pt>
                <c:pt idx="3925">
                  <c:v>19588.4473</c:v>
                </c:pt>
                <c:pt idx="3926">
                  <c:v>19610.0098</c:v>
                </c:pt>
                <c:pt idx="3927">
                  <c:v>19629.636699999999</c:v>
                </c:pt>
                <c:pt idx="3928">
                  <c:v>19649.1191</c:v>
                </c:pt>
                <c:pt idx="3929">
                  <c:v>19667.5137</c:v>
                </c:pt>
                <c:pt idx="3930">
                  <c:v>19690.0488</c:v>
                </c:pt>
                <c:pt idx="3931">
                  <c:v>19708.752</c:v>
                </c:pt>
                <c:pt idx="3932">
                  <c:v>19727.4473</c:v>
                </c:pt>
                <c:pt idx="3933">
                  <c:v>19751.252</c:v>
                </c:pt>
                <c:pt idx="3934">
                  <c:v>19768.730500000001</c:v>
                </c:pt>
                <c:pt idx="3935">
                  <c:v>19790.6836</c:v>
                </c:pt>
                <c:pt idx="3936">
                  <c:v>19806.3184</c:v>
                </c:pt>
                <c:pt idx="3937">
                  <c:v>19827.912100000001</c:v>
                </c:pt>
                <c:pt idx="3938">
                  <c:v>19848.277300000002</c:v>
                </c:pt>
                <c:pt idx="3939">
                  <c:v>19868.166000000001</c:v>
                </c:pt>
                <c:pt idx="3940">
                  <c:v>19889.8789</c:v>
                </c:pt>
                <c:pt idx="3941">
                  <c:v>19908.699199999999</c:v>
                </c:pt>
                <c:pt idx="3942">
                  <c:v>19927.960899999998</c:v>
                </c:pt>
                <c:pt idx="3943">
                  <c:v>19948.529299999998</c:v>
                </c:pt>
                <c:pt idx="3944">
                  <c:v>19967.140599999999</c:v>
                </c:pt>
                <c:pt idx="3945">
                  <c:v>19988.4355</c:v>
                </c:pt>
                <c:pt idx="3946">
                  <c:v>20008.029299999998</c:v>
                </c:pt>
                <c:pt idx="3947">
                  <c:v>20027.398399999998</c:v>
                </c:pt>
                <c:pt idx="3948">
                  <c:v>20047.039100000002</c:v>
                </c:pt>
                <c:pt idx="3949">
                  <c:v>20066.132799999999</c:v>
                </c:pt>
                <c:pt idx="3950">
                  <c:v>20087.218700000001</c:v>
                </c:pt>
                <c:pt idx="3951">
                  <c:v>20105.966799999998</c:v>
                </c:pt>
                <c:pt idx="3952">
                  <c:v>20128.720700000002</c:v>
                </c:pt>
                <c:pt idx="3953">
                  <c:v>20145.0723</c:v>
                </c:pt>
                <c:pt idx="3954">
                  <c:v>20163.3691</c:v>
                </c:pt>
                <c:pt idx="3955">
                  <c:v>20186.537100000001</c:v>
                </c:pt>
                <c:pt idx="3956">
                  <c:v>20207.0645</c:v>
                </c:pt>
                <c:pt idx="3957">
                  <c:v>20227.695299999999</c:v>
                </c:pt>
                <c:pt idx="3958">
                  <c:v>20248.150399999999</c:v>
                </c:pt>
                <c:pt idx="3959">
                  <c:v>20264.031200000001</c:v>
                </c:pt>
                <c:pt idx="3960">
                  <c:v>20285.654299999998</c:v>
                </c:pt>
                <c:pt idx="3961">
                  <c:v>20306.980500000001</c:v>
                </c:pt>
                <c:pt idx="3962">
                  <c:v>20326.5664</c:v>
                </c:pt>
                <c:pt idx="3963">
                  <c:v>20347.921900000001</c:v>
                </c:pt>
                <c:pt idx="3964">
                  <c:v>20366.507799999999</c:v>
                </c:pt>
                <c:pt idx="3965">
                  <c:v>20387.363300000001</c:v>
                </c:pt>
                <c:pt idx="3966">
                  <c:v>20402.406200000001</c:v>
                </c:pt>
                <c:pt idx="3967">
                  <c:v>20425.955099999999</c:v>
                </c:pt>
                <c:pt idx="3968">
                  <c:v>20445.857400000001</c:v>
                </c:pt>
                <c:pt idx="3969">
                  <c:v>20467.3027</c:v>
                </c:pt>
                <c:pt idx="3970">
                  <c:v>20489.8652</c:v>
                </c:pt>
                <c:pt idx="3971">
                  <c:v>20504.8262</c:v>
                </c:pt>
                <c:pt idx="3972">
                  <c:v>20526.541000000001</c:v>
                </c:pt>
                <c:pt idx="3973">
                  <c:v>20549.363300000001</c:v>
                </c:pt>
                <c:pt idx="3974">
                  <c:v>20563.3789</c:v>
                </c:pt>
                <c:pt idx="3975">
                  <c:v>20585.5137</c:v>
                </c:pt>
                <c:pt idx="3976">
                  <c:v>20601.050800000001</c:v>
                </c:pt>
                <c:pt idx="3977">
                  <c:v>20624.0098</c:v>
                </c:pt>
                <c:pt idx="3978">
                  <c:v>20644.8027</c:v>
                </c:pt>
                <c:pt idx="3979">
                  <c:v>20653.6875</c:v>
                </c:pt>
                <c:pt idx="3980">
                  <c:v>20688.398399999998</c:v>
                </c:pt>
                <c:pt idx="3981">
                  <c:v>20703.988300000001</c:v>
                </c:pt>
                <c:pt idx="3982">
                  <c:v>20727.581999999999</c:v>
                </c:pt>
                <c:pt idx="3983">
                  <c:v>20742.5488</c:v>
                </c:pt>
                <c:pt idx="3984">
                  <c:v>20761.578099999999</c:v>
                </c:pt>
                <c:pt idx="3985">
                  <c:v>20778.0684</c:v>
                </c:pt>
                <c:pt idx="3986">
                  <c:v>20797.929700000001</c:v>
                </c:pt>
                <c:pt idx="3987">
                  <c:v>20808.0098</c:v>
                </c:pt>
                <c:pt idx="3988">
                  <c:v>20825.179700000001</c:v>
                </c:pt>
                <c:pt idx="3989">
                  <c:v>20837.367200000001</c:v>
                </c:pt>
                <c:pt idx="3990">
                  <c:v>20848.460899999998</c:v>
                </c:pt>
                <c:pt idx="3991">
                  <c:v>20861.623</c:v>
                </c:pt>
                <c:pt idx="3992">
                  <c:v>20873.142599999999</c:v>
                </c:pt>
                <c:pt idx="3993">
                  <c:v>20884.386699999999</c:v>
                </c:pt>
                <c:pt idx="3994">
                  <c:v>20890.597699999998</c:v>
                </c:pt>
                <c:pt idx="3995">
                  <c:v>20902.377</c:v>
                </c:pt>
                <c:pt idx="3996">
                  <c:v>20907.554700000001</c:v>
                </c:pt>
                <c:pt idx="3997">
                  <c:v>20913.265599999999</c:v>
                </c:pt>
                <c:pt idx="3998">
                  <c:v>20919.324199999999</c:v>
                </c:pt>
                <c:pt idx="3999">
                  <c:v>20926.285199999998</c:v>
                </c:pt>
                <c:pt idx="4000">
                  <c:v>20933.002</c:v>
                </c:pt>
                <c:pt idx="4001">
                  <c:v>20930.154299999998</c:v>
                </c:pt>
                <c:pt idx="4002">
                  <c:v>20934.0566</c:v>
                </c:pt>
                <c:pt idx="4003">
                  <c:v>20935.390599999999</c:v>
                </c:pt>
                <c:pt idx="4004">
                  <c:v>20936.6855</c:v>
                </c:pt>
                <c:pt idx="4005">
                  <c:v>20939.078099999999</c:v>
                </c:pt>
                <c:pt idx="4006">
                  <c:v>20935.4238</c:v>
                </c:pt>
                <c:pt idx="4007">
                  <c:v>20936.824199999999</c:v>
                </c:pt>
                <c:pt idx="4008">
                  <c:v>20933.843700000001</c:v>
                </c:pt>
                <c:pt idx="4009">
                  <c:v>20935.597699999998</c:v>
                </c:pt>
                <c:pt idx="4010">
                  <c:v>20935.386699999999</c:v>
                </c:pt>
                <c:pt idx="4011">
                  <c:v>20933.521499999999</c:v>
                </c:pt>
                <c:pt idx="4012">
                  <c:v>20937.908200000002</c:v>
                </c:pt>
                <c:pt idx="4013">
                  <c:v>20936.8613</c:v>
                </c:pt>
                <c:pt idx="4014">
                  <c:v>20934.453099999999</c:v>
                </c:pt>
                <c:pt idx="4015">
                  <c:v>20936.206999999999</c:v>
                </c:pt>
                <c:pt idx="4016">
                  <c:v>20934.668000000001</c:v>
                </c:pt>
                <c:pt idx="4017">
                  <c:v>20936.8184</c:v>
                </c:pt>
                <c:pt idx="4018">
                  <c:v>20939.269499999999</c:v>
                </c:pt>
                <c:pt idx="4019">
                  <c:v>20934.140599999999</c:v>
                </c:pt>
                <c:pt idx="4020">
                  <c:v>20936.367200000001</c:v>
                </c:pt>
                <c:pt idx="4021">
                  <c:v>20936.726600000002</c:v>
                </c:pt>
                <c:pt idx="4022">
                  <c:v>20938.160199999998</c:v>
                </c:pt>
                <c:pt idx="4023">
                  <c:v>20935.416000000001</c:v>
                </c:pt>
                <c:pt idx="4024">
                  <c:v>20935.9375</c:v>
                </c:pt>
                <c:pt idx="4025">
                  <c:v>20942.152300000002</c:v>
                </c:pt>
                <c:pt idx="4026">
                  <c:v>20939.910199999998</c:v>
                </c:pt>
                <c:pt idx="4027">
                  <c:v>20946.625</c:v>
                </c:pt>
                <c:pt idx="4028">
                  <c:v>20950.908200000002</c:v>
                </c:pt>
                <c:pt idx="4029">
                  <c:v>20960.521499999999</c:v>
                </c:pt>
                <c:pt idx="4030">
                  <c:v>20969.199199999999</c:v>
                </c:pt>
                <c:pt idx="4031">
                  <c:v>20984.359400000001</c:v>
                </c:pt>
                <c:pt idx="4032">
                  <c:v>20995.578099999999</c:v>
                </c:pt>
                <c:pt idx="4033">
                  <c:v>21009.535199999998</c:v>
                </c:pt>
                <c:pt idx="4034">
                  <c:v>21025.502</c:v>
                </c:pt>
                <c:pt idx="4035">
                  <c:v>21043.9473</c:v>
                </c:pt>
                <c:pt idx="4036">
                  <c:v>21063.8105</c:v>
                </c:pt>
                <c:pt idx="4037">
                  <c:v>21083.8164</c:v>
                </c:pt>
                <c:pt idx="4038">
                  <c:v>21101.851600000002</c:v>
                </c:pt>
                <c:pt idx="4039">
                  <c:v>21121.857400000001</c:v>
                </c:pt>
                <c:pt idx="4040">
                  <c:v>21141.146499999999</c:v>
                </c:pt>
                <c:pt idx="4041">
                  <c:v>21163.291000000001</c:v>
                </c:pt>
                <c:pt idx="4042">
                  <c:v>21182.6777</c:v>
                </c:pt>
                <c:pt idx="4043">
                  <c:v>21201.0605</c:v>
                </c:pt>
                <c:pt idx="4044">
                  <c:v>21224.9941</c:v>
                </c:pt>
                <c:pt idx="4045">
                  <c:v>21241.468700000001</c:v>
                </c:pt>
                <c:pt idx="4046">
                  <c:v>21263.583999999999</c:v>
                </c:pt>
                <c:pt idx="4047">
                  <c:v>21281.1855</c:v>
                </c:pt>
                <c:pt idx="4048">
                  <c:v>21300.769499999999</c:v>
                </c:pt>
                <c:pt idx="4049">
                  <c:v>21320.580099999999</c:v>
                </c:pt>
                <c:pt idx="4050">
                  <c:v>21342.728500000001</c:v>
                </c:pt>
                <c:pt idx="4051">
                  <c:v>21362.591799999998</c:v>
                </c:pt>
                <c:pt idx="4052">
                  <c:v>21385.449199999999</c:v>
                </c:pt>
                <c:pt idx="4053">
                  <c:v>21400.3789</c:v>
                </c:pt>
                <c:pt idx="4054">
                  <c:v>21420.835899999998</c:v>
                </c:pt>
                <c:pt idx="4055">
                  <c:v>21441.162100000001</c:v>
                </c:pt>
                <c:pt idx="4056">
                  <c:v>21461.257799999999</c:v>
                </c:pt>
                <c:pt idx="4057">
                  <c:v>21484.646499999999</c:v>
                </c:pt>
                <c:pt idx="4058">
                  <c:v>21498.5625</c:v>
                </c:pt>
                <c:pt idx="4059">
                  <c:v>21518.515599999999</c:v>
                </c:pt>
                <c:pt idx="4060">
                  <c:v>21536.968700000001</c:v>
                </c:pt>
                <c:pt idx="4061">
                  <c:v>21558.8184</c:v>
                </c:pt>
                <c:pt idx="4062">
                  <c:v>21577.695299999999</c:v>
                </c:pt>
                <c:pt idx="4063">
                  <c:v>21596.1113</c:v>
                </c:pt>
                <c:pt idx="4064">
                  <c:v>21616.6973</c:v>
                </c:pt>
                <c:pt idx="4065">
                  <c:v>21637.773399999998</c:v>
                </c:pt>
                <c:pt idx="4066">
                  <c:v>21655.1855</c:v>
                </c:pt>
                <c:pt idx="4067">
                  <c:v>21677.859400000001</c:v>
                </c:pt>
                <c:pt idx="4068">
                  <c:v>21697.8066</c:v>
                </c:pt>
                <c:pt idx="4069">
                  <c:v>21719.607400000001</c:v>
                </c:pt>
                <c:pt idx="4070">
                  <c:v>21741.140599999999</c:v>
                </c:pt>
                <c:pt idx="4071">
                  <c:v>21748.9375</c:v>
                </c:pt>
                <c:pt idx="4072">
                  <c:v>21757.5625</c:v>
                </c:pt>
                <c:pt idx="4073">
                  <c:v>21765.7363</c:v>
                </c:pt>
                <c:pt idx="4074">
                  <c:v>21771.8848</c:v>
                </c:pt>
                <c:pt idx="4075">
                  <c:v>21780.171900000001</c:v>
                </c:pt>
                <c:pt idx="4076">
                  <c:v>21788.142599999999</c:v>
                </c:pt>
                <c:pt idx="4077">
                  <c:v>21792.734400000001</c:v>
                </c:pt>
                <c:pt idx="4078">
                  <c:v>21798.402300000002</c:v>
                </c:pt>
                <c:pt idx="4079">
                  <c:v>21799.252</c:v>
                </c:pt>
                <c:pt idx="4080">
                  <c:v>21804.7988</c:v>
                </c:pt>
                <c:pt idx="4081">
                  <c:v>21808.9316</c:v>
                </c:pt>
                <c:pt idx="4082">
                  <c:v>21809.3613</c:v>
                </c:pt>
                <c:pt idx="4083">
                  <c:v>21813.644499999999</c:v>
                </c:pt>
                <c:pt idx="4084">
                  <c:v>21813.867200000001</c:v>
                </c:pt>
                <c:pt idx="4085">
                  <c:v>21812.3809</c:v>
                </c:pt>
                <c:pt idx="4086">
                  <c:v>21814.273399999998</c:v>
                </c:pt>
                <c:pt idx="4087">
                  <c:v>21811.099600000001</c:v>
                </c:pt>
                <c:pt idx="4088">
                  <c:v>21808.675800000001</c:v>
                </c:pt>
                <c:pt idx="4089">
                  <c:v>21812.730500000001</c:v>
                </c:pt>
                <c:pt idx="4090">
                  <c:v>21809.3105</c:v>
                </c:pt>
                <c:pt idx="4091">
                  <c:v>21807.783200000002</c:v>
                </c:pt>
                <c:pt idx="4092">
                  <c:v>21808.695299999999</c:v>
                </c:pt>
                <c:pt idx="4093">
                  <c:v>21808.974600000001</c:v>
                </c:pt>
                <c:pt idx="4094">
                  <c:v>21808.877</c:v>
                </c:pt>
                <c:pt idx="4095">
                  <c:v>21804.8652</c:v>
                </c:pt>
                <c:pt idx="4096">
                  <c:v>21807.4434</c:v>
                </c:pt>
                <c:pt idx="4097">
                  <c:v>21809.349600000001</c:v>
                </c:pt>
                <c:pt idx="4098">
                  <c:v>21809.421900000001</c:v>
                </c:pt>
                <c:pt idx="4099">
                  <c:v>21806.3086</c:v>
                </c:pt>
                <c:pt idx="4100">
                  <c:v>21805.845700000002</c:v>
                </c:pt>
                <c:pt idx="4101">
                  <c:v>21805.289100000002</c:v>
                </c:pt>
                <c:pt idx="4102">
                  <c:v>21805.2598</c:v>
                </c:pt>
                <c:pt idx="4103">
                  <c:v>21805.5586</c:v>
                </c:pt>
                <c:pt idx="4104">
                  <c:v>21805.125</c:v>
                </c:pt>
                <c:pt idx="4105">
                  <c:v>21807.289100000002</c:v>
                </c:pt>
                <c:pt idx="4106">
                  <c:v>21807.8262</c:v>
                </c:pt>
                <c:pt idx="4107">
                  <c:v>21806.9277</c:v>
                </c:pt>
                <c:pt idx="4108">
                  <c:v>21808.0039</c:v>
                </c:pt>
                <c:pt idx="4109">
                  <c:v>21808.168000000001</c:v>
                </c:pt>
                <c:pt idx="4110">
                  <c:v>21809.949199999999</c:v>
                </c:pt>
                <c:pt idx="4111">
                  <c:v>21808.025399999999</c:v>
                </c:pt>
                <c:pt idx="4112">
                  <c:v>21804.529299999998</c:v>
                </c:pt>
                <c:pt idx="4113">
                  <c:v>21804.1738</c:v>
                </c:pt>
                <c:pt idx="4114">
                  <c:v>21802.550800000001</c:v>
                </c:pt>
                <c:pt idx="4115">
                  <c:v>21805.705099999999</c:v>
                </c:pt>
                <c:pt idx="4116">
                  <c:v>21803.9336</c:v>
                </c:pt>
                <c:pt idx="4117">
                  <c:v>21810.037100000001</c:v>
                </c:pt>
                <c:pt idx="4118">
                  <c:v>21805.386699999999</c:v>
                </c:pt>
                <c:pt idx="4119">
                  <c:v>21806.533200000002</c:v>
                </c:pt>
                <c:pt idx="4120">
                  <c:v>21804.117200000001</c:v>
                </c:pt>
                <c:pt idx="4121">
                  <c:v>21805.5</c:v>
                </c:pt>
                <c:pt idx="4122">
                  <c:v>21804.527300000002</c:v>
                </c:pt>
                <c:pt idx="4123">
                  <c:v>21800.113300000001</c:v>
                </c:pt>
                <c:pt idx="4124">
                  <c:v>21802.498</c:v>
                </c:pt>
                <c:pt idx="4125">
                  <c:v>21804.519499999999</c:v>
                </c:pt>
                <c:pt idx="4126">
                  <c:v>21802.5684</c:v>
                </c:pt>
                <c:pt idx="4127">
                  <c:v>21805.945299999999</c:v>
                </c:pt>
                <c:pt idx="4128">
                  <c:v>21803.541000000001</c:v>
                </c:pt>
                <c:pt idx="4129">
                  <c:v>21800.7598</c:v>
                </c:pt>
                <c:pt idx="4130">
                  <c:v>21801.8145</c:v>
                </c:pt>
                <c:pt idx="4131">
                  <c:v>21800.294900000001</c:v>
                </c:pt>
                <c:pt idx="4132">
                  <c:v>21798.992200000001</c:v>
                </c:pt>
                <c:pt idx="4133">
                  <c:v>21800.533200000002</c:v>
                </c:pt>
                <c:pt idx="4134">
                  <c:v>21800.179700000001</c:v>
                </c:pt>
                <c:pt idx="4135">
                  <c:v>21800.597699999998</c:v>
                </c:pt>
                <c:pt idx="4136">
                  <c:v>21801.3789</c:v>
                </c:pt>
                <c:pt idx="4137">
                  <c:v>21797.968700000001</c:v>
                </c:pt>
                <c:pt idx="4138">
                  <c:v>21798.6934</c:v>
                </c:pt>
                <c:pt idx="4139">
                  <c:v>21796.908200000002</c:v>
                </c:pt>
                <c:pt idx="4140">
                  <c:v>21791.117200000001</c:v>
                </c:pt>
                <c:pt idx="4141">
                  <c:v>21796.714800000002</c:v>
                </c:pt>
                <c:pt idx="4142">
                  <c:v>21795.835899999998</c:v>
                </c:pt>
                <c:pt idx="4143">
                  <c:v>21796.511699999999</c:v>
                </c:pt>
                <c:pt idx="4144">
                  <c:v>21795.136699999999</c:v>
                </c:pt>
                <c:pt idx="4145">
                  <c:v>21797.421900000001</c:v>
                </c:pt>
                <c:pt idx="4146">
                  <c:v>21796.2637</c:v>
                </c:pt>
                <c:pt idx="4147">
                  <c:v>21794.896499999999</c:v>
                </c:pt>
                <c:pt idx="4148">
                  <c:v>21793.550800000001</c:v>
                </c:pt>
                <c:pt idx="4149">
                  <c:v>21794.144499999999</c:v>
                </c:pt>
                <c:pt idx="4150">
                  <c:v>21789.7441</c:v>
                </c:pt>
                <c:pt idx="4151">
                  <c:v>21788.3711</c:v>
                </c:pt>
                <c:pt idx="4152">
                  <c:v>21786.160199999998</c:v>
                </c:pt>
                <c:pt idx="4153">
                  <c:v>21789.976600000002</c:v>
                </c:pt>
                <c:pt idx="4154">
                  <c:v>21789.642599999999</c:v>
                </c:pt>
                <c:pt idx="4155">
                  <c:v>21787.0762</c:v>
                </c:pt>
                <c:pt idx="4156">
                  <c:v>21784.800800000001</c:v>
                </c:pt>
                <c:pt idx="4157">
                  <c:v>21784.3691</c:v>
                </c:pt>
                <c:pt idx="4158">
                  <c:v>21782.644499999999</c:v>
                </c:pt>
                <c:pt idx="4159">
                  <c:v>21782.205099999999</c:v>
                </c:pt>
                <c:pt idx="4160">
                  <c:v>21779.6973</c:v>
                </c:pt>
                <c:pt idx="4161">
                  <c:v>21778.835899999998</c:v>
                </c:pt>
                <c:pt idx="4162">
                  <c:v>21775.394499999999</c:v>
                </c:pt>
                <c:pt idx="4163">
                  <c:v>21774.261699999999</c:v>
                </c:pt>
                <c:pt idx="4164">
                  <c:v>21776.470700000002</c:v>
                </c:pt>
                <c:pt idx="4165">
                  <c:v>21777.863300000001</c:v>
                </c:pt>
                <c:pt idx="4166">
                  <c:v>21779.8184</c:v>
                </c:pt>
                <c:pt idx="4167">
                  <c:v>21779.097699999998</c:v>
                </c:pt>
                <c:pt idx="4168">
                  <c:v>21780.974600000001</c:v>
                </c:pt>
                <c:pt idx="4169">
                  <c:v>21779.392599999999</c:v>
                </c:pt>
                <c:pt idx="4170">
                  <c:v>21778.033200000002</c:v>
                </c:pt>
                <c:pt idx="4171">
                  <c:v>21777.418000000001</c:v>
                </c:pt>
                <c:pt idx="4172">
                  <c:v>21776.833999999999</c:v>
                </c:pt>
                <c:pt idx="4173">
                  <c:v>21777.625</c:v>
                </c:pt>
                <c:pt idx="4174">
                  <c:v>21778.412100000001</c:v>
                </c:pt>
                <c:pt idx="4175">
                  <c:v>21775.175800000001</c:v>
                </c:pt>
                <c:pt idx="4176">
                  <c:v>21774.978500000001</c:v>
                </c:pt>
                <c:pt idx="4177">
                  <c:v>21776.593700000001</c:v>
                </c:pt>
                <c:pt idx="4178">
                  <c:v>21778.283200000002</c:v>
                </c:pt>
                <c:pt idx="4179">
                  <c:v>21777.4277</c:v>
                </c:pt>
                <c:pt idx="4180">
                  <c:v>21778.105500000001</c:v>
                </c:pt>
                <c:pt idx="4181">
                  <c:v>21778.109400000001</c:v>
                </c:pt>
                <c:pt idx="4182">
                  <c:v>21779.080099999999</c:v>
                </c:pt>
                <c:pt idx="4183">
                  <c:v>21784.265599999999</c:v>
                </c:pt>
                <c:pt idx="4184">
                  <c:v>21790.6836</c:v>
                </c:pt>
                <c:pt idx="4185">
                  <c:v>21801.0664</c:v>
                </c:pt>
                <c:pt idx="4186">
                  <c:v>21803.8789</c:v>
                </c:pt>
                <c:pt idx="4187">
                  <c:v>21816.502</c:v>
                </c:pt>
                <c:pt idx="4188">
                  <c:v>21822.002</c:v>
                </c:pt>
                <c:pt idx="4189">
                  <c:v>21835.017599999999</c:v>
                </c:pt>
                <c:pt idx="4190">
                  <c:v>21842.2637</c:v>
                </c:pt>
                <c:pt idx="4191">
                  <c:v>21850.894499999999</c:v>
                </c:pt>
                <c:pt idx="4192">
                  <c:v>21858.277300000002</c:v>
                </c:pt>
                <c:pt idx="4193">
                  <c:v>21864.953099999999</c:v>
                </c:pt>
                <c:pt idx="4194">
                  <c:v>21875.162100000001</c:v>
                </c:pt>
                <c:pt idx="4195">
                  <c:v>21882.4473</c:v>
                </c:pt>
                <c:pt idx="4196">
                  <c:v>21892.623</c:v>
                </c:pt>
                <c:pt idx="4197">
                  <c:v>21898.418000000001</c:v>
                </c:pt>
                <c:pt idx="4198">
                  <c:v>21900.476600000002</c:v>
                </c:pt>
                <c:pt idx="4199">
                  <c:v>21899.632799999999</c:v>
                </c:pt>
                <c:pt idx="4200">
                  <c:v>21903.6875</c:v>
                </c:pt>
                <c:pt idx="4201">
                  <c:v>21901.761699999999</c:v>
                </c:pt>
                <c:pt idx="4202">
                  <c:v>21902.2598</c:v>
                </c:pt>
                <c:pt idx="4203">
                  <c:v>21899.796900000001</c:v>
                </c:pt>
                <c:pt idx="4204">
                  <c:v>21902.421900000001</c:v>
                </c:pt>
                <c:pt idx="4205">
                  <c:v>21900.0039</c:v>
                </c:pt>
                <c:pt idx="4206">
                  <c:v>21899.4238</c:v>
                </c:pt>
                <c:pt idx="4207">
                  <c:v>21897.535199999998</c:v>
                </c:pt>
                <c:pt idx="4208">
                  <c:v>21899.218700000001</c:v>
                </c:pt>
                <c:pt idx="4209">
                  <c:v>21895.706999999999</c:v>
                </c:pt>
                <c:pt idx="4210">
                  <c:v>21894.195299999999</c:v>
                </c:pt>
                <c:pt idx="4211">
                  <c:v>21898.492200000001</c:v>
                </c:pt>
                <c:pt idx="4212">
                  <c:v>21891.269499999999</c:v>
                </c:pt>
                <c:pt idx="4213">
                  <c:v>21893.658200000002</c:v>
                </c:pt>
                <c:pt idx="4214">
                  <c:v>21895.7441</c:v>
                </c:pt>
                <c:pt idx="4215">
                  <c:v>21893.6855</c:v>
                </c:pt>
                <c:pt idx="4216">
                  <c:v>21895.011699999999</c:v>
                </c:pt>
                <c:pt idx="4217">
                  <c:v>21894.914100000002</c:v>
                </c:pt>
                <c:pt idx="4218">
                  <c:v>21892.7363</c:v>
                </c:pt>
                <c:pt idx="4219">
                  <c:v>21889.9375</c:v>
                </c:pt>
                <c:pt idx="4220">
                  <c:v>21892.3711</c:v>
                </c:pt>
                <c:pt idx="4221">
                  <c:v>21888.8184</c:v>
                </c:pt>
                <c:pt idx="4222">
                  <c:v>21886.955099999999</c:v>
                </c:pt>
                <c:pt idx="4223">
                  <c:v>21888.6211</c:v>
                </c:pt>
                <c:pt idx="4224">
                  <c:v>21887.248</c:v>
                </c:pt>
                <c:pt idx="4225">
                  <c:v>21889.257799999999</c:v>
                </c:pt>
                <c:pt idx="4226">
                  <c:v>21887.605500000001</c:v>
                </c:pt>
                <c:pt idx="4227">
                  <c:v>21888.234400000001</c:v>
                </c:pt>
                <c:pt idx="4228">
                  <c:v>21889.160199999998</c:v>
                </c:pt>
                <c:pt idx="4229">
                  <c:v>21888.679700000001</c:v>
                </c:pt>
                <c:pt idx="4230">
                  <c:v>21888.148399999998</c:v>
                </c:pt>
                <c:pt idx="4231">
                  <c:v>21884.863300000001</c:v>
                </c:pt>
                <c:pt idx="4232">
                  <c:v>21883.3887</c:v>
                </c:pt>
                <c:pt idx="4233">
                  <c:v>21884.4277</c:v>
                </c:pt>
                <c:pt idx="4234">
                  <c:v>21883.1973</c:v>
                </c:pt>
                <c:pt idx="4235">
                  <c:v>21881.8184</c:v>
                </c:pt>
                <c:pt idx="4236">
                  <c:v>21880.5664</c:v>
                </c:pt>
                <c:pt idx="4237">
                  <c:v>21883.5</c:v>
                </c:pt>
                <c:pt idx="4238">
                  <c:v>21884.212899999999</c:v>
                </c:pt>
                <c:pt idx="4239">
                  <c:v>21883.404299999998</c:v>
                </c:pt>
                <c:pt idx="4240">
                  <c:v>21880.511699999999</c:v>
                </c:pt>
                <c:pt idx="4241">
                  <c:v>21884.8027</c:v>
                </c:pt>
                <c:pt idx="4242">
                  <c:v>21882.9395</c:v>
                </c:pt>
                <c:pt idx="4243">
                  <c:v>21882.148399999998</c:v>
                </c:pt>
                <c:pt idx="4244">
                  <c:v>21880.574199999999</c:v>
                </c:pt>
                <c:pt idx="4245">
                  <c:v>21880.0586</c:v>
                </c:pt>
                <c:pt idx="4246">
                  <c:v>21877.214800000002</c:v>
                </c:pt>
                <c:pt idx="4247">
                  <c:v>21874.107400000001</c:v>
                </c:pt>
                <c:pt idx="4248">
                  <c:v>21870.087899999999</c:v>
                </c:pt>
                <c:pt idx="4249">
                  <c:v>21869.089800000002</c:v>
                </c:pt>
                <c:pt idx="4250">
                  <c:v>21867.4863</c:v>
                </c:pt>
                <c:pt idx="4251">
                  <c:v>21865.015599999999</c:v>
                </c:pt>
                <c:pt idx="4252">
                  <c:v>21860.554700000001</c:v>
                </c:pt>
                <c:pt idx="4253">
                  <c:v>21857.794900000001</c:v>
                </c:pt>
                <c:pt idx="4254">
                  <c:v>21856.7637</c:v>
                </c:pt>
                <c:pt idx="4255">
                  <c:v>21848.283200000002</c:v>
                </c:pt>
                <c:pt idx="4256">
                  <c:v>21842.712899999999</c:v>
                </c:pt>
                <c:pt idx="4257">
                  <c:v>21836.1934</c:v>
                </c:pt>
                <c:pt idx="4258">
                  <c:v>21829.011699999999</c:v>
                </c:pt>
                <c:pt idx="4259">
                  <c:v>21823.283200000002</c:v>
                </c:pt>
                <c:pt idx="4260">
                  <c:v>21817.752</c:v>
                </c:pt>
                <c:pt idx="4261">
                  <c:v>21812.037100000001</c:v>
                </c:pt>
                <c:pt idx="4262">
                  <c:v>21808.117200000001</c:v>
                </c:pt>
                <c:pt idx="4263">
                  <c:v>21799.320299999999</c:v>
                </c:pt>
                <c:pt idx="4264">
                  <c:v>21792.9512</c:v>
                </c:pt>
                <c:pt idx="4265">
                  <c:v>21786.595700000002</c:v>
                </c:pt>
                <c:pt idx="4266">
                  <c:v>21779.833999999999</c:v>
                </c:pt>
                <c:pt idx="4267">
                  <c:v>21768.958999999999</c:v>
                </c:pt>
                <c:pt idx="4268">
                  <c:v>21760.539100000002</c:v>
                </c:pt>
                <c:pt idx="4269">
                  <c:v>21752.625</c:v>
                </c:pt>
                <c:pt idx="4270">
                  <c:v>21744.373</c:v>
                </c:pt>
                <c:pt idx="4271">
                  <c:v>21735.3145</c:v>
                </c:pt>
                <c:pt idx="4272">
                  <c:v>21726.4395</c:v>
                </c:pt>
                <c:pt idx="4273">
                  <c:v>21720.8086</c:v>
                </c:pt>
                <c:pt idx="4274">
                  <c:v>21709.705099999999</c:v>
                </c:pt>
                <c:pt idx="4275">
                  <c:v>21697.6211</c:v>
                </c:pt>
                <c:pt idx="4276">
                  <c:v>21692.550800000001</c:v>
                </c:pt>
                <c:pt idx="4277">
                  <c:v>21687.949199999999</c:v>
                </c:pt>
                <c:pt idx="4278">
                  <c:v>21681.627</c:v>
                </c:pt>
                <c:pt idx="4279">
                  <c:v>21669.5586</c:v>
                </c:pt>
                <c:pt idx="4280">
                  <c:v>21661.044900000001</c:v>
                </c:pt>
                <c:pt idx="4281">
                  <c:v>21652.0645</c:v>
                </c:pt>
                <c:pt idx="4282">
                  <c:v>21641.097699999998</c:v>
                </c:pt>
                <c:pt idx="4283">
                  <c:v>21629.796900000001</c:v>
                </c:pt>
                <c:pt idx="4284">
                  <c:v>21622.578099999999</c:v>
                </c:pt>
                <c:pt idx="4285">
                  <c:v>21614.2402</c:v>
                </c:pt>
                <c:pt idx="4286">
                  <c:v>21604.8184</c:v>
                </c:pt>
                <c:pt idx="4287">
                  <c:v>21598.894499999999</c:v>
                </c:pt>
                <c:pt idx="4288">
                  <c:v>21587.474600000001</c:v>
                </c:pt>
                <c:pt idx="4289">
                  <c:v>21578.429700000001</c:v>
                </c:pt>
                <c:pt idx="4290">
                  <c:v>21568.162100000001</c:v>
                </c:pt>
                <c:pt idx="4291">
                  <c:v>21561.632799999999</c:v>
                </c:pt>
                <c:pt idx="4292">
                  <c:v>21553.710899999998</c:v>
                </c:pt>
                <c:pt idx="4293">
                  <c:v>21543.6973</c:v>
                </c:pt>
                <c:pt idx="4294">
                  <c:v>21530.234400000001</c:v>
                </c:pt>
                <c:pt idx="4295">
                  <c:v>21519.581999999999</c:v>
                </c:pt>
                <c:pt idx="4296">
                  <c:v>21507</c:v>
                </c:pt>
                <c:pt idx="4297">
                  <c:v>21501.828099999999</c:v>
                </c:pt>
                <c:pt idx="4298">
                  <c:v>21493.5723</c:v>
                </c:pt>
                <c:pt idx="4299">
                  <c:v>21483.425800000001</c:v>
                </c:pt>
                <c:pt idx="4300">
                  <c:v>21472.779299999998</c:v>
                </c:pt>
                <c:pt idx="4301">
                  <c:v>21464.179700000001</c:v>
                </c:pt>
                <c:pt idx="4302">
                  <c:v>21457.5527</c:v>
                </c:pt>
                <c:pt idx="4303">
                  <c:v>21448.011699999999</c:v>
                </c:pt>
                <c:pt idx="4304">
                  <c:v>21440.0137</c:v>
                </c:pt>
                <c:pt idx="4305">
                  <c:v>21429.953099999999</c:v>
                </c:pt>
                <c:pt idx="4306">
                  <c:v>21421.460899999998</c:v>
                </c:pt>
                <c:pt idx="4307">
                  <c:v>21408.7402</c:v>
                </c:pt>
                <c:pt idx="4308">
                  <c:v>21400.728500000001</c:v>
                </c:pt>
                <c:pt idx="4309">
                  <c:v>21395.404299999998</c:v>
                </c:pt>
                <c:pt idx="4310">
                  <c:v>21384.521499999999</c:v>
                </c:pt>
                <c:pt idx="4311">
                  <c:v>21373.886699999999</c:v>
                </c:pt>
                <c:pt idx="4312">
                  <c:v>21361.0059</c:v>
                </c:pt>
                <c:pt idx="4313">
                  <c:v>21354.406200000001</c:v>
                </c:pt>
                <c:pt idx="4314">
                  <c:v>21347.3809</c:v>
                </c:pt>
                <c:pt idx="4315">
                  <c:v>21338.1895</c:v>
                </c:pt>
                <c:pt idx="4316">
                  <c:v>21327.777300000002</c:v>
                </c:pt>
                <c:pt idx="4317">
                  <c:v>21316.5</c:v>
                </c:pt>
                <c:pt idx="4318">
                  <c:v>21302.0625</c:v>
                </c:pt>
                <c:pt idx="4319">
                  <c:v>21290.349600000001</c:v>
                </c:pt>
                <c:pt idx="4320">
                  <c:v>21285.226600000002</c:v>
                </c:pt>
                <c:pt idx="4321">
                  <c:v>21280.335899999998</c:v>
                </c:pt>
                <c:pt idx="4322">
                  <c:v>21271.220700000002</c:v>
                </c:pt>
                <c:pt idx="4323">
                  <c:v>21263.956999999999</c:v>
                </c:pt>
                <c:pt idx="4324">
                  <c:v>21257.093700000001</c:v>
                </c:pt>
                <c:pt idx="4325">
                  <c:v>21247.179700000001</c:v>
                </c:pt>
                <c:pt idx="4326">
                  <c:v>21237.646499999999</c:v>
                </c:pt>
                <c:pt idx="4327">
                  <c:v>21226.011699999999</c:v>
                </c:pt>
                <c:pt idx="4328">
                  <c:v>21217.484400000001</c:v>
                </c:pt>
                <c:pt idx="4329">
                  <c:v>21210.294900000001</c:v>
                </c:pt>
                <c:pt idx="4330">
                  <c:v>21198.720700000002</c:v>
                </c:pt>
                <c:pt idx="4331">
                  <c:v>21188.093700000001</c:v>
                </c:pt>
                <c:pt idx="4332">
                  <c:v>21178.675800000001</c:v>
                </c:pt>
                <c:pt idx="4333">
                  <c:v>21170.627</c:v>
                </c:pt>
                <c:pt idx="4334">
                  <c:v>21164.837899999999</c:v>
                </c:pt>
                <c:pt idx="4335">
                  <c:v>21158.429700000001</c:v>
                </c:pt>
                <c:pt idx="4336">
                  <c:v>21148.7441</c:v>
                </c:pt>
                <c:pt idx="4337">
                  <c:v>21139.6289</c:v>
                </c:pt>
                <c:pt idx="4338">
                  <c:v>21128.900399999999</c:v>
                </c:pt>
                <c:pt idx="4339">
                  <c:v>21121.482400000001</c:v>
                </c:pt>
                <c:pt idx="4340">
                  <c:v>21114.3848</c:v>
                </c:pt>
                <c:pt idx="4341">
                  <c:v>21100.757799999999</c:v>
                </c:pt>
                <c:pt idx="4342">
                  <c:v>21090.339800000002</c:v>
                </c:pt>
                <c:pt idx="4343">
                  <c:v>21079.283200000002</c:v>
                </c:pt>
                <c:pt idx="4344">
                  <c:v>21070</c:v>
                </c:pt>
                <c:pt idx="4345">
                  <c:v>21064.9863</c:v>
                </c:pt>
                <c:pt idx="4346">
                  <c:v>21051.3789</c:v>
                </c:pt>
                <c:pt idx="4347">
                  <c:v>21044.8086</c:v>
                </c:pt>
                <c:pt idx="4348">
                  <c:v>20715.203099999999</c:v>
                </c:pt>
                <c:pt idx="4349">
                  <c:v>20357.220700000002</c:v>
                </c:pt>
                <c:pt idx="4350">
                  <c:v>20355.0664</c:v>
                </c:pt>
                <c:pt idx="4351">
                  <c:v>20333.408200000002</c:v>
                </c:pt>
                <c:pt idx="4352">
                  <c:v>20314.1875</c:v>
                </c:pt>
                <c:pt idx="4353">
                  <c:v>20291.7363</c:v>
                </c:pt>
                <c:pt idx="4354">
                  <c:v>20273.2461</c:v>
                </c:pt>
                <c:pt idx="4355">
                  <c:v>20251.031200000001</c:v>
                </c:pt>
                <c:pt idx="4356">
                  <c:v>20231.8145</c:v>
                </c:pt>
                <c:pt idx="4357">
                  <c:v>20212.877</c:v>
                </c:pt>
                <c:pt idx="4358">
                  <c:v>20195.107400000001</c:v>
                </c:pt>
                <c:pt idx="4359">
                  <c:v>20176.148399999998</c:v>
                </c:pt>
                <c:pt idx="4360">
                  <c:v>20157.8652</c:v>
                </c:pt>
                <c:pt idx="4361">
                  <c:v>20142.855500000001</c:v>
                </c:pt>
                <c:pt idx="4362">
                  <c:v>20125.580099999999</c:v>
                </c:pt>
                <c:pt idx="4363">
                  <c:v>20108.484400000001</c:v>
                </c:pt>
                <c:pt idx="4364">
                  <c:v>20094.771499999999</c:v>
                </c:pt>
                <c:pt idx="4365">
                  <c:v>20077.3711</c:v>
                </c:pt>
                <c:pt idx="4366">
                  <c:v>20066.080099999999</c:v>
                </c:pt>
                <c:pt idx="4367">
                  <c:v>20052.330099999999</c:v>
                </c:pt>
                <c:pt idx="4368">
                  <c:v>20040.140599999999</c:v>
                </c:pt>
                <c:pt idx="4369">
                  <c:v>20028.269499999999</c:v>
                </c:pt>
                <c:pt idx="4370">
                  <c:v>20018.921900000001</c:v>
                </c:pt>
                <c:pt idx="4371">
                  <c:v>20005.373</c:v>
                </c:pt>
                <c:pt idx="4372">
                  <c:v>20001.320299999999</c:v>
                </c:pt>
                <c:pt idx="4373">
                  <c:v>19992.3184</c:v>
                </c:pt>
                <c:pt idx="4374">
                  <c:v>19983.654299999998</c:v>
                </c:pt>
                <c:pt idx="4375">
                  <c:v>19976.289100000002</c:v>
                </c:pt>
                <c:pt idx="4376">
                  <c:v>19967.722699999998</c:v>
                </c:pt>
                <c:pt idx="4377">
                  <c:v>19962.8652</c:v>
                </c:pt>
                <c:pt idx="4378">
                  <c:v>19956.7559</c:v>
                </c:pt>
                <c:pt idx="4379">
                  <c:v>19954.025399999999</c:v>
                </c:pt>
                <c:pt idx="4380">
                  <c:v>19948.375</c:v>
                </c:pt>
                <c:pt idx="4381">
                  <c:v>19943.544900000001</c:v>
                </c:pt>
                <c:pt idx="4382">
                  <c:v>19941.617200000001</c:v>
                </c:pt>
                <c:pt idx="4383">
                  <c:v>19941.949199999999</c:v>
                </c:pt>
                <c:pt idx="4384">
                  <c:v>19940.992200000001</c:v>
                </c:pt>
                <c:pt idx="4385">
                  <c:v>19940.1348</c:v>
                </c:pt>
                <c:pt idx="4386">
                  <c:v>19940.089800000002</c:v>
                </c:pt>
                <c:pt idx="4387">
                  <c:v>19940.035199999998</c:v>
                </c:pt>
                <c:pt idx="4388">
                  <c:v>19940.3691</c:v>
                </c:pt>
                <c:pt idx="4389">
                  <c:v>19942.154299999998</c:v>
                </c:pt>
                <c:pt idx="4390">
                  <c:v>19938.5586</c:v>
                </c:pt>
                <c:pt idx="4391">
                  <c:v>21720.142599999999</c:v>
                </c:pt>
                <c:pt idx="4392">
                  <c:v>21873.714800000002</c:v>
                </c:pt>
                <c:pt idx="4393">
                  <c:v>21854.791000000001</c:v>
                </c:pt>
                <c:pt idx="4394">
                  <c:v>21847.648399999998</c:v>
                </c:pt>
                <c:pt idx="4395">
                  <c:v>21836.771499999999</c:v>
                </c:pt>
                <c:pt idx="4396">
                  <c:v>21820.6113</c:v>
                </c:pt>
                <c:pt idx="4397">
                  <c:v>21800.168000000001</c:v>
                </c:pt>
                <c:pt idx="4398">
                  <c:v>21779.6113</c:v>
                </c:pt>
                <c:pt idx="4399">
                  <c:v>21753.857400000001</c:v>
                </c:pt>
                <c:pt idx="4400">
                  <c:v>21733.466799999998</c:v>
                </c:pt>
                <c:pt idx="4401">
                  <c:v>21704.679700000001</c:v>
                </c:pt>
                <c:pt idx="4402">
                  <c:v>21674.363300000001</c:v>
                </c:pt>
                <c:pt idx="4403">
                  <c:v>21638.992200000001</c:v>
                </c:pt>
                <c:pt idx="4404">
                  <c:v>21599.8887</c:v>
                </c:pt>
                <c:pt idx="4405">
                  <c:v>21561.775399999999</c:v>
                </c:pt>
                <c:pt idx="4406">
                  <c:v>21515.541000000001</c:v>
                </c:pt>
                <c:pt idx="4407">
                  <c:v>21467.595700000002</c:v>
                </c:pt>
                <c:pt idx="4408">
                  <c:v>21416.203099999999</c:v>
                </c:pt>
                <c:pt idx="4409">
                  <c:v>21356.7539</c:v>
                </c:pt>
                <c:pt idx="4410">
                  <c:v>21295.6836</c:v>
                </c:pt>
                <c:pt idx="4411">
                  <c:v>21234.5098</c:v>
                </c:pt>
                <c:pt idx="4412">
                  <c:v>21168.412100000001</c:v>
                </c:pt>
                <c:pt idx="4413">
                  <c:v>21097.796900000001</c:v>
                </c:pt>
                <c:pt idx="4414">
                  <c:v>21025.4414</c:v>
                </c:pt>
                <c:pt idx="4415">
                  <c:v>20955.043000000001</c:v>
                </c:pt>
                <c:pt idx="4416">
                  <c:v>20181.595700000002</c:v>
                </c:pt>
                <c:pt idx="4417">
                  <c:v>19902.162100000001</c:v>
                </c:pt>
                <c:pt idx="4418">
                  <c:v>19718.248</c:v>
                </c:pt>
                <c:pt idx="4419">
                  <c:v>19526.627</c:v>
                </c:pt>
                <c:pt idx="4420">
                  <c:v>19322.3145</c:v>
                </c:pt>
                <c:pt idx="4421">
                  <c:v>19122.453099999999</c:v>
                </c:pt>
                <c:pt idx="4422">
                  <c:v>18921.882799999999</c:v>
                </c:pt>
                <c:pt idx="4423">
                  <c:v>18719.877</c:v>
                </c:pt>
                <c:pt idx="4424">
                  <c:v>18516.968700000001</c:v>
                </c:pt>
                <c:pt idx="4425">
                  <c:v>18315.8027</c:v>
                </c:pt>
                <c:pt idx="4426">
                  <c:v>18112.9941</c:v>
                </c:pt>
                <c:pt idx="4427">
                  <c:v>17914.783200000002</c:v>
                </c:pt>
                <c:pt idx="4428">
                  <c:v>17712.841799999998</c:v>
                </c:pt>
                <c:pt idx="4429">
                  <c:v>17512.386699999999</c:v>
                </c:pt>
                <c:pt idx="4430">
                  <c:v>17310.627</c:v>
                </c:pt>
                <c:pt idx="4431">
                  <c:v>17111.484400000001</c:v>
                </c:pt>
                <c:pt idx="4432">
                  <c:v>16910.3613</c:v>
                </c:pt>
                <c:pt idx="4433">
                  <c:v>16705.535199999998</c:v>
                </c:pt>
                <c:pt idx="4434">
                  <c:v>16508.208999999999</c:v>
                </c:pt>
                <c:pt idx="4435">
                  <c:v>16309.645500000001</c:v>
                </c:pt>
                <c:pt idx="4436">
                  <c:v>16109.421899999999</c:v>
                </c:pt>
                <c:pt idx="4437">
                  <c:v>15911.0859</c:v>
                </c:pt>
                <c:pt idx="4438">
                  <c:v>15707.9053</c:v>
                </c:pt>
                <c:pt idx="4439">
                  <c:v>15508.8105</c:v>
                </c:pt>
                <c:pt idx="4440">
                  <c:v>15307.3447</c:v>
                </c:pt>
                <c:pt idx="4441">
                  <c:v>15111.874</c:v>
                </c:pt>
                <c:pt idx="4442">
                  <c:v>14910.582</c:v>
                </c:pt>
                <c:pt idx="4443">
                  <c:v>14708.499</c:v>
                </c:pt>
                <c:pt idx="4444">
                  <c:v>14508.579100000001</c:v>
                </c:pt>
                <c:pt idx="4445">
                  <c:v>14306.7598</c:v>
                </c:pt>
                <c:pt idx="4446">
                  <c:v>14111.0322</c:v>
                </c:pt>
                <c:pt idx="4447">
                  <c:v>13911.4316</c:v>
                </c:pt>
                <c:pt idx="4448">
                  <c:v>13712.295899999999</c:v>
                </c:pt>
                <c:pt idx="4449">
                  <c:v>13511.3701</c:v>
                </c:pt>
                <c:pt idx="4450">
                  <c:v>13310.6875</c:v>
                </c:pt>
                <c:pt idx="4451">
                  <c:v>13110.968699999999</c:v>
                </c:pt>
                <c:pt idx="4452">
                  <c:v>12911.2021</c:v>
                </c:pt>
                <c:pt idx="4453">
                  <c:v>12712.1787</c:v>
                </c:pt>
                <c:pt idx="4454">
                  <c:v>12511.820299999999</c:v>
                </c:pt>
                <c:pt idx="4455">
                  <c:v>12310.333000000001</c:v>
                </c:pt>
                <c:pt idx="4456">
                  <c:v>12110.6787</c:v>
                </c:pt>
                <c:pt idx="4457">
                  <c:v>11911.981400000001</c:v>
                </c:pt>
                <c:pt idx="4458">
                  <c:v>11711.737300000001</c:v>
                </c:pt>
                <c:pt idx="4459">
                  <c:v>11513.4053</c:v>
                </c:pt>
                <c:pt idx="4460">
                  <c:v>11316.749</c:v>
                </c:pt>
                <c:pt idx="4461">
                  <c:v>11110.7129</c:v>
                </c:pt>
                <c:pt idx="4462">
                  <c:v>10912.098599999999</c:v>
                </c:pt>
                <c:pt idx="4463">
                  <c:v>10715.377899999999</c:v>
                </c:pt>
                <c:pt idx="4464">
                  <c:v>10514.478499999999</c:v>
                </c:pt>
                <c:pt idx="4465">
                  <c:v>10314.7363</c:v>
                </c:pt>
                <c:pt idx="4466">
                  <c:v>10117.079100000001</c:v>
                </c:pt>
                <c:pt idx="4467">
                  <c:v>9911.9521000000004</c:v>
                </c:pt>
                <c:pt idx="4468">
                  <c:v>9714.3916000000008</c:v>
                </c:pt>
                <c:pt idx="4469">
                  <c:v>9513.6669999999995</c:v>
                </c:pt>
                <c:pt idx="4470">
                  <c:v>9314.6337999999996</c:v>
                </c:pt>
                <c:pt idx="4471">
                  <c:v>9111.4375</c:v>
                </c:pt>
                <c:pt idx="4472">
                  <c:v>8917.0879000000004</c:v>
                </c:pt>
                <c:pt idx="4473">
                  <c:v>8715.0722999999998</c:v>
                </c:pt>
                <c:pt idx="4474">
                  <c:v>8515.2646000000004</c:v>
                </c:pt>
                <c:pt idx="4475">
                  <c:v>8318.2705000000005</c:v>
                </c:pt>
                <c:pt idx="4476">
                  <c:v>8117.5483000000004</c:v>
                </c:pt>
                <c:pt idx="4477">
                  <c:v>7917.0941999999995</c:v>
                </c:pt>
                <c:pt idx="4478">
                  <c:v>7717.8652000000002</c:v>
                </c:pt>
                <c:pt idx="4479">
                  <c:v>7518.2578000000003</c:v>
                </c:pt>
                <c:pt idx="4480">
                  <c:v>7318.8818000000001</c:v>
                </c:pt>
                <c:pt idx="4481">
                  <c:v>7120.3833000000004</c:v>
                </c:pt>
                <c:pt idx="4482">
                  <c:v>6919.3056999999999</c:v>
                </c:pt>
                <c:pt idx="4483">
                  <c:v>6722.4902000000002</c:v>
                </c:pt>
                <c:pt idx="4484">
                  <c:v>6523.1391999999996</c:v>
                </c:pt>
                <c:pt idx="4485">
                  <c:v>6321.9961000000003</c:v>
                </c:pt>
                <c:pt idx="4486">
                  <c:v>6123.9766</c:v>
                </c:pt>
                <c:pt idx="4487">
                  <c:v>5923.1108000000004</c:v>
                </c:pt>
                <c:pt idx="4488">
                  <c:v>5722.6513999999997</c:v>
                </c:pt>
                <c:pt idx="4489">
                  <c:v>5523.8940000000002</c:v>
                </c:pt>
                <c:pt idx="4490">
                  <c:v>5323.8568999999998</c:v>
                </c:pt>
                <c:pt idx="4491">
                  <c:v>5125.2611999999999</c:v>
                </c:pt>
                <c:pt idx="4492">
                  <c:v>4923.6787000000004</c:v>
                </c:pt>
                <c:pt idx="4493">
                  <c:v>4725.2461000000003</c:v>
                </c:pt>
                <c:pt idx="4494">
                  <c:v>4525.9565000000002</c:v>
                </c:pt>
                <c:pt idx="4495">
                  <c:v>4325.9818999999998</c:v>
                </c:pt>
                <c:pt idx="4496">
                  <c:v>4126.9380000000001</c:v>
                </c:pt>
                <c:pt idx="4497">
                  <c:v>3927.5630000000001</c:v>
                </c:pt>
                <c:pt idx="4498">
                  <c:v>3728.4848999999999</c:v>
                </c:pt>
                <c:pt idx="4499">
                  <c:v>3529.5695999999998</c:v>
                </c:pt>
                <c:pt idx="4500">
                  <c:v>3329.6567</c:v>
                </c:pt>
                <c:pt idx="4501">
                  <c:v>3129.6417999999999</c:v>
                </c:pt>
                <c:pt idx="4502">
                  <c:v>2930.1968000000002</c:v>
                </c:pt>
                <c:pt idx="4503">
                  <c:v>2733.0479</c:v>
                </c:pt>
                <c:pt idx="4504">
                  <c:v>2543.9319</c:v>
                </c:pt>
                <c:pt idx="4505">
                  <c:v>2361.2694999999999</c:v>
                </c:pt>
                <c:pt idx="4506">
                  <c:v>2183.145</c:v>
                </c:pt>
                <c:pt idx="4507">
                  <c:v>2016.0613000000001</c:v>
                </c:pt>
                <c:pt idx="4508">
                  <c:v>1855.7596000000001</c:v>
                </c:pt>
                <c:pt idx="4509">
                  <c:v>1701.3420000000001</c:v>
                </c:pt>
                <c:pt idx="4510">
                  <c:v>1555.1903</c:v>
                </c:pt>
                <c:pt idx="4511">
                  <c:v>1416.7792999999999</c:v>
                </c:pt>
                <c:pt idx="4512">
                  <c:v>1284.1985999999999</c:v>
                </c:pt>
                <c:pt idx="4513">
                  <c:v>1160.5110999999999</c:v>
                </c:pt>
                <c:pt idx="4514">
                  <c:v>1041.4996000000001</c:v>
                </c:pt>
                <c:pt idx="4515">
                  <c:v>931.33609999999999</c:v>
                </c:pt>
                <c:pt idx="4516">
                  <c:v>827.57709999999997</c:v>
                </c:pt>
                <c:pt idx="4517">
                  <c:v>731.60580000000004</c:v>
                </c:pt>
                <c:pt idx="4518">
                  <c:v>642.51009999999997</c:v>
                </c:pt>
                <c:pt idx="4519">
                  <c:v>560.90499999999997</c:v>
                </c:pt>
                <c:pt idx="4520">
                  <c:v>487.81060000000002</c:v>
                </c:pt>
                <c:pt idx="4521">
                  <c:v>419.62400000000002</c:v>
                </c:pt>
                <c:pt idx="4522">
                  <c:v>359.51929999999999</c:v>
                </c:pt>
                <c:pt idx="4523">
                  <c:v>306.45690000000002</c:v>
                </c:pt>
                <c:pt idx="4524">
                  <c:v>266.95479999999998</c:v>
                </c:pt>
                <c:pt idx="4525">
                  <c:v>237.76169999999999</c:v>
                </c:pt>
                <c:pt idx="4526">
                  <c:v>209.1551</c:v>
                </c:pt>
                <c:pt idx="4527">
                  <c:v>195.56180000000001</c:v>
                </c:pt>
                <c:pt idx="4528">
                  <c:v>181.398</c:v>
                </c:pt>
                <c:pt idx="4529">
                  <c:v>169.58019999999999</c:v>
                </c:pt>
                <c:pt idx="4530">
                  <c:v>160.56739999999999</c:v>
                </c:pt>
                <c:pt idx="4531">
                  <c:v>154.50909999999999</c:v>
                </c:pt>
                <c:pt idx="4532">
                  <c:v>150.26730000000001</c:v>
                </c:pt>
                <c:pt idx="4533">
                  <c:v>146.99180000000001</c:v>
                </c:pt>
                <c:pt idx="4534">
                  <c:v>144.5641</c:v>
                </c:pt>
                <c:pt idx="4535">
                  <c:v>142.68389999999999</c:v>
                </c:pt>
                <c:pt idx="4536">
                  <c:v>141.25370000000001</c:v>
                </c:pt>
                <c:pt idx="4537">
                  <c:v>140.07400000000001</c:v>
                </c:pt>
                <c:pt idx="4538">
                  <c:v>139.26509999999999</c:v>
                </c:pt>
                <c:pt idx="4539">
                  <c:v>138.50790000000001</c:v>
                </c:pt>
                <c:pt idx="4540">
                  <c:v>137.95359999999999</c:v>
                </c:pt>
                <c:pt idx="4541">
                  <c:v>137.70429999999999</c:v>
                </c:pt>
                <c:pt idx="4542">
                  <c:v>137.4751</c:v>
                </c:pt>
                <c:pt idx="4543">
                  <c:v>137.23599999999999</c:v>
                </c:pt>
                <c:pt idx="4544">
                  <c:v>136.8655</c:v>
                </c:pt>
                <c:pt idx="4545">
                  <c:v>136.52260000000001</c:v>
                </c:pt>
                <c:pt idx="4546">
                  <c:v>136.53579999999999</c:v>
                </c:pt>
                <c:pt idx="4547">
                  <c:v>136.56649999999999</c:v>
                </c:pt>
                <c:pt idx="4548">
                  <c:v>136.45359999999999</c:v>
                </c:pt>
                <c:pt idx="4549">
                  <c:v>136.3235</c:v>
                </c:pt>
                <c:pt idx="4550">
                  <c:v>136.1857</c:v>
                </c:pt>
                <c:pt idx="4551">
                  <c:v>136.38499999999999</c:v>
                </c:pt>
                <c:pt idx="4552">
                  <c:v>136.09270000000001</c:v>
                </c:pt>
                <c:pt idx="4553">
                  <c:v>136.15979999999999</c:v>
                </c:pt>
                <c:pt idx="4554">
                  <c:v>136.1318</c:v>
                </c:pt>
                <c:pt idx="4555">
                  <c:v>136.24619999999999</c:v>
                </c:pt>
                <c:pt idx="4556">
                  <c:v>136.15190000000001</c:v>
                </c:pt>
                <c:pt idx="4557">
                  <c:v>136.0598</c:v>
                </c:pt>
                <c:pt idx="4558">
                  <c:v>136.1001</c:v>
                </c:pt>
                <c:pt idx="4559">
                  <c:v>136.13550000000001</c:v>
                </c:pt>
                <c:pt idx="4560">
                  <c:v>135.98939999999999</c:v>
                </c:pt>
                <c:pt idx="4561">
                  <c:v>135.8006</c:v>
                </c:pt>
                <c:pt idx="4562">
                  <c:v>136.10679999999999</c:v>
                </c:pt>
                <c:pt idx="4563">
                  <c:v>135.97139999999999</c:v>
                </c:pt>
                <c:pt idx="4564">
                  <c:v>136.15860000000001</c:v>
                </c:pt>
                <c:pt idx="4565">
                  <c:v>135.9845</c:v>
                </c:pt>
                <c:pt idx="4566">
                  <c:v>136.1816</c:v>
                </c:pt>
                <c:pt idx="4567">
                  <c:v>135.88489999999999</c:v>
                </c:pt>
                <c:pt idx="4568">
                  <c:v>135.7886</c:v>
                </c:pt>
                <c:pt idx="4569">
                  <c:v>135.58869999999999</c:v>
                </c:pt>
                <c:pt idx="4570">
                  <c:v>135.7022</c:v>
                </c:pt>
                <c:pt idx="4571">
                  <c:v>135.50819999999999</c:v>
                </c:pt>
                <c:pt idx="4572">
                  <c:v>135.4485</c:v>
                </c:pt>
                <c:pt idx="4573">
                  <c:v>134.81020000000001</c:v>
                </c:pt>
                <c:pt idx="4574">
                  <c:v>132.87569999999999</c:v>
                </c:pt>
                <c:pt idx="4575">
                  <c:v>128.00489999999999</c:v>
                </c:pt>
                <c:pt idx="4576">
                  <c:v>120.20480000000001</c:v>
                </c:pt>
                <c:pt idx="4577">
                  <c:v>111.1823</c:v>
                </c:pt>
                <c:pt idx="4578">
                  <c:v>100.4863</c:v>
                </c:pt>
                <c:pt idx="4579">
                  <c:v>90.284700000000001</c:v>
                </c:pt>
                <c:pt idx="4580">
                  <c:v>79.951300000000003</c:v>
                </c:pt>
                <c:pt idx="4581">
                  <c:v>70.022300000000001</c:v>
                </c:pt>
                <c:pt idx="4582">
                  <c:v>61.590600000000002</c:v>
                </c:pt>
                <c:pt idx="4583">
                  <c:v>54.8645</c:v>
                </c:pt>
                <c:pt idx="4584">
                  <c:v>49.843200000000003</c:v>
                </c:pt>
                <c:pt idx="4585">
                  <c:v>45.516599999999997</c:v>
                </c:pt>
                <c:pt idx="4586">
                  <c:v>42.204099999999997</c:v>
                </c:pt>
                <c:pt idx="4587">
                  <c:v>38.972299999999997</c:v>
                </c:pt>
                <c:pt idx="4588">
                  <c:v>36.363399999999999</c:v>
                </c:pt>
                <c:pt idx="4589">
                  <c:v>34.299399999999999</c:v>
                </c:pt>
                <c:pt idx="4590">
                  <c:v>32.345799999999997</c:v>
                </c:pt>
                <c:pt idx="4591">
                  <c:v>30.6692</c:v>
                </c:pt>
                <c:pt idx="4592">
                  <c:v>28.900700000000001</c:v>
                </c:pt>
                <c:pt idx="4593">
                  <c:v>-0.42049999999999998</c:v>
                </c:pt>
                <c:pt idx="4594">
                  <c:v>-0.46949999999999997</c:v>
                </c:pt>
                <c:pt idx="4595">
                  <c:v>-0.32219999999999999</c:v>
                </c:pt>
                <c:pt idx="4596">
                  <c:v>-0.39119999999999999</c:v>
                </c:pt>
                <c:pt idx="4597">
                  <c:v>-0.32100000000000001</c:v>
                </c:pt>
                <c:pt idx="4598">
                  <c:v>-0.43020000000000003</c:v>
                </c:pt>
                <c:pt idx="4599">
                  <c:v>-0.308</c:v>
                </c:pt>
                <c:pt idx="4600">
                  <c:v>-0.38829999999999998</c:v>
                </c:pt>
                <c:pt idx="4601">
                  <c:v>-0.46460000000000001</c:v>
                </c:pt>
                <c:pt idx="4602">
                  <c:v>-0.17799999999999999</c:v>
                </c:pt>
                <c:pt idx="4603">
                  <c:v>-0.32219999999999999</c:v>
                </c:pt>
                <c:pt idx="4604">
                  <c:v>-0.58779999999999999</c:v>
                </c:pt>
                <c:pt idx="4605">
                  <c:v>-0.46400000000000002</c:v>
                </c:pt>
                <c:pt idx="4606">
                  <c:v>-0.48220000000000002</c:v>
                </c:pt>
                <c:pt idx="4607">
                  <c:v>-0.38469999999999999</c:v>
                </c:pt>
                <c:pt idx="4608">
                  <c:v>-0.4042</c:v>
                </c:pt>
                <c:pt idx="4609">
                  <c:v>-0.61550000000000005</c:v>
                </c:pt>
                <c:pt idx="4610">
                  <c:v>-0.36</c:v>
                </c:pt>
                <c:pt idx="4611">
                  <c:v>-0.50860000000000005</c:v>
                </c:pt>
                <c:pt idx="4612">
                  <c:v>-0.39929999999999999</c:v>
                </c:pt>
                <c:pt idx="4613">
                  <c:v>-0.48549999999999999</c:v>
                </c:pt>
                <c:pt idx="4614">
                  <c:v>-0.44590000000000002</c:v>
                </c:pt>
                <c:pt idx="4615">
                  <c:v>-0.3357</c:v>
                </c:pt>
                <c:pt idx="4616">
                  <c:v>-0.30559999999999998</c:v>
                </c:pt>
                <c:pt idx="4617">
                  <c:v>-0.2964</c:v>
                </c:pt>
                <c:pt idx="4618">
                  <c:v>-0.39629999999999999</c:v>
                </c:pt>
                <c:pt idx="4619">
                  <c:v>-0.307</c:v>
                </c:pt>
                <c:pt idx="4620">
                  <c:v>-0.39229999999999998</c:v>
                </c:pt>
                <c:pt idx="4621">
                  <c:v>-0.30930000000000002</c:v>
                </c:pt>
                <c:pt idx="4622">
                  <c:v>-0.39910000000000001</c:v>
                </c:pt>
                <c:pt idx="4623">
                  <c:v>-0.3644</c:v>
                </c:pt>
                <c:pt idx="4624">
                  <c:v>-0.39779999999999999</c:v>
                </c:pt>
                <c:pt idx="4625">
                  <c:v>-0.26640000000000003</c:v>
                </c:pt>
                <c:pt idx="4626">
                  <c:v>-0.25750000000000001</c:v>
                </c:pt>
                <c:pt idx="4627">
                  <c:v>-0.31780000000000003</c:v>
                </c:pt>
                <c:pt idx="4628">
                  <c:v>-0.43769999999999998</c:v>
                </c:pt>
                <c:pt idx="4629">
                  <c:v>-0.36840000000000001</c:v>
                </c:pt>
                <c:pt idx="4630">
                  <c:v>-0.48099999999999998</c:v>
                </c:pt>
                <c:pt idx="4631">
                  <c:v>-0.4834</c:v>
                </c:pt>
                <c:pt idx="4632">
                  <c:v>-0.28989999999999999</c:v>
                </c:pt>
                <c:pt idx="4633">
                  <c:v>-0.2142</c:v>
                </c:pt>
                <c:pt idx="4634">
                  <c:v>-0.42730000000000001</c:v>
                </c:pt>
                <c:pt idx="4635">
                  <c:v>-0.34489999999999998</c:v>
                </c:pt>
                <c:pt idx="4636">
                  <c:v>-0.44009999999999999</c:v>
                </c:pt>
                <c:pt idx="4637">
                  <c:v>-0.37040000000000001</c:v>
                </c:pt>
                <c:pt idx="4638">
                  <c:v>-0.44269999999999998</c:v>
                </c:pt>
                <c:pt idx="4639">
                  <c:v>-0.38279999999999997</c:v>
                </c:pt>
                <c:pt idx="4640">
                  <c:v>-0.3513</c:v>
                </c:pt>
                <c:pt idx="4641">
                  <c:v>-0.52390000000000003</c:v>
                </c:pt>
                <c:pt idx="4642">
                  <c:v>-0.33210000000000001</c:v>
                </c:pt>
                <c:pt idx="4643">
                  <c:v>-0.28079999999999999</c:v>
                </c:pt>
                <c:pt idx="4644">
                  <c:v>-0.49630000000000002</c:v>
                </c:pt>
                <c:pt idx="4645">
                  <c:v>-0.51239999999999997</c:v>
                </c:pt>
                <c:pt idx="4646">
                  <c:v>-0.17510000000000001</c:v>
                </c:pt>
                <c:pt idx="4647">
                  <c:v>-0.44309999999999999</c:v>
                </c:pt>
                <c:pt idx="4648">
                  <c:v>-0.46550000000000002</c:v>
                </c:pt>
                <c:pt idx="4649">
                  <c:v>-0.45450000000000002</c:v>
                </c:pt>
                <c:pt idx="4650">
                  <c:v>-0.44850000000000001</c:v>
                </c:pt>
                <c:pt idx="4651">
                  <c:v>-0.35110000000000002</c:v>
                </c:pt>
                <c:pt idx="4652">
                  <c:v>-0.1351</c:v>
                </c:pt>
                <c:pt idx="4653">
                  <c:v>-0.28539999999999999</c:v>
                </c:pt>
                <c:pt idx="4654">
                  <c:v>-0.3664</c:v>
                </c:pt>
                <c:pt idx="4655">
                  <c:v>-0.39800000000000002</c:v>
                </c:pt>
                <c:pt idx="4656">
                  <c:v>-0.33460000000000001</c:v>
                </c:pt>
                <c:pt idx="4657">
                  <c:v>-0.31269999999999998</c:v>
                </c:pt>
                <c:pt idx="4658">
                  <c:v>-0.37390000000000001</c:v>
                </c:pt>
                <c:pt idx="4659">
                  <c:v>-0.33339999999999997</c:v>
                </c:pt>
                <c:pt idx="4660">
                  <c:v>-0.30380000000000001</c:v>
                </c:pt>
                <c:pt idx="4661">
                  <c:v>-0.47449999999999998</c:v>
                </c:pt>
                <c:pt idx="4662">
                  <c:v>-0.36330000000000001</c:v>
                </c:pt>
                <c:pt idx="4663">
                  <c:v>-0.33179999999999998</c:v>
                </c:pt>
                <c:pt idx="4664">
                  <c:v>-0.34760000000000002</c:v>
                </c:pt>
                <c:pt idx="4665">
                  <c:v>-0.26269999999999999</c:v>
                </c:pt>
                <c:pt idx="4666">
                  <c:v>-0.3997</c:v>
                </c:pt>
                <c:pt idx="4667">
                  <c:v>-0.43159999999999998</c:v>
                </c:pt>
                <c:pt idx="4668">
                  <c:v>-0.33450000000000002</c:v>
                </c:pt>
                <c:pt idx="4669">
                  <c:v>-0.2702</c:v>
                </c:pt>
                <c:pt idx="4670">
                  <c:v>-0.32929999999999998</c:v>
                </c:pt>
                <c:pt idx="4671">
                  <c:v>-0.45669999999999999</c:v>
                </c:pt>
                <c:pt idx="4672">
                  <c:v>-0.32690000000000002</c:v>
                </c:pt>
                <c:pt idx="4673">
                  <c:v>-0.3705</c:v>
                </c:pt>
                <c:pt idx="4674">
                  <c:v>-0.31709999999999999</c:v>
                </c:pt>
                <c:pt idx="4675">
                  <c:v>-0.43369999999999997</c:v>
                </c:pt>
                <c:pt idx="4676">
                  <c:v>-0.49109999999999998</c:v>
                </c:pt>
                <c:pt idx="4677">
                  <c:v>-0.27689999999999998</c:v>
                </c:pt>
                <c:pt idx="4678">
                  <c:v>-0.44119999999999998</c:v>
                </c:pt>
                <c:pt idx="4679">
                  <c:v>-0.35799999999999998</c:v>
                </c:pt>
                <c:pt idx="4680">
                  <c:v>-0.27710000000000001</c:v>
                </c:pt>
                <c:pt idx="4681">
                  <c:v>-0.32400000000000001</c:v>
                </c:pt>
                <c:pt idx="4682">
                  <c:v>-0.49419999999999997</c:v>
                </c:pt>
                <c:pt idx="4683">
                  <c:v>-0.42299999999999999</c:v>
                </c:pt>
                <c:pt idx="4684">
                  <c:v>-0.36280000000000001</c:v>
                </c:pt>
                <c:pt idx="4685">
                  <c:v>-0.46</c:v>
                </c:pt>
                <c:pt idx="4686">
                  <c:v>-0.51170000000000004</c:v>
                </c:pt>
                <c:pt idx="4687">
                  <c:v>-0.26939999999999997</c:v>
                </c:pt>
                <c:pt idx="4688">
                  <c:v>-0.49980000000000002</c:v>
                </c:pt>
                <c:pt idx="4689">
                  <c:v>-0.47010000000000002</c:v>
                </c:pt>
                <c:pt idx="4690">
                  <c:v>-0.31540000000000001</c:v>
                </c:pt>
                <c:pt idx="4691">
                  <c:v>-0.49859999999999999</c:v>
                </c:pt>
                <c:pt idx="4692">
                  <c:v>-0.27810000000000001</c:v>
                </c:pt>
                <c:pt idx="4693">
                  <c:v>-0.45810000000000001</c:v>
                </c:pt>
                <c:pt idx="4694">
                  <c:v>-0.32319999999999999</c:v>
                </c:pt>
                <c:pt idx="4695">
                  <c:v>-0.35020000000000001</c:v>
                </c:pt>
                <c:pt idx="4696">
                  <c:v>-0.29120000000000001</c:v>
                </c:pt>
                <c:pt idx="4697">
                  <c:v>-0.41639999999999999</c:v>
                </c:pt>
                <c:pt idx="4698">
                  <c:v>-0.34849999999999998</c:v>
                </c:pt>
                <c:pt idx="4699">
                  <c:v>-0.3397</c:v>
                </c:pt>
                <c:pt idx="4700">
                  <c:v>-0.28739999999999999</c:v>
                </c:pt>
                <c:pt idx="4701">
                  <c:v>-0.40229999999999999</c:v>
                </c:pt>
                <c:pt idx="4702">
                  <c:v>-0.3231</c:v>
                </c:pt>
                <c:pt idx="4703">
                  <c:v>-0.39269999999999999</c:v>
                </c:pt>
                <c:pt idx="4704">
                  <c:v>-0.4617</c:v>
                </c:pt>
                <c:pt idx="4705">
                  <c:v>-0.49109999999999998</c:v>
                </c:pt>
                <c:pt idx="4706">
                  <c:v>-0.31269999999999998</c:v>
                </c:pt>
                <c:pt idx="4707">
                  <c:v>-0.42870000000000003</c:v>
                </c:pt>
                <c:pt idx="4708">
                  <c:v>-0.2288</c:v>
                </c:pt>
                <c:pt idx="4709">
                  <c:v>-0.24740000000000001</c:v>
                </c:pt>
                <c:pt idx="4710">
                  <c:v>-0.30059999999999998</c:v>
                </c:pt>
                <c:pt idx="4711">
                  <c:v>-0.38650000000000001</c:v>
                </c:pt>
                <c:pt idx="4712">
                  <c:v>-0.46550000000000002</c:v>
                </c:pt>
                <c:pt idx="4713">
                  <c:v>-0.4607</c:v>
                </c:pt>
                <c:pt idx="4714">
                  <c:v>-0.2611</c:v>
                </c:pt>
                <c:pt idx="4715">
                  <c:v>-0.41739999999999999</c:v>
                </c:pt>
                <c:pt idx="4716">
                  <c:v>-0.309</c:v>
                </c:pt>
                <c:pt idx="4717">
                  <c:v>-0.38629999999999998</c:v>
                </c:pt>
                <c:pt idx="4718">
                  <c:v>-0.46860000000000002</c:v>
                </c:pt>
                <c:pt idx="4719">
                  <c:v>-0.47299999999999998</c:v>
                </c:pt>
                <c:pt idx="4720">
                  <c:v>-0.24890000000000001</c:v>
                </c:pt>
                <c:pt idx="4721">
                  <c:v>-0.27610000000000001</c:v>
                </c:pt>
                <c:pt idx="4722">
                  <c:v>-0.373</c:v>
                </c:pt>
                <c:pt idx="4723">
                  <c:v>-0.39069999999999999</c:v>
                </c:pt>
                <c:pt idx="4724">
                  <c:v>-0.32690000000000002</c:v>
                </c:pt>
                <c:pt idx="4725">
                  <c:v>-0.37990000000000002</c:v>
                </c:pt>
                <c:pt idx="4726">
                  <c:v>-0.36599999999999999</c:v>
                </c:pt>
                <c:pt idx="4727">
                  <c:v>-0.34910000000000002</c:v>
                </c:pt>
                <c:pt idx="4728">
                  <c:v>-0.37119999999999997</c:v>
                </c:pt>
                <c:pt idx="4729">
                  <c:v>-0.2107</c:v>
                </c:pt>
                <c:pt idx="4730">
                  <c:v>-0.45240000000000002</c:v>
                </c:pt>
                <c:pt idx="4731">
                  <c:v>-0.4269</c:v>
                </c:pt>
                <c:pt idx="4732">
                  <c:v>-0.55830000000000002</c:v>
                </c:pt>
                <c:pt idx="4733">
                  <c:v>-0.45029999999999998</c:v>
                </c:pt>
                <c:pt idx="4734">
                  <c:v>-0.34589999999999999</c:v>
                </c:pt>
                <c:pt idx="4735">
                  <c:v>-0.36630000000000001</c:v>
                </c:pt>
                <c:pt idx="4736">
                  <c:v>-0.49409999999999998</c:v>
                </c:pt>
                <c:pt idx="4737">
                  <c:v>-0.23630000000000001</c:v>
                </c:pt>
                <c:pt idx="4738">
                  <c:v>-0.32969999999999999</c:v>
                </c:pt>
                <c:pt idx="4739">
                  <c:v>-0.3947</c:v>
                </c:pt>
                <c:pt idx="4740">
                  <c:v>-0.29299999999999998</c:v>
                </c:pt>
                <c:pt idx="4741">
                  <c:v>-0.41749999999999998</c:v>
                </c:pt>
                <c:pt idx="4742">
                  <c:v>-0.50619999999999998</c:v>
                </c:pt>
                <c:pt idx="4743">
                  <c:v>-0.3528</c:v>
                </c:pt>
                <c:pt idx="4744">
                  <c:v>-0.52700000000000002</c:v>
                </c:pt>
                <c:pt idx="4745">
                  <c:v>-0.3034</c:v>
                </c:pt>
                <c:pt idx="4746">
                  <c:v>-0.3352</c:v>
                </c:pt>
                <c:pt idx="4747">
                  <c:v>-0.5272</c:v>
                </c:pt>
                <c:pt idx="4748">
                  <c:v>-0.45800000000000002</c:v>
                </c:pt>
                <c:pt idx="4749">
                  <c:v>-0.30030000000000001</c:v>
                </c:pt>
                <c:pt idx="4750">
                  <c:v>-0.35959999999999998</c:v>
                </c:pt>
                <c:pt idx="4751">
                  <c:v>-0.43569999999999998</c:v>
                </c:pt>
                <c:pt idx="4752">
                  <c:v>-0.3947</c:v>
                </c:pt>
                <c:pt idx="4753">
                  <c:v>-0.39269999999999999</c:v>
                </c:pt>
                <c:pt idx="4754">
                  <c:v>-0.43140000000000001</c:v>
                </c:pt>
                <c:pt idx="4755">
                  <c:v>-0.4234</c:v>
                </c:pt>
                <c:pt idx="4756">
                  <c:v>-0.31580000000000003</c:v>
                </c:pt>
                <c:pt idx="4757">
                  <c:v>-0.41699999999999998</c:v>
                </c:pt>
                <c:pt idx="4758">
                  <c:v>-0.41049999999999998</c:v>
                </c:pt>
                <c:pt idx="4759">
                  <c:v>-0.34570000000000001</c:v>
                </c:pt>
                <c:pt idx="4760">
                  <c:v>-0.41170000000000001</c:v>
                </c:pt>
                <c:pt idx="4761">
                  <c:v>-0.47839999999999999</c:v>
                </c:pt>
                <c:pt idx="4762">
                  <c:v>-0.47310000000000002</c:v>
                </c:pt>
                <c:pt idx="4763">
                  <c:v>-0.36020000000000002</c:v>
                </c:pt>
                <c:pt idx="4764">
                  <c:v>-0.35199999999999998</c:v>
                </c:pt>
                <c:pt idx="4765">
                  <c:v>-0.32029999999999997</c:v>
                </c:pt>
                <c:pt idx="4766">
                  <c:v>-0.43070000000000003</c:v>
                </c:pt>
                <c:pt idx="4767">
                  <c:v>-0.44879999999999998</c:v>
                </c:pt>
                <c:pt idx="4768">
                  <c:v>-0.45679999999999998</c:v>
                </c:pt>
                <c:pt idx="4769">
                  <c:v>-0.36249999999999999</c:v>
                </c:pt>
                <c:pt idx="4770">
                  <c:v>-0.39660000000000001</c:v>
                </c:pt>
                <c:pt idx="4771">
                  <c:v>-0.45290000000000002</c:v>
                </c:pt>
                <c:pt idx="4772">
                  <c:v>-0.3513</c:v>
                </c:pt>
                <c:pt idx="4773">
                  <c:v>-0.39240000000000003</c:v>
                </c:pt>
                <c:pt idx="4774">
                  <c:v>-0.4047</c:v>
                </c:pt>
                <c:pt idx="4775">
                  <c:v>-0.41909999999999997</c:v>
                </c:pt>
                <c:pt idx="4776">
                  <c:v>-0.37480000000000002</c:v>
                </c:pt>
                <c:pt idx="4777">
                  <c:v>-0.34200000000000003</c:v>
                </c:pt>
                <c:pt idx="4778">
                  <c:v>-0.4909</c:v>
                </c:pt>
                <c:pt idx="4779">
                  <c:v>-0.28560000000000002</c:v>
                </c:pt>
                <c:pt idx="4780">
                  <c:v>-0.49869999999999998</c:v>
                </c:pt>
                <c:pt idx="4781">
                  <c:v>-0.31569999999999998</c:v>
                </c:pt>
                <c:pt idx="4782">
                  <c:v>-0.4405</c:v>
                </c:pt>
                <c:pt idx="4783">
                  <c:v>-0.4294</c:v>
                </c:pt>
                <c:pt idx="4784">
                  <c:v>-0.49030000000000001</c:v>
                </c:pt>
                <c:pt idx="4785">
                  <c:v>-0.24590000000000001</c:v>
                </c:pt>
                <c:pt idx="4786">
                  <c:v>-0.38069999999999998</c:v>
                </c:pt>
                <c:pt idx="4787">
                  <c:v>-0.3609</c:v>
                </c:pt>
                <c:pt idx="4788">
                  <c:v>-0.45250000000000001</c:v>
                </c:pt>
                <c:pt idx="4789">
                  <c:v>-0.43809999999999999</c:v>
                </c:pt>
                <c:pt idx="4790">
                  <c:v>-0.40620000000000001</c:v>
                </c:pt>
                <c:pt idx="4791">
                  <c:v>-0.3301</c:v>
                </c:pt>
                <c:pt idx="4792">
                  <c:v>-0.26400000000000001</c:v>
                </c:pt>
                <c:pt idx="4793">
                  <c:v>-0.36349999999999999</c:v>
                </c:pt>
                <c:pt idx="4794">
                  <c:v>-0.45839999999999997</c:v>
                </c:pt>
                <c:pt idx="4795">
                  <c:v>-0.36120000000000002</c:v>
                </c:pt>
                <c:pt idx="4796">
                  <c:v>-0.39829999999999999</c:v>
                </c:pt>
                <c:pt idx="4797">
                  <c:v>-0.4289</c:v>
                </c:pt>
                <c:pt idx="4798">
                  <c:v>-0.39400000000000002</c:v>
                </c:pt>
                <c:pt idx="4799">
                  <c:v>-0.34570000000000001</c:v>
                </c:pt>
                <c:pt idx="4800">
                  <c:v>-0.30380000000000001</c:v>
                </c:pt>
                <c:pt idx="4801">
                  <c:v>-0.37840000000000001</c:v>
                </c:pt>
                <c:pt idx="4802">
                  <c:v>-0.16470000000000001</c:v>
                </c:pt>
                <c:pt idx="4803">
                  <c:v>-0.24260000000000001</c:v>
                </c:pt>
                <c:pt idx="4804">
                  <c:v>-0.44819999999999999</c:v>
                </c:pt>
                <c:pt idx="4805">
                  <c:v>-0.16700000000000001</c:v>
                </c:pt>
                <c:pt idx="4806">
                  <c:v>-0.3488</c:v>
                </c:pt>
                <c:pt idx="4807">
                  <c:v>-0.4209</c:v>
                </c:pt>
                <c:pt idx="4808">
                  <c:v>-0.3085</c:v>
                </c:pt>
                <c:pt idx="4809">
                  <c:v>-0.4632</c:v>
                </c:pt>
                <c:pt idx="4810">
                  <c:v>-0.4002</c:v>
                </c:pt>
                <c:pt idx="4811">
                  <c:v>-0.43120000000000003</c:v>
                </c:pt>
                <c:pt idx="4812">
                  <c:v>-0.48049999999999998</c:v>
                </c:pt>
                <c:pt idx="4813">
                  <c:v>-0.23980000000000001</c:v>
                </c:pt>
                <c:pt idx="4814">
                  <c:v>-0.3725</c:v>
                </c:pt>
                <c:pt idx="4815">
                  <c:v>-0.41660000000000003</c:v>
                </c:pt>
                <c:pt idx="4816">
                  <c:v>-0.46560000000000001</c:v>
                </c:pt>
                <c:pt idx="4817">
                  <c:v>-0.44979999999999998</c:v>
                </c:pt>
                <c:pt idx="4818">
                  <c:v>-0.38590000000000002</c:v>
                </c:pt>
                <c:pt idx="4819">
                  <c:v>-0.41980000000000001</c:v>
                </c:pt>
                <c:pt idx="4820">
                  <c:v>-0.43830000000000002</c:v>
                </c:pt>
                <c:pt idx="4821">
                  <c:v>-0.45029999999999998</c:v>
                </c:pt>
                <c:pt idx="4822">
                  <c:v>-0.373</c:v>
                </c:pt>
                <c:pt idx="4823">
                  <c:v>-0.49740000000000001</c:v>
                </c:pt>
                <c:pt idx="4824">
                  <c:v>-0.5635</c:v>
                </c:pt>
                <c:pt idx="4825">
                  <c:v>-0.30890000000000001</c:v>
                </c:pt>
                <c:pt idx="4826">
                  <c:v>-0.4572</c:v>
                </c:pt>
                <c:pt idx="4827">
                  <c:v>-0.3448</c:v>
                </c:pt>
                <c:pt idx="4828">
                  <c:v>-0.41389999999999999</c:v>
                </c:pt>
                <c:pt idx="4829">
                  <c:v>-0.3664</c:v>
                </c:pt>
                <c:pt idx="4830">
                  <c:v>-0.37280000000000002</c:v>
                </c:pt>
                <c:pt idx="4831">
                  <c:v>-0.45219999999999999</c:v>
                </c:pt>
                <c:pt idx="4832">
                  <c:v>-0.35880000000000001</c:v>
                </c:pt>
                <c:pt idx="4833">
                  <c:v>-0.37340000000000001</c:v>
                </c:pt>
                <c:pt idx="4834">
                  <c:v>-0.30590000000000001</c:v>
                </c:pt>
                <c:pt idx="4835">
                  <c:v>-0.33660000000000001</c:v>
                </c:pt>
                <c:pt idx="4836">
                  <c:v>-0.53180000000000005</c:v>
                </c:pt>
                <c:pt idx="4837">
                  <c:v>-0.307</c:v>
                </c:pt>
                <c:pt idx="4838">
                  <c:v>-0.31859999999999999</c:v>
                </c:pt>
                <c:pt idx="4839">
                  <c:v>-0.2261</c:v>
                </c:pt>
                <c:pt idx="4840">
                  <c:v>-0.37840000000000001</c:v>
                </c:pt>
                <c:pt idx="4841">
                  <c:v>-0.50070000000000003</c:v>
                </c:pt>
                <c:pt idx="4842">
                  <c:v>-0.441</c:v>
                </c:pt>
                <c:pt idx="4843">
                  <c:v>-0.53090000000000004</c:v>
                </c:pt>
                <c:pt idx="4844">
                  <c:v>-0.41089999999999999</c:v>
                </c:pt>
                <c:pt idx="4845">
                  <c:v>-0.44219999999999998</c:v>
                </c:pt>
                <c:pt idx="4846">
                  <c:v>-0.39389999999999997</c:v>
                </c:pt>
                <c:pt idx="4847">
                  <c:v>-0.3518</c:v>
                </c:pt>
                <c:pt idx="4848">
                  <c:v>-0.48509999999999998</c:v>
                </c:pt>
                <c:pt idx="4849">
                  <c:v>-0.28970000000000001</c:v>
                </c:pt>
                <c:pt idx="4850">
                  <c:v>-0.24429999999999999</c:v>
                </c:pt>
                <c:pt idx="4851">
                  <c:v>-0.61929999999999996</c:v>
                </c:pt>
                <c:pt idx="4852">
                  <c:v>-0.41099999999999998</c:v>
                </c:pt>
                <c:pt idx="4853">
                  <c:v>-0.311</c:v>
                </c:pt>
                <c:pt idx="4854">
                  <c:v>-0.3206</c:v>
                </c:pt>
                <c:pt idx="4855">
                  <c:v>-0.36230000000000001</c:v>
                </c:pt>
                <c:pt idx="4856">
                  <c:v>-0.41120000000000001</c:v>
                </c:pt>
                <c:pt idx="4857">
                  <c:v>-0.55400000000000005</c:v>
                </c:pt>
                <c:pt idx="4858">
                  <c:v>-0.52549999999999997</c:v>
                </c:pt>
                <c:pt idx="4859">
                  <c:v>-0.40379999999999999</c:v>
                </c:pt>
                <c:pt idx="4860">
                  <c:v>-0.4783</c:v>
                </c:pt>
                <c:pt idx="4861">
                  <c:v>-0.376</c:v>
                </c:pt>
                <c:pt idx="4862">
                  <c:v>-0.23799999999999999</c:v>
                </c:pt>
                <c:pt idx="4863">
                  <c:v>-0.3327</c:v>
                </c:pt>
                <c:pt idx="4864">
                  <c:v>-0.40710000000000002</c:v>
                </c:pt>
                <c:pt idx="4865">
                  <c:v>-0.51849999999999996</c:v>
                </c:pt>
                <c:pt idx="4866">
                  <c:v>-0.35170000000000001</c:v>
                </c:pt>
                <c:pt idx="4867">
                  <c:v>-0.4148</c:v>
                </c:pt>
                <c:pt idx="4868">
                  <c:v>-0.40079999999999999</c:v>
                </c:pt>
                <c:pt idx="4869">
                  <c:v>-0.42749999999999999</c:v>
                </c:pt>
                <c:pt idx="4870">
                  <c:v>-0.24829999999999999</c:v>
                </c:pt>
                <c:pt idx="4871">
                  <c:v>-0.52470000000000006</c:v>
                </c:pt>
                <c:pt idx="4872">
                  <c:v>-0.38179999999999997</c:v>
                </c:pt>
                <c:pt idx="4873">
                  <c:v>-0.37569999999999998</c:v>
                </c:pt>
                <c:pt idx="4874">
                  <c:v>-0.30730000000000002</c:v>
                </c:pt>
                <c:pt idx="4875">
                  <c:v>-0.25090000000000001</c:v>
                </c:pt>
                <c:pt idx="4876">
                  <c:v>-0.39639999999999997</c:v>
                </c:pt>
                <c:pt idx="4877">
                  <c:v>-0.44500000000000001</c:v>
                </c:pt>
                <c:pt idx="4878">
                  <c:v>-0.32540000000000002</c:v>
                </c:pt>
                <c:pt idx="4879">
                  <c:v>-0.26369999999999999</c:v>
                </c:pt>
                <c:pt idx="4880">
                  <c:v>-0.32550000000000001</c:v>
                </c:pt>
                <c:pt idx="4881">
                  <c:v>-0.42949999999999999</c:v>
                </c:pt>
                <c:pt idx="4882">
                  <c:v>-0.22009999999999999</c:v>
                </c:pt>
                <c:pt idx="4883">
                  <c:v>-0.45419999999999999</c:v>
                </c:pt>
                <c:pt idx="4884">
                  <c:v>-0.3332</c:v>
                </c:pt>
                <c:pt idx="4885">
                  <c:v>-0.56069999999999998</c:v>
                </c:pt>
                <c:pt idx="4886">
                  <c:v>-0.45619999999999999</c:v>
                </c:pt>
                <c:pt idx="4887">
                  <c:v>-0.30980000000000002</c:v>
                </c:pt>
                <c:pt idx="4888">
                  <c:v>-0.39560000000000001</c:v>
                </c:pt>
                <c:pt idx="4889">
                  <c:v>-0.41099999999999998</c:v>
                </c:pt>
                <c:pt idx="4890">
                  <c:v>-0.26679999999999998</c:v>
                </c:pt>
                <c:pt idx="4891">
                  <c:v>-0.37</c:v>
                </c:pt>
                <c:pt idx="4892">
                  <c:v>-0.46650000000000003</c:v>
                </c:pt>
                <c:pt idx="4893">
                  <c:v>-0.49640000000000001</c:v>
                </c:pt>
                <c:pt idx="4894">
                  <c:v>-0.40720000000000001</c:v>
                </c:pt>
                <c:pt idx="4895">
                  <c:v>-0.49580000000000002</c:v>
                </c:pt>
                <c:pt idx="4896">
                  <c:v>-0.4073</c:v>
                </c:pt>
                <c:pt idx="4897">
                  <c:v>-0.44929999999999998</c:v>
                </c:pt>
                <c:pt idx="4898">
                  <c:v>-0.39679999999999999</c:v>
                </c:pt>
                <c:pt idx="4899">
                  <c:v>-0.48430000000000001</c:v>
                </c:pt>
                <c:pt idx="4900">
                  <c:v>-0.23630000000000001</c:v>
                </c:pt>
                <c:pt idx="4901">
                  <c:v>-0.36980000000000002</c:v>
                </c:pt>
                <c:pt idx="4902">
                  <c:v>-0.45279999999999998</c:v>
                </c:pt>
                <c:pt idx="4903">
                  <c:v>-0.32779999999999998</c:v>
                </c:pt>
                <c:pt idx="4904">
                  <c:v>-0.36909999999999998</c:v>
                </c:pt>
                <c:pt idx="4905">
                  <c:v>-0.215</c:v>
                </c:pt>
                <c:pt idx="4906">
                  <c:v>-0.5202</c:v>
                </c:pt>
                <c:pt idx="4907">
                  <c:v>-0.5212</c:v>
                </c:pt>
                <c:pt idx="4908">
                  <c:v>-0.48149999999999998</c:v>
                </c:pt>
                <c:pt idx="4909">
                  <c:v>-0.26440000000000002</c:v>
                </c:pt>
                <c:pt idx="4910">
                  <c:v>-0.34210000000000002</c:v>
                </c:pt>
                <c:pt idx="4911">
                  <c:v>-0.55320000000000003</c:v>
                </c:pt>
                <c:pt idx="4912">
                  <c:v>-0.46800000000000003</c:v>
                </c:pt>
                <c:pt idx="4913">
                  <c:v>-0.37919999999999998</c:v>
                </c:pt>
                <c:pt idx="4914">
                  <c:v>-0.31719999999999998</c:v>
                </c:pt>
                <c:pt idx="4915">
                  <c:v>-0.62090000000000001</c:v>
                </c:pt>
                <c:pt idx="4916">
                  <c:v>-0.33429999999999999</c:v>
                </c:pt>
                <c:pt idx="4917">
                  <c:v>-0.27</c:v>
                </c:pt>
                <c:pt idx="4918">
                  <c:v>-0.4088</c:v>
                </c:pt>
                <c:pt idx="4919">
                  <c:v>-0.32619999999999999</c:v>
                </c:pt>
                <c:pt idx="4920">
                  <c:v>-0.30349999999999999</c:v>
                </c:pt>
                <c:pt idx="4921">
                  <c:v>-0.27260000000000001</c:v>
                </c:pt>
                <c:pt idx="4922">
                  <c:v>-0.41399999999999998</c:v>
                </c:pt>
                <c:pt idx="4923">
                  <c:v>-0.25900000000000001</c:v>
                </c:pt>
                <c:pt idx="4924">
                  <c:v>-0.39550000000000002</c:v>
                </c:pt>
                <c:pt idx="4925">
                  <c:v>-0.35759999999999997</c:v>
                </c:pt>
                <c:pt idx="4926">
                  <c:v>-0.44390000000000002</c:v>
                </c:pt>
                <c:pt idx="4927">
                  <c:v>-0.4587</c:v>
                </c:pt>
                <c:pt idx="4928">
                  <c:v>-0.47</c:v>
                </c:pt>
                <c:pt idx="4929">
                  <c:v>-0.29809999999999998</c:v>
                </c:pt>
                <c:pt idx="4930">
                  <c:v>-0.35510000000000003</c:v>
                </c:pt>
                <c:pt idx="4931">
                  <c:v>-0.31219999999999998</c:v>
                </c:pt>
                <c:pt idx="4932">
                  <c:v>-0.44979999999999998</c:v>
                </c:pt>
                <c:pt idx="4933">
                  <c:v>-0.3785</c:v>
                </c:pt>
                <c:pt idx="4934">
                  <c:v>-0.39460000000000001</c:v>
                </c:pt>
                <c:pt idx="4935">
                  <c:v>-0.48430000000000001</c:v>
                </c:pt>
                <c:pt idx="4936">
                  <c:v>-0.31580000000000003</c:v>
                </c:pt>
                <c:pt idx="4937">
                  <c:v>-0.37080000000000002</c:v>
                </c:pt>
                <c:pt idx="4938">
                  <c:v>-0.47320000000000001</c:v>
                </c:pt>
                <c:pt idx="4939">
                  <c:v>-0.41589999999999999</c:v>
                </c:pt>
                <c:pt idx="4940">
                  <c:v>-0.36630000000000001</c:v>
                </c:pt>
                <c:pt idx="4941">
                  <c:v>-0.55400000000000005</c:v>
                </c:pt>
                <c:pt idx="4942">
                  <c:v>-0.34379999999999999</c:v>
                </c:pt>
                <c:pt idx="4943">
                  <c:v>-0.27960000000000002</c:v>
                </c:pt>
                <c:pt idx="4944">
                  <c:v>-0.31190000000000001</c:v>
                </c:pt>
                <c:pt idx="4945">
                  <c:v>-0.31190000000000001</c:v>
                </c:pt>
                <c:pt idx="4946">
                  <c:v>-0.43909999999999999</c:v>
                </c:pt>
                <c:pt idx="4947">
                  <c:v>-0.48970000000000002</c:v>
                </c:pt>
                <c:pt idx="4948">
                  <c:v>-0.3629</c:v>
                </c:pt>
                <c:pt idx="4949">
                  <c:v>-0.49149999999999999</c:v>
                </c:pt>
                <c:pt idx="4950">
                  <c:v>-0.33850000000000002</c:v>
                </c:pt>
                <c:pt idx="4951">
                  <c:v>-0.45300000000000001</c:v>
                </c:pt>
                <c:pt idx="4952">
                  <c:v>-0.50490000000000002</c:v>
                </c:pt>
                <c:pt idx="4953">
                  <c:v>-0.36709999999999998</c:v>
                </c:pt>
                <c:pt idx="4954">
                  <c:v>-0.2712</c:v>
                </c:pt>
                <c:pt idx="4955">
                  <c:v>-0.56869999999999998</c:v>
                </c:pt>
                <c:pt idx="4956">
                  <c:v>-0.3266</c:v>
                </c:pt>
                <c:pt idx="4957">
                  <c:v>-0.29620000000000002</c:v>
                </c:pt>
                <c:pt idx="4958">
                  <c:v>-0.30819999999999997</c:v>
                </c:pt>
                <c:pt idx="4959">
                  <c:v>-0.40739999999999998</c:v>
                </c:pt>
                <c:pt idx="4960">
                  <c:v>-0.34599999999999997</c:v>
                </c:pt>
                <c:pt idx="4961">
                  <c:v>-0.35959999999999998</c:v>
                </c:pt>
                <c:pt idx="4962">
                  <c:v>-0.39800000000000002</c:v>
                </c:pt>
                <c:pt idx="4963">
                  <c:v>-0.23019999999999999</c:v>
                </c:pt>
                <c:pt idx="4964">
                  <c:v>-0.26400000000000001</c:v>
                </c:pt>
                <c:pt idx="4965">
                  <c:v>-0.34129999999999999</c:v>
                </c:pt>
                <c:pt idx="4966">
                  <c:v>-0.35160000000000002</c:v>
                </c:pt>
                <c:pt idx="4967">
                  <c:v>-0.46400000000000002</c:v>
                </c:pt>
                <c:pt idx="4968">
                  <c:v>-0.48899999999999999</c:v>
                </c:pt>
                <c:pt idx="4969">
                  <c:v>-0.43869999999999998</c:v>
                </c:pt>
                <c:pt idx="4970">
                  <c:v>-0.34760000000000002</c:v>
                </c:pt>
                <c:pt idx="4971">
                  <c:v>-0.42220000000000002</c:v>
                </c:pt>
                <c:pt idx="4972">
                  <c:v>-0.3407</c:v>
                </c:pt>
                <c:pt idx="4973">
                  <c:v>-0.37790000000000001</c:v>
                </c:pt>
                <c:pt idx="4974">
                  <c:v>-0.30969999999999998</c:v>
                </c:pt>
                <c:pt idx="4975">
                  <c:v>-0.40660000000000002</c:v>
                </c:pt>
                <c:pt idx="4976">
                  <c:v>-0.32300000000000001</c:v>
                </c:pt>
                <c:pt idx="4977">
                  <c:v>-0.32719999999999999</c:v>
                </c:pt>
                <c:pt idx="4978">
                  <c:v>-0.52990000000000004</c:v>
                </c:pt>
                <c:pt idx="4979">
                  <c:v>-0.3982</c:v>
                </c:pt>
                <c:pt idx="4980">
                  <c:v>-0.47710000000000002</c:v>
                </c:pt>
                <c:pt idx="4981">
                  <c:v>-0.37619999999999998</c:v>
                </c:pt>
                <c:pt idx="4982">
                  <c:v>-0.26150000000000001</c:v>
                </c:pt>
                <c:pt idx="4983">
                  <c:v>-0.4249</c:v>
                </c:pt>
                <c:pt idx="4984">
                  <c:v>-0.27360000000000001</c:v>
                </c:pt>
                <c:pt idx="4985">
                  <c:v>-0.42049999999999998</c:v>
                </c:pt>
                <c:pt idx="4986">
                  <c:v>-0.40260000000000001</c:v>
                </c:pt>
                <c:pt idx="4987">
                  <c:v>-0.40789999999999998</c:v>
                </c:pt>
                <c:pt idx="4988">
                  <c:v>-0.36409999999999998</c:v>
                </c:pt>
                <c:pt idx="4989">
                  <c:v>-0.37359999999999999</c:v>
                </c:pt>
                <c:pt idx="4990">
                  <c:v>-0.39979999999999999</c:v>
                </c:pt>
                <c:pt idx="4991">
                  <c:v>-0.2374</c:v>
                </c:pt>
                <c:pt idx="4992">
                  <c:v>-0.39879999999999999</c:v>
                </c:pt>
                <c:pt idx="4993">
                  <c:v>-0.37169999999999997</c:v>
                </c:pt>
                <c:pt idx="4994">
                  <c:v>-0.38990000000000002</c:v>
                </c:pt>
                <c:pt idx="4995">
                  <c:v>-0.31619999999999998</c:v>
                </c:pt>
                <c:pt idx="4996">
                  <c:v>-0.40210000000000001</c:v>
                </c:pt>
                <c:pt idx="4997">
                  <c:v>-0.36399999999999999</c:v>
                </c:pt>
                <c:pt idx="4998">
                  <c:v>-0.33139999999999997</c:v>
                </c:pt>
                <c:pt idx="4999">
                  <c:v>-0.436</c:v>
                </c:pt>
                <c:pt idx="5000">
                  <c:v>-0.35880000000000001</c:v>
                </c:pt>
              </c:numCache>
            </c:numRef>
          </c:val>
          <c:smooth val="0"/>
        </c:ser>
        <c:dLbls>
          <c:showLegendKey val="0"/>
          <c:showVal val="0"/>
          <c:showCatName val="0"/>
          <c:showSerName val="0"/>
          <c:showPercent val="0"/>
          <c:showBubbleSize val="0"/>
        </c:dLbls>
        <c:smooth val="0"/>
        <c:axId val="97395248"/>
        <c:axId val="97395640"/>
      </c:lineChart>
      <c:catAx>
        <c:axId val="97395248"/>
        <c:scaling>
          <c:orientation val="minMax"/>
        </c:scaling>
        <c:delete val="0"/>
        <c:axPos val="b"/>
        <c:majorTickMark val="out"/>
        <c:minorTickMark val="none"/>
        <c:tickLblPos val="nextTo"/>
        <c:crossAx val="97395640"/>
        <c:crosses val="autoZero"/>
        <c:auto val="1"/>
        <c:lblAlgn val="ctr"/>
        <c:lblOffset val="100"/>
        <c:noMultiLvlLbl val="0"/>
      </c:catAx>
      <c:valAx>
        <c:axId val="97395640"/>
        <c:scaling>
          <c:orientation val="minMax"/>
        </c:scaling>
        <c:delete val="0"/>
        <c:axPos val="l"/>
        <c:majorGridlines/>
        <c:numFmt formatCode="General" sourceLinked="1"/>
        <c:majorTickMark val="out"/>
        <c:minorTickMark val="none"/>
        <c:tickLblPos val="nextTo"/>
        <c:crossAx val="97395248"/>
        <c:crosses val="autoZero"/>
        <c:crossBetween val="between"/>
      </c:valAx>
    </c:plotArea>
    <c:legend>
      <c:legendPos val="r"/>
      <c:layout>
        <c:manualLayout>
          <c:xMode val="edge"/>
          <c:yMode val="edge"/>
          <c:x val="0.71629111986001748"/>
          <c:y val="0.55299103237095359"/>
          <c:w val="0.16981999125109362"/>
          <c:h val="8.3717191601049873E-2"/>
        </c:manualLayout>
      </c:layout>
      <c:overlay val="1"/>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13/10/2016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13/10/2016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2</a:t>
            </a:fld>
            <a:endParaRPr lang="fr-FR"/>
          </a:p>
        </p:txBody>
      </p:sp>
    </p:spTree>
    <p:extLst>
      <p:ext uri="{BB962C8B-B14F-4D97-AF65-F5344CB8AC3E}">
        <p14:creationId xmlns:p14="http://schemas.microsoft.com/office/powerpoint/2010/main" val="211381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E3A2339-41DF-D34F-893D-CD7D0A0F306E}" type="slidenum">
              <a:rPr lang="en-US" smtClean="0"/>
              <a:pPr>
                <a:defRPr/>
              </a:pPr>
              <a:t>13</a:t>
            </a:fld>
            <a:endParaRPr lang="en-US" dirty="0"/>
          </a:p>
        </p:txBody>
      </p:sp>
    </p:spTree>
    <p:extLst>
      <p:ext uri="{BB962C8B-B14F-4D97-AF65-F5344CB8AC3E}">
        <p14:creationId xmlns:p14="http://schemas.microsoft.com/office/powerpoint/2010/main" val="223599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24</a:t>
            </a:fld>
            <a:endParaRPr lang="fr-FR"/>
          </a:p>
        </p:txBody>
      </p:sp>
    </p:spTree>
    <p:extLst>
      <p:ext uri="{BB962C8B-B14F-4D97-AF65-F5344CB8AC3E}">
        <p14:creationId xmlns:p14="http://schemas.microsoft.com/office/powerpoint/2010/main" val="872260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smtClean="0"/>
              <a:t>Presentation title - line 1 - Arial 30pt - bold HiLumi dark grey - line 2</a:t>
            </a:r>
            <a:br>
              <a:rPr lang="en-GB" noProof="0" smtClean="0"/>
            </a:br>
            <a:r>
              <a:rPr lang="en-GB" noProof="0" smtClean="0"/>
              <a:t>line 3</a:t>
            </a:r>
            <a:br>
              <a:rPr lang="en-GB" noProof="0" smtClean="0"/>
            </a:br>
            <a:r>
              <a:rPr lang="en-GB" noProof="0" smtClean="0"/>
              <a:t>line 4   </a:t>
            </a:r>
            <a:endParaRPr lang="en-GB" noProof="0"/>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n-US" noProof="0" smtClean="0"/>
              <a:t>G. Ambrosio - NbSn IT Quads Q1/Q3 - 17 October 2016</a:t>
            </a:r>
            <a:endParaRPr lang="en-GB" noProof="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smtClean="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457200" y="60714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Slide Number Placeholder 4"/>
          <p:cNvSpPr>
            <a:spLocks noGrp="1"/>
          </p:cNvSpPr>
          <p:nvPr>
            <p:ph type="sldNum" sz="quarter" idx="11"/>
          </p:nvPr>
        </p:nvSpPr>
        <p:spPr/>
        <p:txBody>
          <a:bodyPr/>
          <a:lstStyle>
            <a:lvl1pPr>
              <a:defRPr/>
            </a:lvl1pPr>
          </a:lstStyle>
          <a:p>
            <a:fld id="{AC99EC04-A00F-43DB-9877-50515ED8D375}" type="slidenum">
              <a:rPr lang="en-US" altLang="en-US"/>
              <a:pPr/>
              <a:t>‹#›</a:t>
            </a:fld>
            <a:endParaRPr lang="en-US" altLang="en-US" sz="1400">
              <a:latin typeface="Times New Roman" pitchFamily="18" charset="0"/>
            </a:endParaRPr>
          </a:p>
        </p:txBody>
      </p:sp>
    </p:spTree>
    <p:extLst>
      <p:ext uri="{BB962C8B-B14F-4D97-AF65-F5344CB8AC3E}">
        <p14:creationId xmlns:p14="http://schemas.microsoft.com/office/powerpoint/2010/main" val="3681549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696200" cy="414338"/>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2588" y="11430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1430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1"/>
          </p:nvPr>
        </p:nvSpPr>
        <p:spPr/>
        <p:txBody>
          <a:bodyPr/>
          <a:lstStyle>
            <a:lvl1pPr>
              <a:defRPr/>
            </a:lvl1pPr>
          </a:lstStyle>
          <a:p>
            <a:fld id="{B1C2D888-8344-4E91-A849-C3716C44B860}" type="slidenum">
              <a:rPr lang="en-US" altLang="en-US"/>
              <a:pPr/>
              <a:t>‹#›</a:t>
            </a:fld>
            <a:endParaRPr lang="en-US" altLang="en-US" sz="1400">
              <a:latin typeface="Times New Roman" pitchFamily="18" charset="0"/>
            </a:endParaRPr>
          </a:p>
        </p:txBody>
      </p:sp>
    </p:spTree>
    <p:extLst>
      <p:ext uri="{BB962C8B-B14F-4D97-AF65-F5344CB8AC3E}">
        <p14:creationId xmlns:p14="http://schemas.microsoft.com/office/powerpoint/2010/main" val="1663979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1"/>
          </p:nvPr>
        </p:nvSpPr>
        <p:spPr/>
        <p:txBody>
          <a:bodyPr/>
          <a:lstStyle>
            <a:lvl1pPr>
              <a:defRPr/>
            </a:lvl1pPr>
          </a:lstStyle>
          <a:p>
            <a:fld id="{02405D12-1CED-4D8B-8599-D64363749CAC}" type="slidenum">
              <a:rPr lang="en-US" altLang="en-US"/>
              <a:pPr/>
              <a:t>‹#›</a:t>
            </a:fld>
            <a:endParaRPr lang="en-US" altLang="en-US" sz="1400">
              <a:latin typeface="Times New Roman" pitchFamily="18" charset="0"/>
            </a:endParaRPr>
          </a:p>
        </p:txBody>
      </p:sp>
    </p:spTree>
    <p:extLst>
      <p:ext uri="{BB962C8B-B14F-4D97-AF65-F5344CB8AC3E}">
        <p14:creationId xmlns:p14="http://schemas.microsoft.com/office/powerpoint/2010/main" val="4244881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696200" cy="414338"/>
          </a:xfrm>
          <a:prstGeom prst="rect">
            <a:avLst/>
          </a:prstGeom>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p:txBody>
          <a:bodyPr/>
          <a:lstStyle>
            <a:lvl1pPr>
              <a:defRPr/>
            </a:lvl1pPr>
          </a:lstStyle>
          <a:p>
            <a:fld id="{65B1C452-782B-4FFF-9AF4-03AAEBE936A5}" type="slidenum">
              <a:rPr lang="en-US" altLang="en-US"/>
              <a:pPr/>
              <a:t>‹#›</a:t>
            </a:fld>
            <a:endParaRPr lang="en-US" altLang="en-US" sz="1400">
              <a:latin typeface="Times New Roman" pitchFamily="18" charset="0"/>
            </a:endParaRPr>
          </a:p>
        </p:txBody>
      </p:sp>
    </p:spTree>
    <p:extLst>
      <p:ext uri="{BB962C8B-B14F-4D97-AF65-F5344CB8AC3E}">
        <p14:creationId xmlns:p14="http://schemas.microsoft.com/office/powerpoint/2010/main" val="1669630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lvl1pPr>
          </a:lstStyle>
          <a:p>
            <a:fld id="{FBA0D334-4A11-45AA-92C5-C8139A5DB351}" type="slidenum">
              <a:rPr lang="en-US" altLang="en-US"/>
              <a:pPr/>
              <a:t>‹#›</a:t>
            </a:fld>
            <a:endParaRPr lang="en-US" altLang="en-US" sz="1400">
              <a:latin typeface="Times New Roman" pitchFamily="18" charset="0"/>
            </a:endParaRPr>
          </a:p>
        </p:txBody>
      </p:sp>
    </p:spTree>
    <p:extLst>
      <p:ext uri="{BB962C8B-B14F-4D97-AF65-F5344CB8AC3E}">
        <p14:creationId xmlns:p14="http://schemas.microsoft.com/office/powerpoint/2010/main" val="1603074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fld id="{76CF0CD1-8544-4640-B407-1E47E36B2057}" type="slidenum">
              <a:rPr lang="en-US" altLang="en-US"/>
              <a:pPr/>
              <a:t>‹#›</a:t>
            </a:fld>
            <a:endParaRPr lang="en-US" altLang="en-US" sz="1400">
              <a:latin typeface="Times New Roman" pitchFamily="18" charset="0"/>
            </a:endParaRPr>
          </a:p>
        </p:txBody>
      </p:sp>
    </p:spTree>
    <p:extLst>
      <p:ext uri="{BB962C8B-B14F-4D97-AF65-F5344CB8AC3E}">
        <p14:creationId xmlns:p14="http://schemas.microsoft.com/office/powerpoint/2010/main" val="2136253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fld id="{065AC09B-0172-42C8-B9F8-E4E9FC5AE077}" type="slidenum">
              <a:rPr lang="en-US" altLang="en-US"/>
              <a:pPr/>
              <a:t>‹#›</a:t>
            </a:fld>
            <a:endParaRPr lang="en-US" altLang="en-US" sz="1400">
              <a:latin typeface="Times New Roman" pitchFamily="18" charset="0"/>
            </a:endParaRPr>
          </a:p>
        </p:txBody>
      </p:sp>
    </p:spTree>
    <p:extLst>
      <p:ext uri="{BB962C8B-B14F-4D97-AF65-F5344CB8AC3E}">
        <p14:creationId xmlns:p14="http://schemas.microsoft.com/office/powerpoint/2010/main" val="987330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696200" cy="414338"/>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1"/>
          </p:nvPr>
        </p:nvSpPr>
        <p:spPr/>
        <p:txBody>
          <a:bodyPr/>
          <a:lstStyle>
            <a:lvl1pPr>
              <a:defRPr/>
            </a:lvl1pPr>
          </a:lstStyle>
          <a:p>
            <a:fld id="{C8ECE292-A979-41D7-B6C0-F988493D2FE5}" type="slidenum">
              <a:rPr lang="en-US" altLang="en-US"/>
              <a:pPr/>
              <a:t>‹#›</a:t>
            </a:fld>
            <a:endParaRPr lang="en-US" altLang="en-US" sz="1400">
              <a:latin typeface="Times New Roman" pitchFamily="18" charset="0"/>
            </a:endParaRPr>
          </a:p>
        </p:txBody>
      </p:sp>
    </p:spTree>
    <p:extLst>
      <p:ext uri="{BB962C8B-B14F-4D97-AF65-F5344CB8AC3E}">
        <p14:creationId xmlns:p14="http://schemas.microsoft.com/office/powerpoint/2010/main" val="4256325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0538" y="304800"/>
            <a:ext cx="2151062" cy="60960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2588" y="3048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1"/>
          </p:nvPr>
        </p:nvSpPr>
        <p:spPr/>
        <p:txBody>
          <a:bodyPr/>
          <a:lstStyle>
            <a:lvl1pPr>
              <a:defRPr/>
            </a:lvl1pPr>
          </a:lstStyle>
          <a:p>
            <a:fld id="{BA035C83-C09C-4551-B20B-C40BFBAF5DE8}" type="slidenum">
              <a:rPr lang="en-US" altLang="en-US"/>
              <a:pPr/>
              <a:t>‹#›</a:t>
            </a:fld>
            <a:endParaRPr lang="en-US" altLang="en-US" sz="1400">
              <a:latin typeface="Times New Roman" pitchFamily="18" charset="0"/>
            </a:endParaRPr>
          </a:p>
        </p:txBody>
      </p:sp>
    </p:spTree>
    <p:extLst>
      <p:ext uri="{BB962C8B-B14F-4D97-AF65-F5344CB8AC3E}">
        <p14:creationId xmlns:p14="http://schemas.microsoft.com/office/powerpoint/2010/main" val="20342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1905000" y="6356350"/>
            <a:ext cx="6627000" cy="360000"/>
          </a:xfrm>
        </p:spPr>
        <p:txBody>
          <a:bodyPr/>
          <a:lstStyle/>
          <a:p>
            <a:r>
              <a:rPr lang="en-US" noProof="0" smtClean="0"/>
              <a:t>G. Ambrosio - NbSn IT Quads Q1/Q3 - 17 October 2016</a:t>
            </a:r>
            <a:endParaRPr lang="en-GB" noProof="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grpSp>
        <p:nvGrpSpPr>
          <p:cNvPr id="8" name="Grouper 7"/>
          <p:cNvGrpSpPr/>
          <p:nvPr userDrawn="1"/>
        </p:nvGrpSpPr>
        <p:grpSpPr>
          <a:xfrm>
            <a:off x="1440000" y="6300000"/>
            <a:ext cx="457200" cy="457200"/>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ZoneTexte 9"/>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1905000" y="6356350"/>
            <a:ext cx="6627000" cy="360000"/>
          </a:xfrm>
        </p:spPr>
        <p:txBody>
          <a:bodyPr/>
          <a:lstStyle/>
          <a:p>
            <a:r>
              <a:rPr lang="en-US" noProof="0" smtClean="0"/>
              <a:t>G. Ambrosio - NbSn IT Quads Q1/Q3 - 17 October 2016</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grpSp>
        <p:nvGrpSpPr>
          <p:cNvPr id="11" name="Grouper 10"/>
          <p:cNvGrpSpPr/>
          <p:nvPr userDrawn="1"/>
        </p:nvGrpSpPr>
        <p:grpSpPr>
          <a:xfrm>
            <a:off x="1440000" y="6300000"/>
            <a:ext cx="457200" cy="457200"/>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1905000" y="6356350"/>
            <a:ext cx="6627000" cy="360000"/>
          </a:xfrm>
        </p:spPr>
        <p:txBody>
          <a:bodyPr/>
          <a:lstStyle/>
          <a:p>
            <a:r>
              <a:rPr lang="en-US" noProof="0" smtClean="0"/>
              <a:t>G. Ambrosio - NbSn IT Quads Q1/Q3 - 17 October 2016</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grpSp>
        <p:nvGrpSpPr>
          <p:cNvPr id="7" name="Grouper 6"/>
          <p:cNvGrpSpPr/>
          <p:nvPr userDrawn="1"/>
        </p:nvGrpSpPr>
        <p:grpSpPr>
          <a:xfrm>
            <a:off x="1440000" y="6300000"/>
            <a:ext cx="457200" cy="457200"/>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ZoneTexte 8"/>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n-US" noProof="0" smtClean="0"/>
              <a:t>G. Ambrosio - NbSn IT Quads Q1/Q3 - 17 October 2016</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grpSp>
        <p:nvGrpSpPr>
          <p:cNvPr id="6" name="Grouper 5"/>
          <p:cNvGrpSpPr/>
          <p:nvPr userDrawn="1"/>
        </p:nvGrpSpPr>
        <p:grpSpPr>
          <a:xfrm>
            <a:off x="1440000" y="6300000"/>
            <a:ext cx="457200" cy="457200"/>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ZoneTexte 7"/>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p>
            <a:r>
              <a:rPr lang="en-US" noProof="0" smtClean="0"/>
              <a:t>G. Ambrosio - NbSn IT Quads Q1/Q3 - 17 October 2016</a:t>
            </a:r>
            <a:endParaRPr lang="en-GB" noProof="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smtClean="0"/>
              <a:t>Image title</a:t>
            </a:r>
            <a:endParaRPr lang="en-GB" dirty="0"/>
          </a:p>
        </p:txBody>
      </p:sp>
      <p:grpSp>
        <p:nvGrpSpPr>
          <p:cNvPr id="10" name="Grouper 9"/>
          <p:cNvGrpSpPr/>
          <p:nvPr userDrawn="1"/>
        </p:nvGrpSpPr>
        <p:grpSpPr>
          <a:xfrm>
            <a:off x="1440000" y="63000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351800" y="6356350"/>
            <a:ext cx="6440400" cy="360000"/>
          </a:xfrm>
        </p:spPr>
        <p:txBody>
          <a:bodyPr/>
          <a:lstStyle/>
          <a:p>
            <a:r>
              <a:rPr lang="en-US" noProof="0" smtClean="0"/>
              <a:t>G. Ambrosio - NbSn IT Quads Q1/Q3 - 17 October 2016</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smtClean="0"/>
              <a:t>Credits if needed: reference 1, reference 2 ...</a:t>
            </a:r>
            <a:endParaRPr lang="en-GB" noProof="0"/>
          </a:p>
        </p:txBody>
      </p:sp>
      <p:grpSp>
        <p:nvGrpSpPr>
          <p:cNvPr id="9" name="Grouper 8"/>
          <p:cNvGrpSpPr/>
          <p:nvPr userDrawn="1"/>
        </p:nvGrpSpPr>
        <p:grpSpPr>
          <a:xfrm>
            <a:off x="457200" y="6071400"/>
            <a:ext cx="457200" cy="457200"/>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Slide Number Placeholder 4"/>
          <p:cNvSpPr>
            <a:spLocks noGrp="1"/>
          </p:cNvSpPr>
          <p:nvPr>
            <p:ph type="sldNum" sz="quarter" idx="11"/>
          </p:nvPr>
        </p:nvSpPr>
        <p:spPr/>
        <p:txBody>
          <a:bodyPr/>
          <a:lstStyle>
            <a:lvl1pPr>
              <a:defRPr/>
            </a:lvl1pPr>
          </a:lstStyle>
          <a:p>
            <a:fld id="{D2BA856C-4D21-4772-82B1-72B2C507B884}" type="slidenum">
              <a:rPr lang="en-US" altLang="en-US"/>
              <a:pPr/>
              <a:t>‹#›</a:t>
            </a:fld>
            <a:endParaRPr lang="en-US" altLang="en-US" sz="1400">
              <a:latin typeface="Times New Roman" pitchFamily="18" charset="0"/>
            </a:endParaRPr>
          </a:p>
        </p:txBody>
      </p:sp>
    </p:spTree>
    <p:extLst>
      <p:ext uri="{BB962C8B-B14F-4D97-AF65-F5344CB8AC3E}">
        <p14:creationId xmlns:p14="http://schemas.microsoft.com/office/powerpoint/2010/main" val="2552183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696200" cy="4143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1"/>
          </p:nvPr>
        </p:nvSpPr>
        <p:spPr/>
        <p:txBody>
          <a:bodyPr/>
          <a:lstStyle>
            <a:lvl1pPr>
              <a:defRPr/>
            </a:lvl1pPr>
          </a:lstStyle>
          <a:p>
            <a:fld id="{7751163C-B96E-40B6-97A7-00D90564AC6A}" type="slidenum">
              <a:rPr lang="en-US" altLang="en-US"/>
              <a:pPr/>
              <a:t>‹#›</a:t>
            </a:fld>
            <a:endParaRPr lang="en-US" altLang="en-US" sz="1400">
              <a:latin typeface="Times New Roman" pitchFamily="18" charset="0"/>
            </a:endParaRPr>
          </a:p>
        </p:txBody>
      </p:sp>
    </p:spTree>
    <p:extLst>
      <p:ext uri="{BB962C8B-B14F-4D97-AF65-F5344CB8AC3E}">
        <p14:creationId xmlns:p14="http://schemas.microsoft.com/office/powerpoint/2010/main" val="247767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5.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noProof="0" smtClean="0"/>
              <a:t>G. Ambrosio - NbSn IT Quads Q1/Q3 - 17 October 2016</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 id="2147483658"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82588" y="11430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34" name="Rectangle 10"/>
          <p:cNvSpPr>
            <a:spLocks noGrp="1" noChangeArrowheads="1"/>
          </p:cNvSpPr>
          <p:nvPr>
            <p:ph type="sldNum" sz="quarter" idx="4"/>
          </p:nvPr>
        </p:nvSpPr>
        <p:spPr bwMode="auto">
          <a:xfrm>
            <a:off x="8101140" y="6533237"/>
            <a:ext cx="9906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FF0000"/>
                </a:solidFill>
                <a:latin typeface="+mn-lt"/>
              </a:defRPr>
            </a:lvl1pPr>
          </a:lstStyle>
          <a:p>
            <a:pPr defTabSz="914400" eaLnBrk="0" fontAlgn="base" hangingPunct="0">
              <a:spcBef>
                <a:spcPct val="0"/>
              </a:spcBef>
              <a:spcAft>
                <a:spcPct val="0"/>
              </a:spcAft>
            </a:pPr>
            <a:fld id="{83A390C7-D24D-4679-8193-BAA53F1DD03E}" type="slidenum">
              <a:rPr lang="en-US" altLang="en-US"/>
              <a:pPr defTabSz="914400" eaLnBrk="0" fontAlgn="base" hangingPunct="0">
                <a:spcBef>
                  <a:spcPct val="0"/>
                </a:spcBef>
                <a:spcAft>
                  <a:spcPct val="0"/>
                </a:spcAft>
              </a:pPr>
              <a:t>‹#›</a:t>
            </a:fld>
            <a:endParaRPr lang="en-US" altLang="en-US" sz="1400">
              <a:latin typeface="Times New Roman" pitchFamily="18" charset="0"/>
            </a:endParaRPr>
          </a:p>
        </p:txBody>
      </p:sp>
      <p:pic>
        <p:nvPicPr>
          <p:cNvPr id="11" name="Image 11" descr="HLU-logoN-title.png"/>
          <p:cNvPicPr>
            <a:picLocks noChangeAspect="1"/>
          </p:cNvPicPr>
          <p:nvPr userDrawn="1"/>
        </p:nvPicPr>
        <p:blipFill>
          <a:blip r:embed="rId13"/>
          <a:stretch>
            <a:fillRect/>
          </a:stretch>
        </p:blipFill>
        <p:spPr>
          <a:xfrm>
            <a:off x="7338488" y="37035"/>
            <a:ext cx="1764975" cy="715428"/>
          </a:xfrm>
          <a:prstGeom prst="rect">
            <a:avLst/>
          </a:prstGeom>
        </p:spPr>
      </p:pic>
      <p:pic>
        <p:nvPicPr>
          <p:cNvPr id="13"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648200" y="6485519"/>
            <a:ext cx="895350" cy="33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60590" y="152400"/>
            <a:ext cx="658813"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2"/>
          <p:cNvSpPr txBox="1">
            <a:spLocks/>
          </p:cNvSpPr>
          <p:nvPr userDrawn="1"/>
        </p:nvSpPr>
        <p:spPr>
          <a:xfrm>
            <a:off x="76200" y="6504213"/>
            <a:ext cx="5130573"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M. Anerella •  Vertical Testing at BNL</a:t>
            </a:r>
          </a:p>
        </p:txBody>
      </p:sp>
    </p:spTree>
    <p:extLst>
      <p:ext uri="{BB962C8B-B14F-4D97-AF65-F5344CB8AC3E}">
        <p14:creationId xmlns:p14="http://schemas.microsoft.com/office/powerpoint/2010/main" val="115648838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dt="0"/>
  <p:txStyles>
    <p:titleStyle>
      <a:lvl1pPr algn="ctr" rtl="0" eaLnBrk="0" fontAlgn="base" hangingPunct="0">
        <a:spcBef>
          <a:spcPct val="0"/>
        </a:spcBef>
        <a:spcAft>
          <a:spcPct val="0"/>
        </a:spcAft>
        <a:defRPr sz="2800" b="1">
          <a:solidFill>
            <a:srgbClr val="FF3300"/>
          </a:solidFill>
          <a:latin typeface="+mj-lt"/>
          <a:ea typeface="+mj-ea"/>
          <a:cs typeface="+mj-cs"/>
        </a:defRPr>
      </a:lvl1pPr>
      <a:lvl2pPr algn="ctr" rtl="0" eaLnBrk="0" fontAlgn="base" hangingPunct="0">
        <a:spcBef>
          <a:spcPct val="0"/>
        </a:spcBef>
        <a:spcAft>
          <a:spcPct val="0"/>
        </a:spcAft>
        <a:defRPr sz="2800" b="1">
          <a:solidFill>
            <a:srgbClr val="FF3300"/>
          </a:solidFill>
          <a:latin typeface="Comic Sans MS" pitchFamily="66" charset="0"/>
        </a:defRPr>
      </a:lvl2pPr>
      <a:lvl3pPr algn="ctr" rtl="0" eaLnBrk="0" fontAlgn="base" hangingPunct="0">
        <a:spcBef>
          <a:spcPct val="0"/>
        </a:spcBef>
        <a:spcAft>
          <a:spcPct val="0"/>
        </a:spcAft>
        <a:defRPr sz="2800" b="1">
          <a:solidFill>
            <a:srgbClr val="FF3300"/>
          </a:solidFill>
          <a:latin typeface="Comic Sans MS" pitchFamily="66" charset="0"/>
        </a:defRPr>
      </a:lvl3pPr>
      <a:lvl4pPr algn="ctr" rtl="0" eaLnBrk="0" fontAlgn="base" hangingPunct="0">
        <a:spcBef>
          <a:spcPct val="0"/>
        </a:spcBef>
        <a:spcAft>
          <a:spcPct val="0"/>
        </a:spcAft>
        <a:defRPr sz="2800" b="1">
          <a:solidFill>
            <a:srgbClr val="FF3300"/>
          </a:solidFill>
          <a:latin typeface="Comic Sans MS" pitchFamily="66" charset="0"/>
        </a:defRPr>
      </a:lvl4pPr>
      <a:lvl5pPr algn="ctr" rtl="0" eaLnBrk="0" fontAlgn="base" hangingPunct="0">
        <a:spcBef>
          <a:spcPct val="0"/>
        </a:spcBef>
        <a:spcAft>
          <a:spcPct val="0"/>
        </a:spcAft>
        <a:defRPr sz="2800" b="1">
          <a:solidFill>
            <a:srgbClr val="FF3300"/>
          </a:solidFill>
          <a:latin typeface="Comic Sans MS" pitchFamily="66" charset="0"/>
        </a:defRPr>
      </a:lvl5pPr>
      <a:lvl6pPr marL="457200" algn="ctr" rtl="0" eaLnBrk="0" fontAlgn="base" hangingPunct="0">
        <a:spcBef>
          <a:spcPct val="0"/>
        </a:spcBef>
        <a:spcAft>
          <a:spcPct val="0"/>
        </a:spcAft>
        <a:defRPr sz="2800" b="1">
          <a:solidFill>
            <a:srgbClr val="FF3300"/>
          </a:solidFill>
          <a:latin typeface="Comic Sans MS" pitchFamily="66" charset="0"/>
        </a:defRPr>
      </a:lvl6pPr>
      <a:lvl7pPr marL="914400" algn="ctr" rtl="0" eaLnBrk="0" fontAlgn="base" hangingPunct="0">
        <a:spcBef>
          <a:spcPct val="0"/>
        </a:spcBef>
        <a:spcAft>
          <a:spcPct val="0"/>
        </a:spcAft>
        <a:defRPr sz="2800" b="1">
          <a:solidFill>
            <a:srgbClr val="FF3300"/>
          </a:solidFill>
          <a:latin typeface="Comic Sans MS" pitchFamily="66" charset="0"/>
        </a:defRPr>
      </a:lvl7pPr>
      <a:lvl8pPr marL="1371600" algn="ctr" rtl="0" eaLnBrk="0" fontAlgn="base" hangingPunct="0">
        <a:spcBef>
          <a:spcPct val="0"/>
        </a:spcBef>
        <a:spcAft>
          <a:spcPct val="0"/>
        </a:spcAft>
        <a:defRPr sz="2800" b="1">
          <a:solidFill>
            <a:srgbClr val="FF3300"/>
          </a:solidFill>
          <a:latin typeface="Comic Sans MS" pitchFamily="66" charset="0"/>
        </a:defRPr>
      </a:lvl8pPr>
      <a:lvl9pPr marL="1828800" algn="ctr" rtl="0" eaLnBrk="0" fontAlgn="base" hangingPunct="0">
        <a:spcBef>
          <a:spcPct val="0"/>
        </a:spcBef>
        <a:spcAft>
          <a:spcPct val="0"/>
        </a:spcAft>
        <a:defRPr sz="2800" b="1">
          <a:solidFill>
            <a:srgbClr val="FF3300"/>
          </a:solidFill>
          <a:latin typeface="Comic Sans MS" pitchFamily="66" charset="0"/>
        </a:defRPr>
      </a:lvl9pPr>
    </p:titleStyle>
    <p:bodyStyle>
      <a:lvl1pPr marL="284163" indent="-284163" algn="l" rtl="0" eaLnBrk="0" fontAlgn="base" hangingPunct="0">
        <a:spcBef>
          <a:spcPct val="20000"/>
        </a:spcBef>
        <a:spcAft>
          <a:spcPct val="0"/>
        </a:spcAft>
        <a:defRPr sz="2000">
          <a:solidFill>
            <a:schemeClr val="tx1"/>
          </a:solidFill>
          <a:latin typeface="+mn-lt"/>
          <a:ea typeface="+mn-ea"/>
          <a:cs typeface="+mn-cs"/>
        </a:defRPr>
      </a:lvl1pPr>
      <a:lvl2pPr marL="622300" indent="-223838" algn="l" rtl="0" eaLnBrk="0" fontAlgn="base" hangingPunct="0">
        <a:spcBef>
          <a:spcPct val="20000"/>
        </a:spcBef>
        <a:spcAft>
          <a:spcPct val="0"/>
        </a:spcAft>
        <a:defRPr sz="2000">
          <a:solidFill>
            <a:schemeClr val="tx1"/>
          </a:solidFill>
          <a:latin typeface="+mn-lt"/>
        </a:defRPr>
      </a:lvl2pPr>
      <a:lvl3pPr marL="965200" indent="-228600" algn="l" rtl="0" eaLnBrk="0" fontAlgn="base" hangingPunct="0">
        <a:spcBef>
          <a:spcPct val="20000"/>
        </a:spcBef>
        <a:spcAft>
          <a:spcPct val="0"/>
        </a:spcAft>
        <a:defRPr>
          <a:solidFill>
            <a:schemeClr val="tx1"/>
          </a:solidFill>
          <a:latin typeface="+mn-lt"/>
        </a:defRPr>
      </a:lvl3pPr>
      <a:lvl4pPr marL="1308100" indent="-228600" algn="l" rtl="0" eaLnBrk="0" fontAlgn="base" hangingPunct="0">
        <a:spcBef>
          <a:spcPct val="20000"/>
        </a:spcBef>
        <a:spcAft>
          <a:spcPct val="0"/>
        </a:spcAft>
        <a:defRPr>
          <a:solidFill>
            <a:schemeClr val="tx1"/>
          </a:solidFill>
          <a:latin typeface="+mn-lt"/>
        </a:defRPr>
      </a:lvl4pPr>
      <a:lvl5pPr marL="1651000" indent="-228600" algn="l" rtl="0" eaLnBrk="0" fontAlgn="base" hangingPunct="0">
        <a:spcBef>
          <a:spcPct val="20000"/>
        </a:spcBef>
        <a:spcAft>
          <a:spcPct val="0"/>
        </a:spcAft>
        <a:defRPr sz="1600">
          <a:solidFill>
            <a:schemeClr val="tx1"/>
          </a:solidFill>
          <a:latin typeface="+mn-lt"/>
        </a:defRPr>
      </a:lvl5pPr>
      <a:lvl6pPr marL="2108200" indent="-228600" algn="l" rtl="0" eaLnBrk="0" fontAlgn="base" hangingPunct="0">
        <a:spcBef>
          <a:spcPct val="20000"/>
        </a:spcBef>
        <a:spcAft>
          <a:spcPct val="0"/>
        </a:spcAft>
        <a:defRPr sz="1600">
          <a:solidFill>
            <a:schemeClr val="tx1"/>
          </a:solidFill>
          <a:latin typeface="+mn-lt"/>
        </a:defRPr>
      </a:lvl6pPr>
      <a:lvl7pPr marL="2565400" indent="-228600" algn="l" rtl="0" eaLnBrk="0" fontAlgn="base" hangingPunct="0">
        <a:spcBef>
          <a:spcPct val="20000"/>
        </a:spcBef>
        <a:spcAft>
          <a:spcPct val="0"/>
        </a:spcAft>
        <a:defRPr sz="1600">
          <a:solidFill>
            <a:schemeClr val="tx1"/>
          </a:solidFill>
          <a:latin typeface="+mn-lt"/>
        </a:defRPr>
      </a:lvl7pPr>
      <a:lvl8pPr marL="3022600" indent="-228600" algn="l" rtl="0" eaLnBrk="0" fontAlgn="base" hangingPunct="0">
        <a:spcBef>
          <a:spcPct val="20000"/>
        </a:spcBef>
        <a:spcAft>
          <a:spcPct val="0"/>
        </a:spcAft>
        <a:defRPr sz="1600">
          <a:solidFill>
            <a:schemeClr val="tx1"/>
          </a:solidFill>
          <a:latin typeface="+mn-lt"/>
        </a:defRPr>
      </a:lvl8pPr>
      <a:lvl9pPr marL="3479800" indent="-228600" algn="l" rtl="0" eaLnBrk="0" fontAlgn="base" hangingPunct="0">
        <a:spcBef>
          <a:spcPct val="20000"/>
        </a:spcBef>
        <a:spcAft>
          <a:spcPct val="0"/>
        </a:spcAf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4.jp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GB" dirty="0" smtClean="0"/>
              <a:t>Nb</a:t>
            </a:r>
            <a:r>
              <a:rPr lang="en-GB" baseline="-25000" dirty="0" smtClean="0"/>
              <a:t>3</a:t>
            </a:r>
            <a:r>
              <a:rPr lang="en-GB" dirty="0" smtClean="0"/>
              <a:t>Sn Inner Triplet Quads Q1/Q3</a:t>
            </a:r>
            <a:endParaRPr lang="en-GB" dirty="0"/>
          </a:p>
        </p:txBody>
      </p:sp>
      <p:sp>
        <p:nvSpPr>
          <p:cNvPr id="3" name="Sous-titre 2"/>
          <p:cNvSpPr>
            <a:spLocks noGrp="1"/>
          </p:cNvSpPr>
          <p:nvPr>
            <p:ph type="subTitle" idx="1"/>
          </p:nvPr>
        </p:nvSpPr>
        <p:spPr/>
        <p:txBody>
          <a:bodyPr>
            <a:normAutofit lnSpcReduction="10000"/>
          </a:bodyPr>
          <a:lstStyle/>
          <a:p>
            <a:r>
              <a:rPr lang="en-GB" dirty="0" smtClean="0"/>
              <a:t>Giorgio Ambrosio</a:t>
            </a:r>
          </a:p>
          <a:p>
            <a:r>
              <a:rPr lang="en-GB" dirty="0" smtClean="0"/>
              <a:t>Magnets L2</a:t>
            </a:r>
          </a:p>
          <a:p>
            <a:r>
              <a:rPr lang="en-GB" dirty="0" smtClean="0"/>
              <a:t>U.S. HL-LHC Accelerator Upgrade Project</a:t>
            </a:r>
          </a:p>
        </p:txBody>
      </p:sp>
      <p:sp>
        <p:nvSpPr>
          <p:cNvPr id="4" name="Espace réservé du texte 3"/>
          <p:cNvSpPr>
            <a:spLocks noGrp="1"/>
          </p:cNvSpPr>
          <p:nvPr>
            <p:ph type="body" sz="quarter" idx="14"/>
          </p:nvPr>
        </p:nvSpPr>
        <p:spPr/>
        <p:txBody>
          <a:bodyPr>
            <a:normAutofit fontScale="77500" lnSpcReduction="20000"/>
          </a:bodyPr>
          <a:lstStyle/>
          <a:p>
            <a:r>
              <a:rPr lang="en-US" dirty="0"/>
              <a:t>CERN Machine Advisory Committee, </a:t>
            </a:r>
            <a:r>
              <a:rPr lang="en-US" dirty="0" smtClean="0"/>
              <a:t>12</a:t>
            </a:r>
            <a:r>
              <a:rPr lang="en-US" baseline="30000" dirty="0" smtClean="0"/>
              <a:t>th</a:t>
            </a:r>
            <a:endParaRPr lang="en-US" dirty="0" smtClean="0"/>
          </a:p>
          <a:p>
            <a:r>
              <a:rPr lang="en-GB" dirty="0" smtClean="0"/>
              <a:t>17-19 October 2016</a:t>
            </a:r>
            <a:endParaRPr lang="en-GB" dirty="0"/>
          </a:p>
        </p:txBody>
      </p:sp>
      <p:pic>
        <p:nvPicPr>
          <p:cNvPr id="7" name="Image 6" descr="Logo-APO-LARP.png"/>
          <p:cNvPicPr>
            <a:picLocks noChangeAspect="1"/>
          </p:cNvPicPr>
          <p:nvPr/>
        </p:nvPicPr>
        <p:blipFill>
          <a:blip r:embed="rId3"/>
          <a:stretch>
            <a:fillRect/>
          </a:stretch>
        </p:blipFill>
        <p:spPr>
          <a:xfrm>
            <a:off x="6495912" y="511165"/>
            <a:ext cx="1604480" cy="1909723"/>
          </a:xfrm>
          <a:prstGeom prst="rect">
            <a:avLst/>
          </a:prstGeom>
        </p:spPr>
      </p:pic>
      <p:sp>
        <p:nvSpPr>
          <p:cNvPr id="6" name="Rectangle 5"/>
          <p:cNvSpPr/>
          <p:nvPr/>
        </p:nvSpPr>
        <p:spPr>
          <a:xfrm>
            <a:off x="395536" y="6073775"/>
            <a:ext cx="576064" cy="626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 -  QP Heaters</a:t>
            </a:r>
            <a:endParaRPr lang="en-US" dirty="0"/>
          </a:p>
        </p:txBody>
      </p:sp>
      <p:sp>
        <p:nvSpPr>
          <p:cNvPr id="3" name="Content Placeholder 2"/>
          <p:cNvSpPr>
            <a:spLocks noGrp="1"/>
          </p:cNvSpPr>
          <p:nvPr>
            <p:ph idx="1"/>
          </p:nvPr>
        </p:nvSpPr>
        <p:spPr>
          <a:xfrm>
            <a:off x="603906" y="1052736"/>
            <a:ext cx="7920000" cy="1538976"/>
          </a:xfrm>
        </p:spPr>
        <p:txBody>
          <a:bodyPr>
            <a:normAutofit fontScale="92500" lnSpcReduction="10000"/>
          </a:bodyPr>
          <a:lstStyle/>
          <a:p>
            <a:r>
              <a:rPr lang="en-US" dirty="0" smtClean="0"/>
              <a:t>MQXFS1 QP tests confirmed strategy and validated OL heater simulations</a:t>
            </a:r>
          </a:p>
          <a:p>
            <a:pPr lvl="1"/>
            <a:r>
              <a:rPr lang="en-US" dirty="0" smtClean="0"/>
              <a:t>Very good agreement with Outer Layer heaters data</a:t>
            </a:r>
          </a:p>
          <a:p>
            <a:pPr lvl="1"/>
            <a:r>
              <a:rPr lang="en-US" dirty="0" smtClean="0"/>
              <a:t>Inner layer delays are longer than in simulations</a:t>
            </a:r>
            <a:endParaRPr lang="en-US" dirty="0"/>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10</a:t>
            </a:fld>
            <a:endParaRPr lang="fr-FR"/>
          </a:p>
        </p:txBody>
      </p:sp>
      <p:pic>
        <p:nvPicPr>
          <p:cNvPr id="6" name="Picture 5"/>
          <p:cNvPicPr>
            <a:picLocks noChangeAspect="1"/>
          </p:cNvPicPr>
          <p:nvPr/>
        </p:nvPicPr>
        <p:blipFill>
          <a:blip r:embed="rId2"/>
          <a:stretch>
            <a:fillRect/>
          </a:stretch>
        </p:blipFill>
        <p:spPr>
          <a:xfrm>
            <a:off x="-5517" y="3200457"/>
            <a:ext cx="5296886" cy="2641915"/>
          </a:xfrm>
          <a:prstGeom prst="rect">
            <a:avLst/>
          </a:prstGeom>
        </p:spPr>
      </p:pic>
      <p:sp>
        <p:nvSpPr>
          <p:cNvPr id="7" name="Rectangle 6"/>
          <p:cNvSpPr/>
          <p:nvPr/>
        </p:nvSpPr>
        <p:spPr>
          <a:xfrm>
            <a:off x="32375" y="5857527"/>
            <a:ext cx="3816423" cy="307777"/>
          </a:xfrm>
          <a:prstGeom prst="rect">
            <a:avLst/>
          </a:prstGeom>
          <a:ln>
            <a:solidFill>
              <a:srgbClr val="0070C0"/>
            </a:solidFill>
          </a:ln>
        </p:spPr>
        <p:txBody>
          <a:bodyPr wrap="square">
            <a:spAutoFit/>
          </a:bodyPr>
          <a:lstStyle/>
          <a:p>
            <a:pPr defTabSz="914400">
              <a:defRPr/>
            </a:pPr>
            <a:r>
              <a:rPr lang="en-US" sz="1400" dirty="0" smtClean="0">
                <a:solidFill>
                  <a:prstClr val="black"/>
                </a:solidFill>
                <a:latin typeface="Calibri"/>
              </a:rPr>
              <a:t>G. Chlachidze, S</a:t>
            </a:r>
            <a:r>
              <a:rPr lang="en-US" sz="1400" dirty="0">
                <a:solidFill>
                  <a:prstClr val="black"/>
                </a:solidFill>
                <a:latin typeface="Calibri"/>
              </a:rPr>
              <a:t>. </a:t>
            </a:r>
            <a:r>
              <a:rPr lang="en-US" sz="1400" dirty="0" err="1" smtClean="0">
                <a:solidFill>
                  <a:prstClr val="black"/>
                </a:solidFill>
                <a:latin typeface="Calibri"/>
              </a:rPr>
              <a:t>Izquierdo</a:t>
            </a:r>
            <a:r>
              <a:rPr lang="en-US" sz="1400" dirty="0" smtClean="0">
                <a:solidFill>
                  <a:prstClr val="black"/>
                </a:solidFill>
                <a:latin typeface="Calibri"/>
              </a:rPr>
              <a:t>-Bermudez &amp; E</a:t>
            </a:r>
            <a:r>
              <a:rPr lang="en-US" sz="1400" dirty="0">
                <a:solidFill>
                  <a:prstClr val="black"/>
                </a:solidFill>
                <a:latin typeface="Calibri"/>
              </a:rPr>
              <a:t>. </a:t>
            </a:r>
            <a:r>
              <a:rPr lang="en-US" sz="1400" dirty="0" err="1" smtClean="0">
                <a:solidFill>
                  <a:prstClr val="black"/>
                </a:solidFill>
                <a:latin typeface="Calibri"/>
              </a:rPr>
              <a:t>Ravaioli</a:t>
            </a:r>
            <a:endParaRPr lang="en-US" sz="1400" dirty="0">
              <a:solidFill>
                <a:prstClr val="black"/>
              </a:solidFill>
              <a:latin typeface="Calibri"/>
            </a:endParaRPr>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600" y="4125329"/>
            <a:ext cx="3779912" cy="196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90860" y="6027610"/>
            <a:ext cx="2441140" cy="528357"/>
          </a:xfrm>
          <a:prstGeom prst="rect">
            <a:avLst/>
          </a:prstGeom>
          <a:solidFill>
            <a:schemeClr val="bg1"/>
          </a:solidFill>
          <a:ln w="12700">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ctr" anchorCtr="0" compatLnSpc="1">
            <a:prstTxWarp prst="textNoShape">
              <a:avLst/>
            </a:prstTxWarp>
          </a:bodyPr>
          <a:lstStyle>
            <a:defPPr>
              <a:defRPr lang="en-US"/>
            </a:defPPr>
            <a:lvl1pPr marL="0" marR="0" indent="0" algn="ctr" defTabSz="914400" latinLnBrk="0">
              <a:lnSpc>
                <a:spcPct val="100000"/>
              </a:lnSpc>
              <a:buClrTx/>
              <a:buSzTx/>
              <a:buFontTx/>
              <a:buNone/>
              <a:tabLst/>
              <a:defRPr kumimoji="0" b="1" i="0" strike="noStrike" cap="none" normalizeH="0" baseline="0">
                <a:ln>
                  <a:noFill/>
                </a:ln>
                <a:effectLst/>
                <a:latin typeface="Calibri" panose="020F0502020204030204" pitchFamily="34" charset="0"/>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pPr eaLnBrk="0" fontAlgn="base" hangingPunct="0">
              <a:spcBef>
                <a:spcPct val="0"/>
              </a:spcBef>
              <a:spcAft>
                <a:spcPct val="0"/>
              </a:spcAft>
            </a:pPr>
            <a:r>
              <a:rPr lang="en-US" sz="1400" b="0" dirty="0" smtClean="0">
                <a:solidFill>
                  <a:srgbClr val="000000"/>
                </a:solidFill>
              </a:rPr>
              <a:t>Simulations performed with </a:t>
            </a:r>
            <a:r>
              <a:rPr lang="en-US" sz="1400" b="0" dirty="0" err="1" smtClean="0">
                <a:solidFill>
                  <a:srgbClr val="000000"/>
                </a:solidFill>
              </a:rPr>
              <a:t>CoHDA</a:t>
            </a:r>
            <a:r>
              <a:rPr lang="en-US" sz="1400" b="0" dirty="0">
                <a:solidFill>
                  <a:srgbClr val="000000"/>
                </a:solidFill>
              </a:rPr>
              <a:t> </a:t>
            </a:r>
            <a:r>
              <a:rPr lang="en-US" sz="1400" b="0" dirty="0" smtClean="0">
                <a:solidFill>
                  <a:srgbClr val="000000"/>
                </a:solidFill>
              </a:rPr>
              <a:t>by T. Salmi </a:t>
            </a:r>
            <a:endParaRPr lang="en-GB" sz="1400" b="0" dirty="0">
              <a:solidFill>
                <a:srgbClr val="000000"/>
              </a:solidFill>
            </a:endParaRPr>
          </a:p>
        </p:txBody>
      </p:sp>
      <p:sp>
        <p:nvSpPr>
          <p:cNvPr id="10" name="TextBox 9"/>
          <p:cNvSpPr txBox="1"/>
          <p:nvPr/>
        </p:nvSpPr>
        <p:spPr>
          <a:xfrm>
            <a:off x="1547664" y="2606867"/>
            <a:ext cx="2664296" cy="646331"/>
          </a:xfrm>
          <a:prstGeom prst="rect">
            <a:avLst/>
          </a:prstGeom>
          <a:noFill/>
        </p:spPr>
        <p:txBody>
          <a:bodyPr wrap="square" rtlCol="0">
            <a:spAutoFit/>
          </a:bodyPr>
          <a:lstStyle/>
          <a:p>
            <a:r>
              <a:rPr lang="en-US" dirty="0" smtClean="0"/>
              <a:t>Minimum energy density for quenching MQXFS1 </a:t>
            </a:r>
            <a:endParaRPr lang="en-US" dirty="0"/>
          </a:p>
        </p:txBody>
      </p:sp>
      <p:sp>
        <p:nvSpPr>
          <p:cNvPr id="11" name="TextBox 10"/>
          <p:cNvSpPr txBox="1"/>
          <p:nvPr/>
        </p:nvSpPr>
        <p:spPr>
          <a:xfrm>
            <a:off x="6237036" y="3191152"/>
            <a:ext cx="2841086" cy="923330"/>
          </a:xfrm>
          <a:prstGeom prst="rect">
            <a:avLst/>
          </a:prstGeom>
          <a:noFill/>
        </p:spPr>
        <p:txBody>
          <a:bodyPr wrap="square" rtlCol="0">
            <a:spAutoFit/>
          </a:bodyPr>
          <a:lstStyle/>
          <a:p>
            <a:r>
              <a:rPr lang="en-US" dirty="0" smtClean="0"/>
              <a:t>Delays of MQXFS1 Outer Layer High Field heaters &amp; simulations</a:t>
            </a:r>
            <a:endParaRPr lang="en-US" dirty="0"/>
          </a:p>
        </p:txBody>
      </p:sp>
      <p:pic>
        <p:nvPicPr>
          <p:cNvPr id="12" name="Picture 11"/>
          <p:cNvPicPr>
            <a:picLocks noChangeAspect="1"/>
          </p:cNvPicPr>
          <p:nvPr/>
        </p:nvPicPr>
        <p:blipFill>
          <a:blip r:embed="rId4"/>
          <a:stretch>
            <a:fillRect/>
          </a:stretch>
        </p:blipFill>
        <p:spPr>
          <a:xfrm>
            <a:off x="7956376" y="1700808"/>
            <a:ext cx="426757" cy="39017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358" y="2127213"/>
            <a:ext cx="495220" cy="495220"/>
          </a:xfrm>
          <a:prstGeom prst="rect">
            <a:avLst/>
          </a:prstGeom>
        </p:spPr>
      </p:pic>
      <p:pic>
        <p:nvPicPr>
          <p:cNvPr id="14" name="Image 5" descr="Logo-APO-LARP.png"/>
          <p:cNvPicPr>
            <a:picLocks noChangeAspect="1"/>
          </p:cNvPicPr>
          <p:nvPr/>
        </p:nvPicPr>
        <p:blipFill>
          <a:blip r:embed="rId6"/>
          <a:stretch>
            <a:fillRect/>
          </a:stretch>
        </p:blipFill>
        <p:spPr>
          <a:xfrm>
            <a:off x="1391394" y="6227186"/>
            <a:ext cx="499889" cy="594990"/>
          </a:xfrm>
          <a:prstGeom prst="rect">
            <a:avLst/>
          </a:prstGeom>
        </p:spPr>
      </p:pic>
    </p:spTree>
    <p:extLst>
      <p:ext uri="{BB962C8B-B14F-4D97-AF65-F5344CB8AC3E}">
        <p14:creationId xmlns:p14="http://schemas.microsoft.com/office/powerpoint/2010/main" val="1958989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 - CLIQ</a:t>
            </a:r>
            <a:endParaRPr lang="en-US" dirty="0"/>
          </a:p>
        </p:txBody>
      </p:sp>
      <p:sp>
        <p:nvSpPr>
          <p:cNvPr id="3" name="Content Placeholder 2"/>
          <p:cNvSpPr>
            <a:spLocks noGrp="1"/>
          </p:cNvSpPr>
          <p:nvPr>
            <p:ph idx="1"/>
          </p:nvPr>
        </p:nvSpPr>
        <p:spPr>
          <a:xfrm>
            <a:off x="612000" y="1219200"/>
            <a:ext cx="8074800" cy="4906963"/>
          </a:xfrm>
        </p:spPr>
        <p:txBody>
          <a:bodyPr/>
          <a:lstStyle/>
          <a:p>
            <a:pPr marL="0" indent="0">
              <a:buNone/>
            </a:pPr>
            <a:r>
              <a:rPr lang="en-US" dirty="0" smtClean="0"/>
              <a:t>CLIQ on MQXF magnets will be tested shortly on short models reproducing full length magnets</a:t>
            </a:r>
          </a:p>
          <a:p>
            <a:pPr marL="0" indent="0">
              <a:buNone/>
            </a:pPr>
            <a:endParaRPr lang="en-US" dirty="0" smtClean="0"/>
          </a:p>
          <a:p>
            <a:r>
              <a:rPr lang="en-US" dirty="0" smtClean="0"/>
              <a:t>MQXFS1b @ FNAL</a:t>
            </a:r>
          </a:p>
          <a:p>
            <a:r>
              <a:rPr lang="en-US" dirty="0" smtClean="0"/>
              <a:t>MQXFS3 @ CERN</a:t>
            </a:r>
            <a:endParaRPr lang="en-US" dirty="0"/>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11</a:t>
            </a:fld>
            <a:endParaRPr lang="fr-FR"/>
          </a:p>
        </p:txBody>
      </p:sp>
      <p:pic>
        <p:nvPicPr>
          <p:cNvPr id="6" name="Image 5" descr="Logo-APO-LARP.png"/>
          <p:cNvPicPr>
            <a:picLocks noChangeAspect="1"/>
          </p:cNvPicPr>
          <p:nvPr/>
        </p:nvPicPr>
        <p:blipFill>
          <a:blip r:embed="rId2"/>
          <a:stretch>
            <a:fillRect/>
          </a:stretch>
        </p:blipFill>
        <p:spPr>
          <a:xfrm>
            <a:off x="1411930" y="6183563"/>
            <a:ext cx="499889" cy="594990"/>
          </a:xfrm>
          <a:prstGeom prst="rect">
            <a:avLst/>
          </a:prstGeom>
        </p:spPr>
      </p:pic>
    </p:spTree>
    <p:extLst>
      <p:ext uri="{BB962C8B-B14F-4D97-AF65-F5344CB8AC3E}">
        <p14:creationId xmlns:p14="http://schemas.microsoft.com/office/powerpoint/2010/main" val="4097643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 - Field Quality</a:t>
            </a:r>
            <a:endParaRPr lang="en-US" dirty="0"/>
          </a:p>
        </p:txBody>
      </p:sp>
      <p:sp>
        <p:nvSpPr>
          <p:cNvPr id="3" name="Content Placeholder 2"/>
          <p:cNvSpPr>
            <a:spLocks noGrp="1"/>
          </p:cNvSpPr>
          <p:nvPr>
            <p:ph idx="1"/>
          </p:nvPr>
        </p:nvSpPr>
        <p:spPr>
          <a:xfrm>
            <a:off x="228600" y="1043046"/>
            <a:ext cx="8672513" cy="3810965"/>
          </a:xfrm>
        </p:spPr>
        <p:txBody>
          <a:bodyPr>
            <a:normAutofit fontScale="92500" lnSpcReduction="20000"/>
          </a:bodyPr>
          <a:lstStyle/>
          <a:p>
            <a:r>
              <a:rPr lang="en-US" b="1" dirty="0" smtClean="0"/>
              <a:t>Field Quality</a:t>
            </a:r>
          </a:p>
          <a:p>
            <a:pPr lvl="1"/>
            <a:r>
              <a:rPr lang="en-US" dirty="0" smtClean="0"/>
              <a:t>Some MQXFS1 harmonics above target</a:t>
            </a:r>
          </a:p>
          <a:p>
            <a:pPr lvl="2"/>
            <a:r>
              <a:rPr lang="en-US" dirty="0" smtClean="0"/>
              <a:t>Coil assembly focused on </a:t>
            </a:r>
            <a:r>
              <a:rPr lang="en-US" u="sng" dirty="0" smtClean="0"/>
              <a:t>uniform stress</a:t>
            </a:r>
            <a:r>
              <a:rPr lang="en-US" dirty="0" smtClean="0"/>
              <a:t> instead of FQ</a:t>
            </a:r>
          </a:p>
          <a:p>
            <a:pPr lvl="2"/>
            <a:r>
              <a:rPr lang="en-US" dirty="0" smtClean="0"/>
              <a:t>MQXFS3 assembly focused on FQ </a:t>
            </a:r>
          </a:p>
          <a:p>
            <a:pPr lvl="1"/>
            <a:endParaRPr lang="en-US" dirty="0" smtClean="0"/>
          </a:p>
          <a:p>
            <a:r>
              <a:rPr lang="en-US" dirty="0" smtClean="0"/>
              <a:t>Solution: shimming</a:t>
            </a:r>
          </a:p>
          <a:p>
            <a:pPr lvl="1"/>
            <a:r>
              <a:rPr lang="en-US" dirty="0" smtClean="0"/>
              <a:t>During coil fabrication (S2-glass)</a:t>
            </a:r>
          </a:p>
          <a:p>
            <a:pPr lvl="1"/>
            <a:r>
              <a:rPr lang="en-US" dirty="0" smtClean="0"/>
              <a:t>During coil-pads assembly (Polyimide)</a:t>
            </a:r>
          </a:p>
          <a:p>
            <a:pPr lvl="1"/>
            <a:r>
              <a:rPr lang="en-US" dirty="0" smtClean="0"/>
              <a:t>After magnet assembly (Magnetic shims)</a:t>
            </a:r>
          </a:p>
          <a:p>
            <a:pPr lvl="1"/>
            <a:endParaRPr lang="en-US" dirty="0" smtClean="0"/>
          </a:p>
          <a:p>
            <a:pPr marL="0" indent="0">
              <a:buNone/>
            </a:pPr>
            <a:r>
              <a:rPr lang="en-US" dirty="0" smtClean="0"/>
              <a:t> </a:t>
            </a:r>
          </a:p>
          <a:p>
            <a:pPr lvl="1"/>
            <a:endParaRPr lang="en-US" dirty="0"/>
          </a:p>
        </p:txBody>
      </p:sp>
      <p:sp>
        <p:nvSpPr>
          <p:cNvPr id="5" name="Footer Placeholder 4"/>
          <p:cNvSpPr>
            <a:spLocks noGrp="1"/>
          </p:cNvSpPr>
          <p:nvPr>
            <p:ph type="ftr" sz="quarter" idx="11"/>
          </p:nvPr>
        </p:nvSpPr>
        <p:spPr/>
        <p:txBody>
          <a:bodyPr/>
          <a:lstStyle/>
          <a:p>
            <a:pPr>
              <a:defRPr/>
            </a:pPr>
            <a:r>
              <a:rPr lang="en-US" b="1" smtClean="0"/>
              <a:t>G. Ambrosio - NbSn IT Quads Q1/Q3 - 17 October 2016</a:t>
            </a:r>
            <a:endParaRPr lang="en-US" b="1" dirty="0"/>
          </a:p>
        </p:txBody>
      </p:sp>
      <p:sp>
        <p:nvSpPr>
          <p:cNvPr id="6" name="Slide Number Placeholder 5"/>
          <p:cNvSpPr>
            <a:spLocks noGrp="1"/>
          </p:cNvSpPr>
          <p:nvPr>
            <p:ph type="sldNum" sz="quarter" idx="12"/>
          </p:nvPr>
        </p:nvSpPr>
        <p:spPr/>
        <p:txBody>
          <a:bodyPr/>
          <a:lstStyle/>
          <a:p>
            <a:pPr>
              <a:defRPr/>
            </a:pPr>
            <a:fld id="{2E8B149A-14C6-B749-AF60-1744CFF2A849}" type="slidenum">
              <a:rPr lang="en-US" smtClean="0"/>
              <a:pPr>
                <a:defRPr/>
              </a:pPr>
              <a:t>12</a:t>
            </a:fld>
            <a:endParaRPr lang="en-US" dirty="0"/>
          </a:p>
        </p:txBody>
      </p:sp>
      <p:pic>
        <p:nvPicPr>
          <p:cNvPr id="7" name="Picture 6"/>
          <p:cNvPicPr>
            <a:picLocks noChangeAspect="1"/>
          </p:cNvPicPr>
          <p:nvPr/>
        </p:nvPicPr>
        <p:blipFill>
          <a:blip r:embed="rId2"/>
          <a:stretch>
            <a:fillRect/>
          </a:stretch>
        </p:blipFill>
        <p:spPr>
          <a:xfrm>
            <a:off x="7583289" y="2780805"/>
            <a:ext cx="1560711" cy="1639966"/>
          </a:xfrm>
          <a:prstGeom prst="rect">
            <a:avLst/>
          </a:prstGeom>
        </p:spPr>
      </p:pic>
      <p:pic>
        <p:nvPicPr>
          <p:cNvPr id="8" name="Picture 7"/>
          <p:cNvPicPr>
            <a:picLocks noChangeAspect="1"/>
          </p:cNvPicPr>
          <p:nvPr/>
        </p:nvPicPr>
        <p:blipFill>
          <a:blip r:embed="rId3"/>
          <a:stretch>
            <a:fillRect/>
          </a:stretch>
        </p:blipFill>
        <p:spPr>
          <a:xfrm>
            <a:off x="6020570" y="2790349"/>
            <a:ext cx="1560711" cy="1841152"/>
          </a:xfrm>
          <a:prstGeom prst="rect">
            <a:avLst/>
          </a:prstGeom>
        </p:spPr>
      </p:pic>
      <p:pic>
        <p:nvPicPr>
          <p:cNvPr id="9" name="Picture 8"/>
          <p:cNvPicPr>
            <a:picLocks noChangeAspect="1"/>
          </p:cNvPicPr>
          <p:nvPr/>
        </p:nvPicPr>
        <p:blipFill>
          <a:blip r:embed="rId4"/>
          <a:stretch>
            <a:fillRect/>
          </a:stretch>
        </p:blipFill>
        <p:spPr>
          <a:xfrm>
            <a:off x="4473878" y="4633972"/>
            <a:ext cx="2240804" cy="2224027"/>
          </a:xfrm>
          <a:prstGeom prst="rect">
            <a:avLst/>
          </a:prstGeom>
        </p:spPr>
      </p:pic>
      <p:pic>
        <p:nvPicPr>
          <p:cNvPr id="11" name="Picture 10"/>
          <p:cNvPicPr>
            <a:picLocks noChangeAspect="1"/>
          </p:cNvPicPr>
          <p:nvPr/>
        </p:nvPicPr>
        <p:blipFill>
          <a:blip r:embed="rId5"/>
          <a:stretch>
            <a:fillRect/>
          </a:stretch>
        </p:blipFill>
        <p:spPr>
          <a:xfrm>
            <a:off x="1406713" y="4631501"/>
            <a:ext cx="2560341" cy="2189336"/>
          </a:xfrm>
          <a:prstGeom prst="rect">
            <a:avLst/>
          </a:prstGeom>
        </p:spPr>
      </p:pic>
    </p:spTree>
    <p:extLst>
      <p:ext uri="{BB962C8B-B14F-4D97-AF65-F5344CB8AC3E}">
        <p14:creationId xmlns:p14="http://schemas.microsoft.com/office/powerpoint/2010/main" val="8136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Q1/Q3 Prototypes</a:t>
            </a:r>
            <a:endParaRPr lang="en-GB" dirty="0"/>
          </a:p>
        </p:txBody>
      </p:sp>
      <p:sp>
        <p:nvSpPr>
          <p:cNvPr id="3" name="Content Placeholder 2"/>
          <p:cNvSpPr>
            <a:spLocks noGrp="1"/>
          </p:cNvSpPr>
          <p:nvPr>
            <p:ph idx="1"/>
          </p:nvPr>
        </p:nvSpPr>
        <p:spPr>
          <a:xfrm>
            <a:off x="467544" y="1052736"/>
            <a:ext cx="8280480" cy="3651888"/>
          </a:xfrm>
        </p:spPr>
        <p:txBody>
          <a:bodyPr>
            <a:normAutofit fontScale="92500"/>
          </a:bodyPr>
          <a:lstStyle/>
          <a:p>
            <a:r>
              <a:rPr lang="en-GB" dirty="0" smtClean="0"/>
              <a:t>4m coil in mirror magnet is under test</a:t>
            </a:r>
          </a:p>
          <a:p>
            <a:r>
              <a:rPr lang="en-GB" dirty="0" smtClean="0"/>
              <a:t>First prototype </a:t>
            </a:r>
            <a:r>
              <a:rPr lang="en-GB" dirty="0"/>
              <a:t>magnet </a:t>
            </a:r>
            <a:r>
              <a:rPr lang="en-GB" dirty="0" smtClean="0"/>
              <a:t>test in spring 2017</a:t>
            </a:r>
          </a:p>
          <a:p>
            <a:pPr lvl="1"/>
            <a:r>
              <a:rPr lang="en-GB" dirty="0" smtClean="0"/>
              <a:t>4 m coils: one 1</a:t>
            </a:r>
            <a:r>
              <a:rPr lang="en-GB" baseline="30000" dirty="0" smtClean="0"/>
              <a:t>st</a:t>
            </a:r>
            <a:r>
              <a:rPr lang="en-GB" dirty="0" smtClean="0"/>
              <a:t> gen + three 2</a:t>
            </a:r>
            <a:r>
              <a:rPr lang="en-GB" baseline="30000" dirty="0" smtClean="0"/>
              <a:t>nd</a:t>
            </a:r>
            <a:r>
              <a:rPr lang="en-GB" dirty="0" smtClean="0"/>
              <a:t> gen coils</a:t>
            </a:r>
          </a:p>
          <a:p>
            <a:r>
              <a:rPr lang="en-GB" dirty="0" smtClean="0"/>
              <a:t>Second prototype magnet test in 2017-2018</a:t>
            </a:r>
          </a:p>
          <a:p>
            <a:pPr lvl="1"/>
            <a:r>
              <a:rPr lang="en-GB" dirty="0" smtClean="0"/>
              <a:t>4.2 m coils: all 2</a:t>
            </a:r>
            <a:r>
              <a:rPr lang="en-GB" baseline="30000" dirty="0" smtClean="0"/>
              <a:t>nd</a:t>
            </a:r>
            <a:r>
              <a:rPr lang="en-GB" dirty="0" smtClean="0"/>
              <a:t> gen coils (</a:t>
            </a:r>
            <a:r>
              <a:rPr lang="en-GB" u="sng" dirty="0" smtClean="0"/>
              <a:t>first tunnel ready MQXF</a:t>
            </a:r>
            <a:r>
              <a:rPr lang="en-GB" dirty="0" smtClean="0"/>
              <a:t>)</a:t>
            </a:r>
          </a:p>
          <a:p>
            <a:r>
              <a:rPr lang="en-GB" dirty="0" smtClean="0"/>
              <a:t>Third prototype magnet test in early 2019</a:t>
            </a:r>
          </a:p>
          <a:p>
            <a:pPr lvl="1"/>
            <a:r>
              <a:rPr lang="en-GB" dirty="0" smtClean="0"/>
              <a:t>4.2 m coils, 1</a:t>
            </a:r>
            <a:r>
              <a:rPr lang="en-GB" baseline="30000" dirty="0" smtClean="0"/>
              <a:t>st</a:t>
            </a:r>
            <a:r>
              <a:rPr lang="en-GB" dirty="0" smtClean="0"/>
              <a:t> structure changing </a:t>
            </a:r>
            <a:r>
              <a:rPr lang="en-GB" dirty="0" err="1" smtClean="0"/>
              <a:t>thick</a:t>
            </a:r>
            <a:r>
              <a:rPr lang="en-GB" dirty="0" err="1" smtClean="0">
                <a:sym typeface="Wingdings" panose="05000000000000000000" pitchFamily="2" charset="2"/>
              </a:rPr>
              <a:t>thin</a:t>
            </a:r>
            <a:r>
              <a:rPr lang="en-GB" dirty="0" smtClean="0"/>
              <a:t> laminations</a:t>
            </a:r>
          </a:p>
          <a:p>
            <a:r>
              <a:rPr lang="en-GB" u="sng" dirty="0" smtClean="0"/>
              <a:t>First prototype cryostated magnet</a:t>
            </a:r>
            <a:r>
              <a:rPr lang="en-GB" dirty="0" smtClean="0"/>
              <a:t> test in early 2020</a:t>
            </a:r>
          </a:p>
          <a:p>
            <a:endParaRPr lang="en-GB" dirty="0"/>
          </a:p>
        </p:txBody>
      </p:sp>
      <p:sp>
        <p:nvSpPr>
          <p:cNvPr id="4" name="Footer Placeholder 3"/>
          <p:cNvSpPr>
            <a:spLocks noGrp="1"/>
          </p:cNvSpPr>
          <p:nvPr>
            <p:ph type="ftr" sz="quarter" idx="11"/>
          </p:nvPr>
        </p:nvSpPr>
        <p:spPr/>
        <p:txBody>
          <a:bodyPr/>
          <a:lstStyle/>
          <a:p>
            <a:r>
              <a:rPr lang="it-IT" smtClean="0"/>
              <a:t>G. Ambrosio - NbSn IT Quads Q1/Q3 - 17 October 2016</a:t>
            </a:r>
            <a:endParaRPr lang="en-GB" dirty="0"/>
          </a:p>
        </p:txBody>
      </p:sp>
      <p:grpSp>
        <p:nvGrpSpPr>
          <p:cNvPr id="12" name="Group 11"/>
          <p:cNvGrpSpPr/>
          <p:nvPr/>
        </p:nvGrpSpPr>
        <p:grpSpPr>
          <a:xfrm>
            <a:off x="467544" y="4704624"/>
            <a:ext cx="7920001" cy="1421539"/>
            <a:chOff x="611999" y="4704624"/>
            <a:chExt cx="7920001" cy="1421539"/>
          </a:xfrm>
        </p:grpSpPr>
        <p:pic>
          <p:nvPicPr>
            <p:cNvPr id="6" name="Picture 5"/>
            <p:cNvPicPr>
              <a:picLocks noChangeAspect="1"/>
            </p:cNvPicPr>
            <p:nvPr/>
          </p:nvPicPr>
          <p:blipFill rotWithShape="1">
            <a:blip r:embed="rId3"/>
            <a:srcRect l="3226" t="13182" r="44768" b="70224"/>
            <a:stretch/>
          </p:blipFill>
          <p:spPr>
            <a:xfrm>
              <a:off x="611999" y="4704624"/>
              <a:ext cx="7920001" cy="1421539"/>
            </a:xfrm>
            <a:prstGeom prst="rect">
              <a:avLst/>
            </a:prstGeom>
          </p:spPr>
        </p:pic>
        <p:sp>
          <p:nvSpPr>
            <p:cNvPr id="5" name="5-Point Star 4"/>
            <p:cNvSpPr/>
            <p:nvPr/>
          </p:nvSpPr>
          <p:spPr>
            <a:xfrm>
              <a:off x="6473965" y="5561213"/>
              <a:ext cx="109715" cy="124691"/>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979884" y="5918579"/>
              <a:ext cx="246044" cy="1364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8040144" y="5896596"/>
              <a:ext cx="109715" cy="124691"/>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6583680" y="2413681"/>
            <a:ext cx="2623516" cy="3062780"/>
            <a:chOff x="6583680" y="2413681"/>
            <a:chExt cx="2623516" cy="3062780"/>
          </a:xfrm>
        </p:grpSpPr>
        <p:sp>
          <p:nvSpPr>
            <p:cNvPr id="7" name="Content Placeholder 2"/>
            <p:cNvSpPr txBox="1">
              <a:spLocks/>
            </p:cNvSpPr>
            <p:nvPr/>
          </p:nvSpPr>
          <p:spPr>
            <a:xfrm>
              <a:off x="7567894" y="2413681"/>
              <a:ext cx="1639302" cy="46018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FF0000"/>
                  </a:solidFill>
                </a:rPr>
                <a:t>CD2/CD3b</a:t>
              </a:r>
            </a:p>
          </p:txBody>
        </p:sp>
        <p:cxnSp>
          <p:nvCxnSpPr>
            <p:cNvPr id="14" name="Straight Arrow Connector 13"/>
            <p:cNvCxnSpPr/>
            <p:nvPr/>
          </p:nvCxnSpPr>
          <p:spPr>
            <a:xfrm flipH="1">
              <a:off x="6583680" y="2759825"/>
              <a:ext cx="1089329" cy="2716636"/>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8040144" y="4478993"/>
            <a:ext cx="1923507" cy="1417603"/>
            <a:chOff x="8040144" y="4478993"/>
            <a:chExt cx="1923507" cy="1417603"/>
          </a:xfrm>
        </p:grpSpPr>
        <p:sp>
          <p:nvSpPr>
            <p:cNvPr id="8" name="Content Placeholder 2"/>
            <p:cNvSpPr txBox="1">
              <a:spLocks/>
            </p:cNvSpPr>
            <p:nvPr/>
          </p:nvSpPr>
          <p:spPr>
            <a:xfrm>
              <a:off x="8324349" y="4478993"/>
              <a:ext cx="1639302" cy="46018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FF0000"/>
                  </a:solidFill>
                </a:rPr>
                <a:t>CD3c</a:t>
              </a:r>
            </a:p>
          </p:txBody>
        </p:sp>
        <p:cxnSp>
          <p:nvCxnSpPr>
            <p:cNvPr id="15" name="Straight Arrow Connector 14"/>
            <p:cNvCxnSpPr/>
            <p:nvPr/>
          </p:nvCxnSpPr>
          <p:spPr>
            <a:xfrm flipH="1">
              <a:off x="8040144" y="4844004"/>
              <a:ext cx="423693" cy="1052592"/>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11" name="Slide Number Placeholder 10"/>
          <p:cNvSpPr>
            <a:spLocks noGrp="1"/>
          </p:cNvSpPr>
          <p:nvPr>
            <p:ph type="sldNum" sz="quarter" idx="12"/>
          </p:nvPr>
        </p:nvSpPr>
        <p:spPr/>
        <p:txBody>
          <a:bodyPr/>
          <a:lstStyle/>
          <a:p>
            <a:pPr>
              <a:defRPr/>
            </a:pPr>
            <a:fld id="{2E8B149A-14C6-B749-AF60-1744CFF2A849}" type="slidenum">
              <a:rPr lang="en-US" smtClean="0"/>
              <a:pPr>
                <a:defRPr/>
              </a:pPr>
              <a:t>13</a:t>
            </a:fld>
            <a:endParaRPr lang="en-US" dirty="0"/>
          </a:p>
        </p:txBody>
      </p:sp>
      <p:pic>
        <p:nvPicPr>
          <p:cNvPr id="19" name="Image 5" descr="Logo-APO-LARP.png"/>
          <p:cNvPicPr>
            <a:picLocks noChangeAspect="1"/>
          </p:cNvPicPr>
          <p:nvPr/>
        </p:nvPicPr>
        <p:blipFill>
          <a:blip r:embed="rId4"/>
          <a:stretch>
            <a:fillRect/>
          </a:stretch>
        </p:blipFill>
        <p:spPr>
          <a:xfrm>
            <a:off x="1411930" y="6183563"/>
            <a:ext cx="499889" cy="594990"/>
          </a:xfrm>
          <a:prstGeom prst="rect">
            <a:avLst/>
          </a:prstGeom>
        </p:spPr>
      </p:pic>
    </p:spTree>
    <p:extLst>
      <p:ext uri="{BB962C8B-B14F-4D97-AF65-F5344CB8AC3E}">
        <p14:creationId xmlns:p14="http://schemas.microsoft.com/office/powerpoint/2010/main" val="51963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Q1/Q3 Prototypes (MQXFA &amp; Cold-Mass)</a:t>
            </a:r>
            <a:endParaRPr lang="en-US" dirty="0"/>
          </a:p>
        </p:txBody>
      </p:sp>
      <p:sp>
        <p:nvSpPr>
          <p:cNvPr id="3" name="Content Placeholder 2"/>
          <p:cNvSpPr>
            <a:spLocks noGrp="1"/>
          </p:cNvSpPr>
          <p:nvPr>
            <p:ph idx="1"/>
          </p:nvPr>
        </p:nvSpPr>
        <p:spPr>
          <a:xfrm>
            <a:off x="228600" y="1043046"/>
            <a:ext cx="8672513" cy="5308058"/>
          </a:xfrm>
        </p:spPr>
        <p:txBody>
          <a:bodyPr>
            <a:normAutofit/>
          </a:bodyPr>
          <a:lstStyle/>
          <a:p>
            <a:pPr lvl="1"/>
            <a:r>
              <a:rPr lang="en-US" dirty="0"/>
              <a:t>Effort so far:</a:t>
            </a:r>
          </a:p>
          <a:p>
            <a:pPr lvl="2"/>
            <a:r>
              <a:rPr lang="en-US" dirty="0" smtClean="0"/>
              <a:t>4 </a:t>
            </a:r>
            <a:r>
              <a:rPr lang="en-US" dirty="0"/>
              <a:t>C</a:t>
            </a:r>
            <a:r>
              <a:rPr lang="en-US" dirty="0" smtClean="0"/>
              <a:t>oils completed + </a:t>
            </a:r>
            <a:r>
              <a:rPr lang="en-US" dirty="0"/>
              <a:t>3</a:t>
            </a:r>
            <a:r>
              <a:rPr lang="en-US" dirty="0" smtClean="0"/>
              <a:t> in progress</a:t>
            </a:r>
            <a:endParaRPr lang="en-US" dirty="0"/>
          </a:p>
          <a:p>
            <a:pPr lvl="2"/>
            <a:r>
              <a:rPr lang="en-US" dirty="0"/>
              <a:t>1 </a:t>
            </a:r>
            <a:r>
              <a:rPr lang="en-US" dirty="0" smtClean="0"/>
              <a:t>Coil under </a:t>
            </a:r>
            <a:r>
              <a:rPr lang="en-US" dirty="0"/>
              <a:t>in mirror structure</a:t>
            </a:r>
          </a:p>
          <a:p>
            <a:pPr lvl="2"/>
            <a:r>
              <a:rPr lang="en-US" dirty="0"/>
              <a:t>1 S</a:t>
            </a:r>
            <a:r>
              <a:rPr lang="en-US" dirty="0" smtClean="0"/>
              <a:t>tructure </a:t>
            </a:r>
            <a:r>
              <a:rPr lang="en-US" dirty="0"/>
              <a:t>procured &amp; instrumentation in progress </a:t>
            </a:r>
            <a:r>
              <a:rPr lang="en-US" dirty="0" smtClean="0"/>
              <a:t>(MQXFA1)</a:t>
            </a:r>
            <a:endParaRPr lang="en-US" dirty="0"/>
          </a:p>
          <a:p>
            <a:pPr lvl="3"/>
            <a:endParaRPr lang="en-US" sz="1200" dirty="0"/>
          </a:p>
          <a:p>
            <a:pPr lvl="1"/>
            <a:r>
              <a:rPr lang="en-US" dirty="0"/>
              <a:t>E</a:t>
            </a:r>
            <a:r>
              <a:rPr lang="en-US" dirty="0" smtClean="0"/>
              <a:t>ffort </a:t>
            </a:r>
            <a:r>
              <a:rPr lang="en-US" dirty="0"/>
              <a:t>in </a:t>
            </a:r>
            <a:r>
              <a:rPr lang="en-US" dirty="0" smtClean="0"/>
              <a:t>FY17/18 (and Q1-Q2 of FY19)</a:t>
            </a:r>
            <a:endParaRPr lang="en-US" dirty="0"/>
          </a:p>
          <a:p>
            <a:pPr lvl="2"/>
            <a:r>
              <a:rPr lang="en-US" dirty="0" smtClean="0"/>
              <a:t>11 Coils (3 completely fabricated at BNL)</a:t>
            </a:r>
          </a:p>
          <a:p>
            <a:pPr lvl="2"/>
            <a:r>
              <a:rPr lang="en-US" dirty="0" smtClean="0"/>
              <a:t>2 </a:t>
            </a:r>
            <a:r>
              <a:rPr lang="en-US" dirty="0"/>
              <a:t>S</a:t>
            </a:r>
            <a:r>
              <a:rPr lang="en-US" dirty="0" smtClean="0"/>
              <a:t>tructure assemblies (MQXFA1/2)</a:t>
            </a:r>
            <a:endParaRPr lang="en-US" dirty="0"/>
          </a:p>
          <a:p>
            <a:pPr lvl="2"/>
            <a:r>
              <a:rPr lang="en-US" dirty="0" smtClean="0"/>
              <a:t>1 </a:t>
            </a:r>
            <a:r>
              <a:rPr lang="en-US" dirty="0"/>
              <a:t>S</a:t>
            </a:r>
            <a:r>
              <a:rPr lang="en-US" dirty="0" smtClean="0"/>
              <a:t>tructure re-assembly (MQXFA3 with thin laminations)</a:t>
            </a:r>
            <a:endParaRPr lang="en-US" dirty="0"/>
          </a:p>
          <a:p>
            <a:pPr lvl="2"/>
            <a:r>
              <a:rPr lang="en-US" dirty="0" smtClean="0"/>
              <a:t>3 </a:t>
            </a:r>
            <a:r>
              <a:rPr lang="en-US" dirty="0"/>
              <a:t>M</a:t>
            </a:r>
            <a:r>
              <a:rPr lang="en-US" dirty="0" smtClean="0"/>
              <a:t>agnet assemblies (MQXFA1/2/3)</a:t>
            </a:r>
          </a:p>
          <a:p>
            <a:pPr lvl="2"/>
            <a:r>
              <a:rPr lang="en-US" dirty="0" smtClean="0"/>
              <a:t>3 Magnet </a:t>
            </a:r>
            <a:r>
              <a:rPr lang="en-US" dirty="0"/>
              <a:t>tests (MQXFA1/2/3</a:t>
            </a:r>
            <a:r>
              <a:rPr lang="en-US" dirty="0" smtClean="0"/>
              <a:t>)</a:t>
            </a:r>
          </a:p>
          <a:p>
            <a:pPr lvl="2"/>
            <a:r>
              <a:rPr lang="en-US" dirty="0" smtClean="0">
                <a:solidFill>
                  <a:schemeClr val="bg1">
                    <a:lumMod val="65000"/>
                  </a:schemeClr>
                </a:solidFill>
              </a:rPr>
              <a:t>1 Magnet re-test with higher </a:t>
            </a:r>
            <a:r>
              <a:rPr lang="en-US" dirty="0">
                <a:solidFill>
                  <a:schemeClr val="bg1">
                    <a:lumMod val="65000"/>
                  </a:schemeClr>
                </a:solidFill>
              </a:rPr>
              <a:t>preload (</a:t>
            </a:r>
            <a:r>
              <a:rPr lang="en-US" dirty="0" smtClean="0">
                <a:solidFill>
                  <a:schemeClr val="bg1">
                    <a:lumMod val="65000"/>
                  </a:schemeClr>
                </a:solidFill>
              </a:rPr>
              <a:t>MQXFA1b) - optional</a:t>
            </a:r>
          </a:p>
          <a:p>
            <a:pPr lvl="2"/>
            <a:r>
              <a:rPr lang="en-US" dirty="0" smtClean="0"/>
              <a:t>1 Cold Mass &amp; Cryostated Magnet assembly</a:t>
            </a:r>
          </a:p>
          <a:p>
            <a:pPr lvl="2"/>
            <a:r>
              <a:rPr lang="en-US" dirty="0" smtClean="0"/>
              <a:t>1 </a:t>
            </a:r>
            <a:r>
              <a:rPr lang="en-US" dirty="0"/>
              <a:t>Cryostated Magnet test</a:t>
            </a:r>
          </a:p>
          <a:p>
            <a:endParaRPr lang="en-US" dirty="0"/>
          </a:p>
        </p:txBody>
      </p:sp>
      <p:sp>
        <p:nvSpPr>
          <p:cNvPr id="4" name="Footer Placeholder 3"/>
          <p:cNvSpPr>
            <a:spLocks noGrp="1"/>
          </p:cNvSpPr>
          <p:nvPr>
            <p:ph type="ftr" sz="quarter" idx="11"/>
          </p:nvPr>
        </p:nvSpPr>
        <p:spPr/>
        <p:txBody>
          <a:bodyPr/>
          <a:lstStyle/>
          <a:p>
            <a:pPr>
              <a:defRPr/>
            </a:pPr>
            <a:r>
              <a:rPr lang="en-US" smtClean="0"/>
              <a:t>G. Ambrosio - NbSn IT Quads Q1/Q3 - 17 October 2016</a:t>
            </a:r>
            <a:endParaRPr lang="en-US" b="1" dirty="0"/>
          </a:p>
        </p:txBody>
      </p:sp>
      <p:sp>
        <p:nvSpPr>
          <p:cNvPr id="5" name="Slide Number Placeholder 4"/>
          <p:cNvSpPr>
            <a:spLocks noGrp="1"/>
          </p:cNvSpPr>
          <p:nvPr>
            <p:ph type="sldNum" sz="quarter" idx="12"/>
          </p:nvPr>
        </p:nvSpPr>
        <p:spPr/>
        <p:txBody>
          <a:bodyPr/>
          <a:lstStyle/>
          <a:p>
            <a:pPr>
              <a:defRPr/>
            </a:pPr>
            <a:fld id="{2E8B149A-14C6-B749-AF60-1744CFF2A849}" type="slidenum">
              <a:rPr lang="en-US" smtClean="0"/>
              <a:pPr>
                <a:defRPr/>
              </a:pPr>
              <a:t>14</a:t>
            </a:fld>
            <a:endParaRPr lang="en-US" dirty="0"/>
          </a:p>
        </p:txBody>
      </p:sp>
      <p:pic>
        <p:nvPicPr>
          <p:cNvPr id="6" name="Image 5" descr="Logo-APO-LARP.png"/>
          <p:cNvPicPr>
            <a:picLocks noChangeAspect="1"/>
          </p:cNvPicPr>
          <p:nvPr/>
        </p:nvPicPr>
        <p:blipFill>
          <a:blip r:embed="rId2"/>
          <a:stretch>
            <a:fillRect/>
          </a:stretch>
        </p:blipFill>
        <p:spPr>
          <a:xfrm>
            <a:off x="1411930" y="6183563"/>
            <a:ext cx="499889" cy="594990"/>
          </a:xfrm>
          <a:prstGeom prst="rect">
            <a:avLst/>
          </a:prstGeom>
        </p:spPr>
      </p:pic>
    </p:spTree>
    <p:extLst>
      <p:ext uri="{BB962C8B-B14F-4D97-AF65-F5344CB8AC3E}">
        <p14:creationId xmlns:p14="http://schemas.microsoft.com/office/powerpoint/2010/main" val="2270777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Mitigation Plan</a:t>
            </a:r>
            <a:endParaRPr lang="en-US" dirty="0"/>
          </a:p>
        </p:txBody>
      </p:sp>
      <p:sp>
        <p:nvSpPr>
          <p:cNvPr id="3" name="Content Placeholder 2"/>
          <p:cNvSpPr>
            <a:spLocks noGrp="1"/>
          </p:cNvSpPr>
          <p:nvPr>
            <p:ph idx="1"/>
          </p:nvPr>
        </p:nvSpPr>
        <p:spPr>
          <a:xfrm>
            <a:off x="228600" y="1072787"/>
            <a:ext cx="8915400" cy="4191222"/>
          </a:xfrm>
        </p:spPr>
        <p:txBody>
          <a:bodyPr>
            <a:normAutofit fontScale="92500" lnSpcReduction="10000"/>
          </a:bodyPr>
          <a:lstStyle/>
          <a:p>
            <a:r>
              <a:rPr lang="en-US" dirty="0" smtClean="0"/>
              <a:t>2 magnets in 1 Cold Mass </a:t>
            </a:r>
            <a:r>
              <a:rPr lang="en-US" dirty="0" smtClean="0">
                <a:sym typeface="Wingdings" panose="05000000000000000000" pitchFamily="2" charset="2"/>
              </a:rPr>
              <a:t> Two Coil Fabrication lines</a:t>
            </a:r>
          </a:p>
          <a:p>
            <a:r>
              <a:rPr lang="en-US" dirty="0" smtClean="0">
                <a:sym typeface="Wingdings" panose="05000000000000000000" pitchFamily="2" charset="2"/>
              </a:rPr>
              <a:t>Assessing safe pre-stress range</a:t>
            </a:r>
          </a:p>
          <a:p>
            <a:r>
              <a:rPr lang="en-US" dirty="0" smtClean="0">
                <a:sym typeface="Wingdings" panose="05000000000000000000" pitchFamily="2" charset="2"/>
              </a:rPr>
              <a:t>Field Quality &amp; correction:</a:t>
            </a:r>
          </a:p>
          <a:p>
            <a:pPr lvl="1"/>
            <a:r>
              <a:rPr lang="en-US" dirty="0" smtClean="0">
                <a:sym typeface="Wingdings" panose="05000000000000000000" pitchFamily="2" charset="2"/>
              </a:rPr>
              <a:t>Understand systematic &amp; random harmonics</a:t>
            </a:r>
          </a:p>
          <a:p>
            <a:pPr lvl="1"/>
            <a:r>
              <a:rPr lang="en-US" dirty="0" smtClean="0">
                <a:sym typeface="Wingdings" panose="05000000000000000000" pitchFamily="2" charset="2"/>
              </a:rPr>
              <a:t>Demo correction with magnetic shims</a:t>
            </a:r>
          </a:p>
          <a:p>
            <a:pPr lvl="1"/>
            <a:r>
              <a:rPr lang="en-US" dirty="0" smtClean="0">
                <a:sym typeface="Wingdings" panose="05000000000000000000" pitchFamily="2" charset="2"/>
              </a:rPr>
              <a:t>Demo correction with intra-coil shims</a:t>
            </a:r>
          </a:p>
          <a:p>
            <a:r>
              <a:rPr lang="en-US" dirty="0" smtClean="0">
                <a:sym typeface="Wingdings" panose="05000000000000000000" pitchFamily="2" charset="2"/>
              </a:rPr>
              <a:t>Demo Quench Protection</a:t>
            </a:r>
          </a:p>
          <a:p>
            <a:r>
              <a:rPr lang="en-US" dirty="0" smtClean="0">
                <a:sym typeface="Wingdings" panose="05000000000000000000" pitchFamily="2" charset="2"/>
              </a:rPr>
              <a:t>Demo alignment &amp; verification plan</a:t>
            </a:r>
          </a:p>
          <a:p>
            <a:r>
              <a:rPr lang="en-US" dirty="0" smtClean="0">
                <a:sym typeface="Wingdings" panose="05000000000000000000" pitchFamily="2" charset="2"/>
              </a:rPr>
              <a:t>Test SS skin welding</a:t>
            </a:r>
          </a:p>
          <a:p>
            <a:r>
              <a:rPr lang="en-US" dirty="0" smtClean="0">
                <a:sym typeface="Wingdings" panose="05000000000000000000" pitchFamily="2" charset="2"/>
              </a:rPr>
              <a:t>Demo Cold Mass assembly</a:t>
            </a:r>
          </a:p>
        </p:txBody>
      </p:sp>
      <p:sp>
        <p:nvSpPr>
          <p:cNvPr id="4" name="Footer Placeholder 3"/>
          <p:cNvSpPr>
            <a:spLocks noGrp="1"/>
          </p:cNvSpPr>
          <p:nvPr>
            <p:ph type="ftr" sz="quarter" idx="11"/>
          </p:nvPr>
        </p:nvSpPr>
        <p:spPr/>
        <p:txBody>
          <a:bodyPr/>
          <a:lstStyle/>
          <a:p>
            <a:pPr>
              <a:defRPr/>
            </a:pPr>
            <a:r>
              <a:rPr lang="en-US" smtClean="0"/>
              <a:t>G. Ambrosio - NbSn IT Quads Q1/Q3 - 17 October 2016</a:t>
            </a:r>
            <a:endParaRPr lang="en-US" b="1" dirty="0"/>
          </a:p>
        </p:txBody>
      </p:sp>
      <p:sp>
        <p:nvSpPr>
          <p:cNvPr id="5" name="Content Placeholder 2"/>
          <p:cNvSpPr txBox="1">
            <a:spLocks/>
          </p:cNvSpPr>
          <p:nvPr/>
        </p:nvSpPr>
        <p:spPr>
          <a:xfrm>
            <a:off x="6693192" y="1075601"/>
            <a:ext cx="1838808"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solidFill>
                <a:srgbClr val="00B050"/>
              </a:solidFill>
            </a:endParaRPr>
          </a:p>
          <a:p>
            <a:pPr marL="0" indent="0">
              <a:buNone/>
            </a:pPr>
            <a:r>
              <a:rPr lang="en-US" dirty="0" smtClean="0">
                <a:solidFill>
                  <a:srgbClr val="00B050"/>
                </a:solidFill>
              </a:rPr>
              <a:t>SM</a:t>
            </a:r>
          </a:p>
          <a:p>
            <a:pPr marL="0" indent="0">
              <a:buNone/>
            </a:pPr>
            <a:r>
              <a:rPr lang="en-US" dirty="0" smtClean="0">
                <a:solidFill>
                  <a:srgbClr val="00B050"/>
                </a:solidFill>
              </a:rPr>
              <a:t>SM </a:t>
            </a:r>
            <a:r>
              <a:rPr lang="en-US" dirty="0" smtClean="0">
                <a:solidFill>
                  <a:srgbClr val="FFC000"/>
                </a:solidFill>
              </a:rPr>
              <a:t>+ P</a:t>
            </a:r>
          </a:p>
          <a:p>
            <a:pPr marL="0" indent="0">
              <a:buNone/>
            </a:pPr>
            <a:r>
              <a:rPr lang="en-US" sz="2000" dirty="0" smtClean="0">
                <a:solidFill>
                  <a:srgbClr val="00B050"/>
                </a:solidFill>
              </a:rPr>
              <a:t>	SM </a:t>
            </a:r>
            <a:r>
              <a:rPr lang="en-US" sz="2000" dirty="0" smtClean="0">
                <a:solidFill>
                  <a:srgbClr val="FFC000"/>
                </a:solidFill>
              </a:rPr>
              <a:t>+ P</a:t>
            </a:r>
          </a:p>
          <a:p>
            <a:pPr marL="0" indent="0">
              <a:buNone/>
            </a:pPr>
            <a:r>
              <a:rPr lang="en-US" sz="2000" dirty="0" smtClean="0">
                <a:solidFill>
                  <a:srgbClr val="00B050"/>
                </a:solidFill>
              </a:rPr>
              <a:t>	SM </a:t>
            </a:r>
            <a:r>
              <a:rPr lang="en-US" sz="2000" dirty="0">
                <a:solidFill>
                  <a:srgbClr val="FFC000"/>
                </a:solidFill>
              </a:rPr>
              <a:t>+ P</a:t>
            </a:r>
            <a:endParaRPr lang="en-US" sz="2000" dirty="0" smtClean="0">
              <a:solidFill>
                <a:srgbClr val="00B050"/>
              </a:solidFill>
            </a:endParaRPr>
          </a:p>
          <a:p>
            <a:pPr marL="0" indent="0">
              <a:buNone/>
            </a:pPr>
            <a:r>
              <a:rPr lang="en-US" sz="2000" dirty="0">
                <a:solidFill>
                  <a:srgbClr val="00B050"/>
                </a:solidFill>
              </a:rPr>
              <a:t>	</a:t>
            </a:r>
            <a:r>
              <a:rPr lang="en-US" sz="2000" dirty="0" smtClean="0">
                <a:solidFill>
                  <a:srgbClr val="00B050"/>
                </a:solidFill>
              </a:rPr>
              <a:t>SM</a:t>
            </a:r>
          </a:p>
          <a:p>
            <a:pPr marL="0" indent="0">
              <a:buNone/>
            </a:pPr>
            <a:r>
              <a:rPr lang="en-US" dirty="0" smtClean="0">
                <a:solidFill>
                  <a:srgbClr val="00B050"/>
                </a:solidFill>
              </a:rPr>
              <a:t>SM </a:t>
            </a:r>
            <a:r>
              <a:rPr lang="en-US" dirty="0" smtClean="0">
                <a:solidFill>
                  <a:srgbClr val="FFC000"/>
                </a:solidFill>
              </a:rPr>
              <a:t>+ P </a:t>
            </a:r>
          </a:p>
          <a:p>
            <a:pPr marL="0" indent="0">
              <a:buNone/>
            </a:pPr>
            <a:r>
              <a:rPr lang="en-US" dirty="0" smtClean="0">
                <a:solidFill>
                  <a:srgbClr val="FFC000"/>
                </a:solidFill>
              </a:rPr>
              <a:t>P</a:t>
            </a:r>
          </a:p>
          <a:p>
            <a:pPr marL="0" indent="0">
              <a:buNone/>
            </a:pPr>
            <a:r>
              <a:rPr lang="en-US" dirty="0" smtClean="0">
                <a:solidFill>
                  <a:srgbClr val="00B050"/>
                </a:solidFill>
              </a:rPr>
              <a:t>SM</a:t>
            </a:r>
          </a:p>
          <a:p>
            <a:pPr marL="0" indent="0">
              <a:buNone/>
            </a:pPr>
            <a:r>
              <a:rPr lang="en-US" dirty="0">
                <a:solidFill>
                  <a:srgbClr val="FFC000"/>
                </a:solidFill>
              </a:rPr>
              <a:t>P</a:t>
            </a:r>
            <a:endParaRPr lang="en-US" dirty="0" smtClean="0">
              <a:solidFill>
                <a:srgbClr val="FFC000"/>
              </a:solidFill>
            </a:endParaRPr>
          </a:p>
        </p:txBody>
      </p:sp>
      <p:sp>
        <p:nvSpPr>
          <p:cNvPr id="6" name="Content Placeholder 2"/>
          <p:cNvSpPr txBox="1">
            <a:spLocks/>
          </p:cNvSpPr>
          <p:nvPr/>
        </p:nvSpPr>
        <p:spPr>
          <a:xfrm>
            <a:off x="4933982" y="5388125"/>
            <a:ext cx="3756828" cy="88183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00B050"/>
                </a:solidFill>
              </a:rPr>
              <a:t>SM = Short Models – 1.2 m</a:t>
            </a:r>
          </a:p>
          <a:p>
            <a:pPr marL="0" indent="0">
              <a:buNone/>
            </a:pPr>
            <a:r>
              <a:rPr lang="en-US" dirty="0" smtClean="0">
                <a:solidFill>
                  <a:srgbClr val="FFC000"/>
                </a:solidFill>
              </a:rPr>
              <a:t>P = Prototypes – 4/4.2 m</a:t>
            </a:r>
          </a:p>
        </p:txBody>
      </p:sp>
      <p:sp>
        <p:nvSpPr>
          <p:cNvPr id="7" name="Slide Number Placeholder 6"/>
          <p:cNvSpPr>
            <a:spLocks noGrp="1"/>
          </p:cNvSpPr>
          <p:nvPr>
            <p:ph type="sldNum" sz="quarter" idx="12"/>
          </p:nvPr>
        </p:nvSpPr>
        <p:spPr/>
        <p:txBody>
          <a:bodyPr/>
          <a:lstStyle/>
          <a:p>
            <a:pPr>
              <a:defRPr/>
            </a:pPr>
            <a:fld id="{2E8B149A-14C6-B749-AF60-1744CFF2A849}" type="slidenum">
              <a:rPr lang="en-US" smtClean="0"/>
              <a:pPr>
                <a:defRPr/>
              </a:pPr>
              <a:t>15</a:t>
            </a:fld>
            <a:endParaRPr lang="en-US" dirty="0"/>
          </a:p>
        </p:txBody>
      </p:sp>
      <p:pic>
        <p:nvPicPr>
          <p:cNvPr id="8" name="Image 5" descr="Logo-APO-LARP.png"/>
          <p:cNvPicPr>
            <a:picLocks noChangeAspect="1"/>
          </p:cNvPicPr>
          <p:nvPr/>
        </p:nvPicPr>
        <p:blipFill>
          <a:blip r:embed="rId2"/>
          <a:stretch>
            <a:fillRect/>
          </a:stretch>
        </p:blipFill>
        <p:spPr>
          <a:xfrm>
            <a:off x="1411930" y="6183563"/>
            <a:ext cx="499889" cy="594990"/>
          </a:xfrm>
          <a:prstGeom prst="rect">
            <a:avLst/>
          </a:prstGeom>
        </p:spPr>
      </p:pic>
    </p:spTree>
    <p:extLst>
      <p:ext uri="{BB962C8B-B14F-4D97-AF65-F5344CB8AC3E}">
        <p14:creationId xmlns:p14="http://schemas.microsoft.com/office/powerpoint/2010/main" val="1481432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12109" y="1628800"/>
            <a:ext cx="7920000" cy="720000"/>
          </a:xfrm>
        </p:spPr>
        <p:txBody>
          <a:bodyPr/>
          <a:lstStyle/>
          <a:p>
            <a:r>
              <a:rPr lang="en-US" dirty="0" smtClean="0"/>
              <a:t>Manufacturing Plan</a:t>
            </a:r>
            <a:endParaRPr lang="en-US" dirty="0"/>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16</a:t>
            </a:fld>
            <a:endParaRPr lang="fr-FR"/>
          </a:p>
        </p:txBody>
      </p:sp>
    </p:spTree>
    <p:extLst>
      <p:ext uri="{BB962C8B-B14F-4D97-AF65-F5344CB8AC3E}">
        <p14:creationId xmlns:p14="http://schemas.microsoft.com/office/powerpoint/2010/main" val="4141800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Q1, Q3 Manufacturing Flow Plan</a:t>
            </a:r>
            <a:endParaRPr lang="en-US" dirty="0"/>
          </a:p>
        </p:txBody>
      </p:sp>
      <p:sp>
        <p:nvSpPr>
          <p:cNvPr id="7" name="Footer Placeholder 6"/>
          <p:cNvSpPr>
            <a:spLocks noGrp="1"/>
          </p:cNvSpPr>
          <p:nvPr>
            <p:ph type="ftr" sz="quarter" idx="11"/>
          </p:nvPr>
        </p:nvSpPr>
        <p:spPr/>
        <p:txBody>
          <a:bodyPr/>
          <a:lstStyle/>
          <a:p>
            <a:r>
              <a:rPr lang="en-US" noProof="0" smtClean="0"/>
              <a:t>G. Ambrosio - NbSn IT Quads Q1/Q3 - 17 October 2016</a:t>
            </a:r>
            <a:endParaRPr lang="en-GB" noProof="0"/>
          </a:p>
        </p:txBody>
      </p:sp>
      <p:sp>
        <p:nvSpPr>
          <p:cNvPr id="11" name="TextBox 10"/>
          <p:cNvSpPr txBox="1"/>
          <p:nvPr/>
        </p:nvSpPr>
        <p:spPr>
          <a:xfrm>
            <a:off x="217247" y="1555193"/>
            <a:ext cx="1099456" cy="1015663"/>
          </a:xfrm>
          <a:prstGeom prst="rect">
            <a:avLst/>
          </a:prstGeom>
          <a:noFill/>
          <a:ln w="25400">
            <a:solidFill>
              <a:schemeClr val="accent1"/>
            </a:solidFill>
          </a:ln>
        </p:spPr>
        <p:txBody>
          <a:bodyPr wrap="square" rtlCol="0">
            <a:spAutoFit/>
          </a:bodyPr>
          <a:lstStyle/>
          <a:p>
            <a:pPr algn="ctr"/>
            <a:r>
              <a:rPr lang="en-US" sz="1200" dirty="0" smtClean="0"/>
              <a:t>Strand Procurement</a:t>
            </a:r>
          </a:p>
          <a:p>
            <a:pPr algn="ctr"/>
            <a:r>
              <a:rPr lang="en-US" sz="1200" dirty="0" smtClean="0"/>
              <a:t>(1,600 km)</a:t>
            </a:r>
          </a:p>
          <a:p>
            <a:pPr algn="ctr"/>
            <a:endParaRPr lang="en-US" sz="1200" dirty="0"/>
          </a:p>
          <a:p>
            <a:pPr algn="ctr"/>
            <a:r>
              <a:rPr lang="en-US" sz="1200" dirty="0" smtClean="0"/>
              <a:t>(</a:t>
            </a:r>
            <a:r>
              <a:rPr lang="en-US" sz="1200" b="1" dirty="0" smtClean="0"/>
              <a:t>FNAL</a:t>
            </a:r>
            <a:r>
              <a:rPr lang="en-US" sz="1200" dirty="0" smtClean="0"/>
              <a:t>)</a:t>
            </a:r>
          </a:p>
        </p:txBody>
      </p:sp>
      <p:sp>
        <p:nvSpPr>
          <p:cNvPr id="12" name="TextBox 11"/>
          <p:cNvSpPr txBox="1"/>
          <p:nvPr/>
        </p:nvSpPr>
        <p:spPr>
          <a:xfrm>
            <a:off x="1635291" y="1563990"/>
            <a:ext cx="1049240" cy="1015663"/>
          </a:xfrm>
          <a:prstGeom prst="rect">
            <a:avLst/>
          </a:prstGeom>
          <a:noFill/>
          <a:ln w="25400">
            <a:solidFill>
              <a:schemeClr val="accent1"/>
            </a:solidFill>
          </a:ln>
        </p:spPr>
        <p:txBody>
          <a:bodyPr wrap="square" rtlCol="0">
            <a:spAutoFit/>
          </a:bodyPr>
          <a:lstStyle/>
          <a:p>
            <a:pPr algn="ctr"/>
            <a:r>
              <a:rPr lang="en-US" sz="1200" dirty="0" smtClean="0"/>
              <a:t>Cable Fabrication</a:t>
            </a:r>
          </a:p>
          <a:p>
            <a:pPr algn="ctr"/>
            <a:r>
              <a:rPr lang="en-US" sz="1200" dirty="0" smtClean="0"/>
              <a:t>(80 x 500 m)</a:t>
            </a:r>
          </a:p>
          <a:p>
            <a:pPr algn="ctr"/>
            <a:endParaRPr lang="en-US" sz="1200" dirty="0"/>
          </a:p>
          <a:p>
            <a:pPr algn="ctr"/>
            <a:r>
              <a:rPr lang="en-US" sz="1200" dirty="0" smtClean="0"/>
              <a:t>(</a:t>
            </a:r>
            <a:r>
              <a:rPr lang="en-US" sz="1200" b="1" dirty="0" smtClean="0"/>
              <a:t>LBNL</a:t>
            </a:r>
            <a:r>
              <a:rPr lang="en-US" sz="1200" dirty="0" smtClean="0"/>
              <a:t>)</a:t>
            </a:r>
          </a:p>
        </p:txBody>
      </p:sp>
      <p:sp>
        <p:nvSpPr>
          <p:cNvPr id="13" name="TextBox 12"/>
          <p:cNvSpPr txBox="1"/>
          <p:nvPr/>
        </p:nvSpPr>
        <p:spPr>
          <a:xfrm>
            <a:off x="4559532" y="1052736"/>
            <a:ext cx="1296144" cy="830997"/>
          </a:xfrm>
          <a:prstGeom prst="rect">
            <a:avLst/>
          </a:prstGeom>
          <a:noFill/>
          <a:ln w="25400">
            <a:solidFill>
              <a:schemeClr val="accent1"/>
            </a:solidFill>
          </a:ln>
        </p:spPr>
        <p:txBody>
          <a:bodyPr wrap="square" rtlCol="0">
            <a:spAutoFit/>
          </a:bodyPr>
          <a:lstStyle/>
          <a:p>
            <a:pPr algn="ctr"/>
            <a:r>
              <a:rPr lang="en-US" sz="1200" dirty="0" smtClean="0"/>
              <a:t>Coil Fabrication</a:t>
            </a:r>
          </a:p>
          <a:p>
            <a:pPr algn="ctr"/>
            <a:r>
              <a:rPr lang="en-US" sz="1200" dirty="0" smtClean="0"/>
              <a:t>(x40)</a:t>
            </a:r>
          </a:p>
          <a:p>
            <a:pPr algn="ctr"/>
            <a:endParaRPr lang="en-US" sz="1200" dirty="0"/>
          </a:p>
          <a:p>
            <a:pPr algn="ctr"/>
            <a:r>
              <a:rPr lang="en-US" sz="1200" dirty="0" smtClean="0"/>
              <a:t>(</a:t>
            </a:r>
            <a:r>
              <a:rPr lang="en-US" sz="1200" b="1" dirty="0" smtClean="0"/>
              <a:t>FNAL</a:t>
            </a:r>
            <a:r>
              <a:rPr lang="en-US" sz="1200" dirty="0" smtClean="0"/>
              <a:t>)</a:t>
            </a:r>
          </a:p>
        </p:txBody>
      </p:sp>
      <p:sp>
        <p:nvSpPr>
          <p:cNvPr id="14" name="TextBox 13"/>
          <p:cNvSpPr txBox="1"/>
          <p:nvPr/>
        </p:nvSpPr>
        <p:spPr>
          <a:xfrm>
            <a:off x="4559532" y="2240868"/>
            <a:ext cx="1296144" cy="830997"/>
          </a:xfrm>
          <a:prstGeom prst="rect">
            <a:avLst/>
          </a:prstGeom>
          <a:noFill/>
          <a:ln w="25400">
            <a:solidFill>
              <a:schemeClr val="accent1"/>
            </a:solidFill>
          </a:ln>
        </p:spPr>
        <p:txBody>
          <a:bodyPr wrap="square" rtlCol="0">
            <a:spAutoFit/>
          </a:bodyPr>
          <a:lstStyle/>
          <a:p>
            <a:pPr algn="ctr"/>
            <a:r>
              <a:rPr lang="en-US" sz="1200" dirty="0" smtClean="0"/>
              <a:t>Coil Fabrication</a:t>
            </a:r>
          </a:p>
          <a:p>
            <a:pPr algn="ctr"/>
            <a:r>
              <a:rPr lang="en-US" sz="1200" dirty="0" smtClean="0"/>
              <a:t>(x40)</a:t>
            </a:r>
          </a:p>
          <a:p>
            <a:pPr algn="ctr"/>
            <a:endParaRPr lang="en-US" sz="1200" dirty="0"/>
          </a:p>
          <a:p>
            <a:pPr algn="ctr"/>
            <a:r>
              <a:rPr lang="en-US" sz="1200" dirty="0" smtClean="0"/>
              <a:t>(</a:t>
            </a:r>
            <a:r>
              <a:rPr lang="en-US" sz="1200" b="1" dirty="0" smtClean="0"/>
              <a:t>BNL</a:t>
            </a:r>
            <a:r>
              <a:rPr lang="en-US" sz="1200" dirty="0" smtClean="0"/>
              <a:t>)</a:t>
            </a:r>
          </a:p>
        </p:txBody>
      </p:sp>
      <p:sp>
        <p:nvSpPr>
          <p:cNvPr id="15" name="TextBox 14"/>
          <p:cNvSpPr txBox="1"/>
          <p:nvPr/>
        </p:nvSpPr>
        <p:spPr>
          <a:xfrm>
            <a:off x="6365966" y="1465657"/>
            <a:ext cx="1008112" cy="1015663"/>
          </a:xfrm>
          <a:prstGeom prst="rect">
            <a:avLst/>
          </a:prstGeom>
          <a:noFill/>
          <a:ln w="25400">
            <a:solidFill>
              <a:schemeClr val="accent1"/>
            </a:solidFill>
          </a:ln>
        </p:spPr>
        <p:txBody>
          <a:bodyPr wrap="square" rtlCol="0">
            <a:spAutoFit/>
          </a:bodyPr>
          <a:lstStyle/>
          <a:p>
            <a:pPr algn="ctr"/>
            <a:r>
              <a:rPr lang="en-US" sz="1200" dirty="0" smtClean="0"/>
              <a:t>Magnet Fabrication</a:t>
            </a:r>
          </a:p>
          <a:p>
            <a:pPr algn="ctr"/>
            <a:r>
              <a:rPr lang="en-US" sz="1200" dirty="0" smtClean="0"/>
              <a:t>(x20)</a:t>
            </a:r>
          </a:p>
          <a:p>
            <a:pPr algn="ctr"/>
            <a:endParaRPr lang="en-US" sz="1200" dirty="0"/>
          </a:p>
          <a:p>
            <a:pPr algn="ctr"/>
            <a:r>
              <a:rPr lang="en-US" sz="1200" dirty="0" smtClean="0"/>
              <a:t>(</a:t>
            </a:r>
            <a:r>
              <a:rPr lang="en-US" sz="1200" b="1" dirty="0" smtClean="0"/>
              <a:t>LBNL</a:t>
            </a:r>
            <a:r>
              <a:rPr lang="en-US" sz="1200" dirty="0" smtClean="0"/>
              <a:t>)</a:t>
            </a:r>
          </a:p>
        </p:txBody>
      </p:sp>
      <p:sp>
        <p:nvSpPr>
          <p:cNvPr id="16" name="TextBox 15"/>
          <p:cNvSpPr txBox="1"/>
          <p:nvPr/>
        </p:nvSpPr>
        <p:spPr>
          <a:xfrm>
            <a:off x="7884368" y="1465656"/>
            <a:ext cx="1008112" cy="1015663"/>
          </a:xfrm>
          <a:prstGeom prst="rect">
            <a:avLst/>
          </a:prstGeom>
          <a:noFill/>
          <a:ln w="25400">
            <a:solidFill>
              <a:schemeClr val="accent1"/>
            </a:solidFill>
          </a:ln>
        </p:spPr>
        <p:txBody>
          <a:bodyPr wrap="square" rtlCol="0">
            <a:spAutoFit/>
          </a:bodyPr>
          <a:lstStyle/>
          <a:p>
            <a:pPr algn="ctr"/>
            <a:r>
              <a:rPr lang="en-US" sz="1200" dirty="0" smtClean="0"/>
              <a:t>Magnet Test</a:t>
            </a:r>
          </a:p>
          <a:p>
            <a:pPr algn="ctr"/>
            <a:r>
              <a:rPr lang="en-US" sz="1200" dirty="0" smtClean="0"/>
              <a:t>(x20)</a:t>
            </a:r>
          </a:p>
          <a:p>
            <a:pPr algn="ctr"/>
            <a:endParaRPr lang="en-US" sz="1200" dirty="0"/>
          </a:p>
          <a:p>
            <a:pPr algn="ctr"/>
            <a:r>
              <a:rPr lang="en-US" sz="1200" dirty="0" smtClean="0"/>
              <a:t>(</a:t>
            </a:r>
            <a:r>
              <a:rPr lang="en-US" sz="1200" b="1" dirty="0" smtClean="0"/>
              <a:t>BNL</a:t>
            </a:r>
            <a:r>
              <a:rPr lang="en-US" sz="1200" dirty="0" smtClean="0"/>
              <a:t>)</a:t>
            </a:r>
          </a:p>
        </p:txBody>
      </p:sp>
      <p:sp>
        <p:nvSpPr>
          <p:cNvPr id="17" name="TextBox 16"/>
          <p:cNvSpPr txBox="1"/>
          <p:nvPr/>
        </p:nvSpPr>
        <p:spPr>
          <a:xfrm>
            <a:off x="755576" y="5013176"/>
            <a:ext cx="1008112" cy="1015663"/>
          </a:xfrm>
          <a:prstGeom prst="rect">
            <a:avLst/>
          </a:prstGeom>
          <a:noFill/>
          <a:ln w="25400">
            <a:solidFill>
              <a:schemeClr val="accent1"/>
            </a:solidFill>
          </a:ln>
        </p:spPr>
        <p:txBody>
          <a:bodyPr wrap="square" rtlCol="0">
            <a:spAutoFit/>
          </a:bodyPr>
          <a:lstStyle/>
          <a:p>
            <a:pPr algn="ctr"/>
            <a:r>
              <a:rPr lang="en-US" sz="1200" dirty="0" smtClean="0"/>
              <a:t>Cold Mass Assembly</a:t>
            </a:r>
          </a:p>
          <a:p>
            <a:pPr algn="ctr"/>
            <a:r>
              <a:rPr lang="en-US" sz="1200" dirty="0" smtClean="0"/>
              <a:t>(x10)</a:t>
            </a:r>
          </a:p>
          <a:p>
            <a:pPr algn="ctr"/>
            <a:endParaRPr lang="en-US" sz="1200" dirty="0"/>
          </a:p>
          <a:p>
            <a:pPr algn="ctr"/>
            <a:r>
              <a:rPr lang="en-US" sz="1200" dirty="0" smtClean="0"/>
              <a:t>(</a:t>
            </a:r>
            <a:r>
              <a:rPr lang="en-US" sz="1200" b="1" dirty="0" smtClean="0"/>
              <a:t>FNAL</a:t>
            </a:r>
            <a:r>
              <a:rPr lang="en-US" sz="1200" dirty="0" smtClean="0"/>
              <a:t>)</a:t>
            </a:r>
          </a:p>
        </p:txBody>
      </p:sp>
      <p:cxnSp>
        <p:nvCxnSpPr>
          <p:cNvPr id="26" name="Straight Arrow Connector 25"/>
          <p:cNvCxnSpPr>
            <a:stCxn id="11" idx="3"/>
            <a:endCxn id="12" idx="1"/>
          </p:cNvCxnSpPr>
          <p:nvPr/>
        </p:nvCxnSpPr>
        <p:spPr>
          <a:xfrm>
            <a:off x="1316703" y="2063025"/>
            <a:ext cx="318588" cy="87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049242" y="1426160"/>
            <a:ext cx="531785" cy="6035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endCxn id="14" idx="1"/>
          </p:cNvCxnSpPr>
          <p:nvPr/>
        </p:nvCxnSpPr>
        <p:spPr>
          <a:xfrm>
            <a:off x="4049242" y="2056502"/>
            <a:ext cx="510290" cy="599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3" idx="3"/>
            <a:endCxn id="15" idx="1"/>
          </p:cNvCxnSpPr>
          <p:nvPr/>
        </p:nvCxnSpPr>
        <p:spPr>
          <a:xfrm>
            <a:off x="5855676" y="1468235"/>
            <a:ext cx="510290" cy="5052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4" idx="3"/>
            <a:endCxn id="15" idx="1"/>
          </p:cNvCxnSpPr>
          <p:nvPr/>
        </p:nvCxnSpPr>
        <p:spPr>
          <a:xfrm flipV="1">
            <a:off x="5855676" y="1973489"/>
            <a:ext cx="510290" cy="6828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5" idx="3"/>
            <a:endCxn id="16" idx="1"/>
          </p:cNvCxnSpPr>
          <p:nvPr/>
        </p:nvCxnSpPr>
        <p:spPr>
          <a:xfrm flipV="1">
            <a:off x="7374078" y="1973488"/>
            <a:ext cx="51029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6" idx="2"/>
          </p:cNvCxnSpPr>
          <p:nvPr/>
        </p:nvCxnSpPr>
        <p:spPr>
          <a:xfrm>
            <a:off x="8388424" y="2481319"/>
            <a:ext cx="0" cy="10196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395536" y="3501008"/>
            <a:ext cx="79928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395536" y="3536387"/>
            <a:ext cx="30960" cy="20287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7" idx="3"/>
            <a:endCxn id="40" idx="1"/>
          </p:cNvCxnSpPr>
          <p:nvPr/>
        </p:nvCxnSpPr>
        <p:spPr>
          <a:xfrm>
            <a:off x="1763688" y="5521008"/>
            <a:ext cx="480003" cy="73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98018" y="1052736"/>
            <a:ext cx="3033956" cy="276999"/>
          </a:xfrm>
          <a:prstGeom prst="rect">
            <a:avLst/>
          </a:prstGeom>
          <a:noFill/>
        </p:spPr>
        <p:txBody>
          <a:bodyPr wrap="square" rtlCol="0">
            <a:spAutoFit/>
          </a:bodyPr>
          <a:lstStyle/>
          <a:p>
            <a:pPr algn="ctr"/>
            <a:r>
              <a:rPr lang="en-US" sz="1200" b="1" dirty="0" smtClean="0"/>
              <a:t>(Quantities are </a:t>
            </a:r>
            <a:r>
              <a:rPr lang="en-US" sz="1200" b="1" u="sng" dirty="0" smtClean="0"/>
              <a:t>minimum</a:t>
            </a:r>
            <a:r>
              <a:rPr lang="en-US" sz="1200" b="1" dirty="0" smtClean="0"/>
              <a:t> required)</a:t>
            </a:r>
            <a:endParaRPr lang="en-US" sz="1200" b="1" dirty="0"/>
          </a:p>
        </p:txBody>
      </p:sp>
      <p:cxnSp>
        <p:nvCxnSpPr>
          <p:cNvPr id="77" name="Straight Arrow Connector 76"/>
          <p:cNvCxnSpPr>
            <a:endCxn id="17" idx="1"/>
          </p:cNvCxnSpPr>
          <p:nvPr/>
        </p:nvCxnSpPr>
        <p:spPr>
          <a:xfrm>
            <a:off x="411016" y="5521007"/>
            <a:ext cx="34456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7" name="Image 5" descr="Logo-APO-LARP.png"/>
          <p:cNvPicPr>
            <a:picLocks noChangeAspect="1"/>
          </p:cNvPicPr>
          <p:nvPr/>
        </p:nvPicPr>
        <p:blipFill>
          <a:blip r:embed="rId2"/>
          <a:stretch>
            <a:fillRect/>
          </a:stretch>
        </p:blipFill>
        <p:spPr>
          <a:xfrm>
            <a:off x="1411930" y="6183563"/>
            <a:ext cx="499889" cy="594990"/>
          </a:xfrm>
          <a:prstGeom prst="rect">
            <a:avLst/>
          </a:prstGeom>
        </p:spPr>
      </p:pic>
      <p:sp>
        <p:nvSpPr>
          <p:cNvPr id="39" name="TextBox 38"/>
          <p:cNvSpPr txBox="1"/>
          <p:nvPr/>
        </p:nvSpPr>
        <p:spPr>
          <a:xfrm>
            <a:off x="4081304" y="5028528"/>
            <a:ext cx="1172692" cy="1015663"/>
          </a:xfrm>
          <a:prstGeom prst="rect">
            <a:avLst/>
          </a:prstGeom>
          <a:noFill/>
          <a:ln w="25400">
            <a:solidFill>
              <a:schemeClr val="accent1"/>
            </a:solidFill>
          </a:ln>
        </p:spPr>
        <p:txBody>
          <a:bodyPr wrap="square" rtlCol="0">
            <a:spAutoFit/>
          </a:bodyPr>
          <a:lstStyle/>
          <a:p>
            <a:pPr algn="ctr"/>
            <a:r>
              <a:rPr lang="en-US" sz="1200" dirty="0" err="1" smtClean="0"/>
              <a:t>Cryo</a:t>
            </a:r>
            <a:r>
              <a:rPr lang="en-US" sz="1200" dirty="0" smtClean="0"/>
              <a:t>-</a:t>
            </a:r>
          </a:p>
          <a:p>
            <a:pPr algn="ctr"/>
            <a:r>
              <a:rPr lang="en-US" sz="1200" dirty="0" smtClean="0"/>
              <a:t>Assembly Test</a:t>
            </a:r>
          </a:p>
          <a:p>
            <a:pPr algn="ctr"/>
            <a:r>
              <a:rPr lang="en-US" sz="1200" dirty="0" smtClean="0"/>
              <a:t>(x10)</a:t>
            </a:r>
          </a:p>
          <a:p>
            <a:pPr algn="ctr"/>
            <a:endParaRPr lang="en-US" sz="1200" dirty="0"/>
          </a:p>
          <a:p>
            <a:pPr algn="ctr"/>
            <a:r>
              <a:rPr lang="en-US" sz="1200" dirty="0" smtClean="0"/>
              <a:t>(</a:t>
            </a:r>
            <a:r>
              <a:rPr lang="en-US" sz="1200" b="1" dirty="0" smtClean="0"/>
              <a:t>FNAL</a:t>
            </a:r>
            <a:r>
              <a:rPr lang="en-US" sz="1200" dirty="0" smtClean="0"/>
              <a:t>)</a:t>
            </a:r>
          </a:p>
        </p:txBody>
      </p:sp>
      <p:sp>
        <p:nvSpPr>
          <p:cNvPr id="40" name="TextBox 39"/>
          <p:cNvSpPr txBox="1"/>
          <p:nvPr/>
        </p:nvSpPr>
        <p:spPr>
          <a:xfrm>
            <a:off x="2243691" y="5112898"/>
            <a:ext cx="1324252" cy="830997"/>
          </a:xfrm>
          <a:prstGeom prst="rect">
            <a:avLst/>
          </a:prstGeom>
          <a:noFill/>
          <a:ln w="25400">
            <a:solidFill>
              <a:schemeClr val="accent1"/>
            </a:solidFill>
          </a:ln>
        </p:spPr>
        <p:txBody>
          <a:bodyPr wrap="square" rtlCol="0">
            <a:spAutoFit/>
          </a:bodyPr>
          <a:lstStyle/>
          <a:p>
            <a:pPr algn="ctr"/>
            <a:r>
              <a:rPr lang="en-US" sz="1200" dirty="0" err="1" smtClean="0"/>
              <a:t>Cryo</a:t>
            </a:r>
            <a:r>
              <a:rPr lang="en-US" sz="1200" dirty="0" smtClean="0"/>
              <a:t>-Assembly </a:t>
            </a:r>
          </a:p>
          <a:p>
            <a:pPr algn="ctr"/>
            <a:r>
              <a:rPr lang="en-US" sz="1200" dirty="0" smtClean="0"/>
              <a:t>(x10)</a:t>
            </a:r>
          </a:p>
          <a:p>
            <a:pPr algn="ctr"/>
            <a:endParaRPr lang="en-US" sz="1200" dirty="0"/>
          </a:p>
          <a:p>
            <a:pPr algn="ctr"/>
            <a:r>
              <a:rPr lang="en-US" sz="1200" dirty="0" smtClean="0"/>
              <a:t>(</a:t>
            </a:r>
            <a:r>
              <a:rPr lang="en-US" sz="1200" b="1" dirty="0" smtClean="0"/>
              <a:t>FNAL</a:t>
            </a:r>
            <a:r>
              <a:rPr lang="en-US" sz="1200" dirty="0" smtClean="0"/>
              <a:t>)</a:t>
            </a:r>
          </a:p>
        </p:txBody>
      </p:sp>
      <p:cxnSp>
        <p:nvCxnSpPr>
          <p:cNvPr id="41" name="Straight Arrow Connector 40"/>
          <p:cNvCxnSpPr>
            <a:stCxn id="40" idx="3"/>
            <a:endCxn id="39" idx="1"/>
          </p:cNvCxnSpPr>
          <p:nvPr/>
        </p:nvCxnSpPr>
        <p:spPr>
          <a:xfrm>
            <a:off x="3567943" y="5528397"/>
            <a:ext cx="513361" cy="79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742194" y="4992293"/>
            <a:ext cx="1007210" cy="1015663"/>
          </a:xfrm>
          <a:prstGeom prst="rect">
            <a:avLst/>
          </a:prstGeom>
          <a:noFill/>
          <a:ln w="25400">
            <a:solidFill>
              <a:schemeClr val="accent4"/>
            </a:solidFill>
            <a:prstDash val="dash"/>
          </a:ln>
        </p:spPr>
        <p:txBody>
          <a:bodyPr wrap="square" rtlCol="0">
            <a:spAutoFit/>
          </a:bodyPr>
          <a:lstStyle/>
          <a:p>
            <a:pPr algn="ctr"/>
            <a:r>
              <a:rPr lang="en-US" sz="1200" dirty="0" smtClean="0"/>
              <a:t>Tunnel Installation</a:t>
            </a:r>
          </a:p>
          <a:p>
            <a:pPr algn="ctr"/>
            <a:r>
              <a:rPr lang="en-US" sz="1200" dirty="0" smtClean="0"/>
              <a:t>(x8)</a:t>
            </a:r>
          </a:p>
          <a:p>
            <a:pPr algn="ctr"/>
            <a:endParaRPr lang="en-US" sz="1200" dirty="0"/>
          </a:p>
          <a:p>
            <a:pPr algn="ctr"/>
            <a:r>
              <a:rPr lang="en-US" sz="1200" dirty="0" smtClean="0"/>
              <a:t>(</a:t>
            </a:r>
            <a:r>
              <a:rPr lang="en-US" sz="1200" b="1" dirty="0" smtClean="0"/>
              <a:t>CERN</a:t>
            </a:r>
            <a:r>
              <a:rPr lang="en-US" sz="1200" dirty="0" smtClean="0"/>
              <a:t>)</a:t>
            </a:r>
          </a:p>
        </p:txBody>
      </p:sp>
      <p:sp>
        <p:nvSpPr>
          <p:cNvPr id="51" name="TextBox 50"/>
          <p:cNvSpPr txBox="1"/>
          <p:nvPr/>
        </p:nvSpPr>
        <p:spPr>
          <a:xfrm>
            <a:off x="6223748" y="4950827"/>
            <a:ext cx="1106936" cy="1200329"/>
          </a:xfrm>
          <a:prstGeom prst="rect">
            <a:avLst/>
          </a:prstGeom>
          <a:noFill/>
          <a:ln w="25400">
            <a:solidFill>
              <a:schemeClr val="accent4"/>
            </a:solidFill>
            <a:prstDash val="dash"/>
          </a:ln>
        </p:spPr>
        <p:txBody>
          <a:bodyPr wrap="square" rtlCol="0">
            <a:spAutoFit/>
          </a:bodyPr>
          <a:lstStyle/>
          <a:p>
            <a:pPr algn="ctr"/>
            <a:r>
              <a:rPr lang="en-US" sz="1200" dirty="0" smtClean="0"/>
              <a:t>Incoming Inspection</a:t>
            </a:r>
          </a:p>
          <a:p>
            <a:pPr algn="ctr"/>
            <a:r>
              <a:rPr lang="en-US" sz="1200" dirty="0" smtClean="0"/>
              <a:t>(x10)</a:t>
            </a:r>
          </a:p>
          <a:p>
            <a:pPr algn="ctr"/>
            <a:r>
              <a:rPr lang="en-US" sz="1200" dirty="0" smtClean="0"/>
              <a:t>Beam screen</a:t>
            </a:r>
          </a:p>
          <a:p>
            <a:pPr algn="ctr"/>
            <a:r>
              <a:rPr lang="en-US" sz="1200" dirty="0" smtClean="0"/>
              <a:t>installation</a:t>
            </a:r>
            <a:endParaRPr lang="en-US" sz="1200" dirty="0"/>
          </a:p>
          <a:p>
            <a:pPr algn="ctr"/>
            <a:r>
              <a:rPr lang="en-US" sz="1200" dirty="0" smtClean="0"/>
              <a:t>(</a:t>
            </a:r>
            <a:r>
              <a:rPr lang="en-US" sz="1200" b="1" dirty="0" smtClean="0"/>
              <a:t>CERN</a:t>
            </a:r>
            <a:r>
              <a:rPr lang="en-US" sz="1200" dirty="0" smtClean="0"/>
              <a:t>)</a:t>
            </a:r>
          </a:p>
        </p:txBody>
      </p:sp>
      <p:cxnSp>
        <p:nvCxnSpPr>
          <p:cNvPr id="52" name="Straight Arrow Connector 51"/>
          <p:cNvCxnSpPr/>
          <p:nvPr/>
        </p:nvCxnSpPr>
        <p:spPr>
          <a:xfrm>
            <a:off x="7360057" y="5531440"/>
            <a:ext cx="409668" cy="0"/>
          </a:xfrm>
          <a:prstGeom prst="straightConnector1">
            <a:avLst/>
          </a:prstGeom>
          <a:ln>
            <a:solidFill>
              <a:schemeClr val="accent4"/>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266586" y="5318860"/>
            <a:ext cx="944572" cy="461665"/>
          </a:xfrm>
          <a:prstGeom prst="rect">
            <a:avLst/>
          </a:prstGeom>
          <a:noFill/>
        </p:spPr>
        <p:txBody>
          <a:bodyPr wrap="square" rtlCol="0">
            <a:spAutoFit/>
          </a:bodyPr>
          <a:lstStyle/>
          <a:p>
            <a:pPr algn="ctr"/>
            <a:r>
              <a:rPr lang="en-US" sz="1200" dirty="0" smtClean="0"/>
              <a:t>Shipment to CERN</a:t>
            </a:r>
            <a:endParaRPr lang="en-US" sz="1200" dirty="0"/>
          </a:p>
        </p:txBody>
      </p:sp>
      <p:cxnSp>
        <p:nvCxnSpPr>
          <p:cNvPr id="58" name="Straight Arrow Connector 57"/>
          <p:cNvCxnSpPr>
            <a:stCxn id="57" idx="1"/>
            <a:endCxn id="51" idx="1"/>
          </p:cNvCxnSpPr>
          <p:nvPr/>
        </p:nvCxnSpPr>
        <p:spPr>
          <a:xfrm>
            <a:off x="5266586" y="5549693"/>
            <a:ext cx="957162" cy="12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2462582" y="3798200"/>
            <a:ext cx="886470" cy="830997"/>
          </a:xfrm>
          <a:prstGeom prst="rect">
            <a:avLst/>
          </a:prstGeom>
          <a:noFill/>
          <a:ln w="25400">
            <a:solidFill>
              <a:schemeClr val="accent4"/>
            </a:solidFill>
            <a:prstDash val="dash"/>
          </a:ln>
        </p:spPr>
        <p:txBody>
          <a:bodyPr wrap="square" rtlCol="0">
            <a:spAutoFit/>
          </a:bodyPr>
          <a:lstStyle/>
          <a:p>
            <a:pPr algn="ctr"/>
            <a:r>
              <a:rPr lang="en-US" sz="1200" dirty="0" smtClean="0"/>
              <a:t>Cryostats</a:t>
            </a:r>
          </a:p>
          <a:p>
            <a:pPr algn="ctr"/>
            <a:r>
              <a:rPr lang="en-US" sz="1200" dirty="0" smtClean="0"/>
              <a:t>(x10)</a:t>
            </a:r>
          </a:p>
          <a:p>
            <a:pPr algn="ctr"/>
            <a:endParaRPr lang="en-US" sz="1200" dirty="0"/>
          </a:p>
          <a:p>
            <a:pPr algn="ctr"/>
            <a:r>
              <a:rPr lang="en-US" sz="1200" dirty="0" smtClean="0"/>
              <a:t>(</a:t>
            </a:r>
            <a:r>
              <a:rPr lang="en-US" sz="1200" b="1" dirty="0" smtClean="0"/>
              <a:t>CERN</a:t>
            </a:r>
            <a:r>
              <a:rPr lang="en-US" sz="1200" dirty="0" smtClean="0"/>
              <a:t>)</a:t>
            </a:r>
          </a:p>
        </p:txBody>
      </p:sp>
      <p:cxnSp>
        <p:nvCxnSpPr>
          <p:cNvPr id="63" name="Straight Arrow Connector 62"/>
          <p:cNvCxnSpPr>
            <a:stCxn id="62" idx="2"/>
            <a:endCxn id="40" idx="0"/>
          </p:cNvCxnSpPr>
          <p:nvPr/>
        </p:nvCxnSpPr>
        <p:spPr>
          <a:xfrm>
            <a:off x="2905817" y="4629197"/>
            <a:ext cx="0" cy="483701"/>
          </a:xfrm>
          <a:prstGeom prst="straightConnector1">
            <a:avLst/>
          </a:prstGeom>
          <a:ln>
            <a:solidFill>
              <a:schemeClr val="accent4"/>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043252" y="4643088"/>
            <a:ext cx="944572" cy="461665"/>
          </a:xfrm>
          <a:prstGeom prst="rect">
            <a:avLst/>
          </a:prstGeom>
          <a:noFill/>
        </p:spPr>
        <p:txBody>
          <a:bodyPr wrap="square" rtlCol="0">
            <a:spAutoFit/>
          </a:bodyPr>
          <a:lstStyle/>
          <a:p>
            <a:pPr algn="ctr"/>
            <a:r>
              <a:rPr lang="en-US" sz="1200" dirty="0" smtClean="0"/>
              <a:t>Shipment to FNAL</a:t>
            </a:r>
            <a:endParaRPr lang="en-US" sz="1200" dirty="0"/>
          </a:p>
        </p:txBody>
      </p:sp>
      <p:sp>
        <p:nvSpPr>
          <p:cNvPr id="45" name="Slide Number Placeholder 44"/>
          <p:cNvSpPr>
            <a:spLocks noGrp="1"/>
          </p:cNvSpPr>
          <p:nvPr>
            <p:ph type="sldNum" sz="quarter" idx="12"/>
          </p:nvPr>
        </p:nvSpPr>
        <p:spPr/>
        <p:txBody>
          <a:bodyPr/>
          <a:lstStyle/>
          <a:p>
            <a:fld id="{BFDCA1C4-9514-7B4F-976F-D92F7E296653}" type="slidenum">
              <a:rPr lang="fr-FR" smtClean="0"/>
              <a:pPr/>
              <a:t>17</a:t>
            </a:fld>
            <a:endParaRPr lang="fr-FR"/>
          </a:p>
        </p:txBody>
      </p:sp>
      <p:sp>
        <p:nvSpPr>
          <p:cNvPr id="47" name="TextBox 46"/>
          <p:cNvSpPr txBox="1"/>
          <p:nvPr/>
        </p:nvSpPr>
        <p:spPr>
          <a:xfrm>
            <a:off x="3003119" y="1557699"/>
            <a:ext cx="1049240" cy="1015663"/>
          </a:xfrm>
          <a:prstGeom prst="rect">
            <a:avLst/>
          </a:prstGeom>
          <a:noFill/>
          <a:ln w="25400">
            <a:solidFill>
              <a:schemeClr val="accent1"/>
            </a:solidFill>
          </a:ln>
        </p:spPr>
        <p:txBody>
          <a:bodyPr wrap="square" rtlCol="0">
            <a:spAutoFit/>
          </a:bodyPr>
          <a:lstStyle/>
          <a:p>
            <a:pPr algn="ctr"/>
            <a:r>
              <a:rPr lang="en-US" sz="1200" dirty="0" smtClean="0"/>
              <a:t>Cable Insulation</a:t>
            </a:r>
          </a:p>
          <a:p>
            <a:pPr algn="ctr"/>
            <a:r>
              <a:rPr lang="en-US" sz="1200" dirty="0" smtClean="0"/>
              <a:t>(80)</a:t>
            </a:r>
          </a:p>
          <a:p>
            <a:pPr algn="ctr"/>
            <a:endParaRPr lang="en-US" sz="1200" dirty="0"/>
          </a:p>
          <a:p>
            <a:pPr algn="ctr"/>
            <a:r>
              <a:rPr lang="en-US" sz="1200" dirty="0" smtClean="0"/>
              <a:t>(</a:t>
            </a:r>
            <a:r>
              <a:rPr lang="en-US" sz="1200" b="1" dirty="0" smtClean="0"/>
              <a:t>Vendor</a:t>
            </a:r>
            <a:r>
              <a:rPr lang="en-US" sz="1200" dirty="0" smtClean="0"/>
              <a:t>)</a:t>
            </a:r>
          </a:p>
        </p:txBody>
      </p:sp>
      <p:cxnSp>
        <p:nvCxnSpPr>
          <p:cNvPr id="53" name="Straight Arrow Connector 52"/>
          <p:cNvCxnSpPr>
            <a:stCxn id="12" idx="3"/>
            <a:endCxn id="47" idx="1"/>
          </p:cNvCxnSpPr>
          <p:nvPr/>
        </p:nvCxnSpPr>
        <p:spPr>
          <a:xfrm flipV="1">
            <a:off x="2684531" y="2065531"/>
            <a:ext cx="318588" cy="62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7124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Facilities &amp; Equipment: Conductor</a:t>
            </a:r>
            <a:endParaRPr lang="en-US" dirty="0"/>
          </a:p>
        </p:txBody>
      </p:sp>
      <p:sp>
        <p:nvSpPr>
          <p:cNvPr id="3" name="Content Placeholder 2"/>
          <p:cNvSpPr>
            <a:spLocks noGrp="1"/>
          </p:cNvSpPr>
          <p:nvPr>
            <p:ph idx="1"/>
          </p:nvPr>
        </p:nvSpPr>
        <p:spPr/>
        <p:txBody>
          <a:bodyPr>
            <a:normAutofit/>
          </a:bodyPr>
          <a:lstStyle/>
          <a:p>
            <a:r>
              <a:rPr lang="en-US" dirty="0" smtClean="0"/>
              <a:t>Strand procurements and QC</a:t>
            </a:r>
          </a:p>
          <a:p>
            <a:r>
              <a:rPr lang="en-US" dirty="0" smtClean="0"/>
              <a:t>Cabling @ LBNL</a:t>
            </a:r>
          </a:p>
          <a:p>
            <a:r>
              <a:rPr lang="en-US" dirty="0" smtClean="0"/>
              <a:t>Cable insulation @ vendor</a:t>
            </a:r>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18</a:t>
            </a:fld>
            <a:endParaRPr lang="fr-FR"/>
          </a:p>
        </p:txBody>
      </p:sp>
      <p:pic>
        <p:nvPicPr>
          <p:cNvPr id="6" name="Picture 5"/>
          <p:cNvPicPr>
            <a:picLocks noChangeAspect="1"/>
          </p:cNvPicPr>
          <p:nvPr/>
        </p:nvPicPr>
        <p:blipFill>
          <a:blip r:embed="rId2"/>
          <a:stretch>
            <a:fillRect/>
          </a:stretch>
        </p:blipFill>
        <p:spPr>
          <a:xfrm>
            <a:off x="6001664" y="2216184"/>
            <a:ext cx="426757" cy="390178"/>
          </a:xfrm>
          <a:prstGeom prst="rect">
            <a:avLst/>
          </a:prstGeom>
        </p:spPr>
      </p:pic>
      <p:pic>
        <p:nvPicPr>
          <p:cNvPr id="7" name="Picture 6"/>
          <p:cNvPicPr>
            <a:picLocks noChangeAspect="1"/>
          </p:cNvPicPr>
          <p:nvPr/>
        </p:nvPicPr>
        <p:blipFill>
          <a:blip r:embed="rId2"/>
          <a:stretch>
            <a:fillRect/>
          </a:stretch>
        </p:blipFill>
        <p:spPr>
          <a:xfrm>
            <a:off x="6006337" y="1735499"/>
            <a:ext cx="426757" cy="390178"/>
          </a:xfrm>
          <a:prstGeom prst="rect">
            <a:avLst/>
          </a:prstGeom>
        </p:spPr>
      </p:pic>
      <p:pic>
        <p:nvPicPr>
          <p:cNvPr id="8" name="Picture 7"/>
          <p:cNvPicPr>
            <a:picLocks noChangeAspect="1"/>
          </p:cNvPicPr>
          <p:nvPr/>
        </p:nvPicPr>
        <p:blipFill>
          <a:blip r:embed="rId2"/>
          <a:stretch>
            <a:fillRect/>
          </a:stretch>
        </p:blipFill>
        <p:spPr>
          <a:xfrm>
            <a:off x="6006337" y="1254814"/>
            <a:ext cx="426757" cy="390178"/>
          </a:xfrm>
          <a:prstGeom prst="rect">
            <a:avLst/>
          </a:prstGeom>
        </p:spPr>
      </p:pic>
      <p:pic>
        <p:nvPicPr>
          <p:cNvPr id="9" name="Image 5" descr="Logo-APO-LARP.png"/>
          <p:cNvPicPr>
            <a:picLocks noChangeAspect="1"/>
          </p:cNvPicPr>
          <p:nvPr/>
        </p:nvPicPr>
        <p:blipFill>
          <a:blip r:embed="rId3"/>
          <a:stretch>
            <a:fillRect/>
          </a:stretch>
        </p:blipFill>
        <p:spPr>
          <a:xfrm>
            <a:off x="1411930" y="6183563"/>
            <a:ext cx="499889" cy="594990"/>
          </a:xfrm>
          <a:prstGeom prst="rect">
            <a:avLst/>
          </a:prstGeom>
        </p:spPr>
      </p:pic>
      <p:pic>
        <p:nvPicPr>
          <p:cNvPr id="10" name="Picture 9"/>
          <p:cNvPicPr>
            <a:picLocks noChangeAspect="1"/>
          </p:cNvPicPr>
          <p:nvPr/>
        </p:nvPicPr>
        <p:blipFill>
          <a:blip r:embed="rId4"/>
          <a:stretch>
            <a:fillRect/>
          </a:stretch>
        </p:blipFill>
        <p:spPr>
          <a:xfrm>
            <a:off x="755576" y="2780928"/>
            <a:ext cx="7900963" cy="4082340"/>
          </a:xfrm>
          <a:prstGeom prst="rect">
            <a:avLst/>
          </a:prstGeom>
        </p:spPr>
      </p:pic>
    </p:spTree>
    <p:extLst>
      <p:ext uri="{BB962C8B-B14F-4D97-AF65-F5344CB8AC3E}">
        <p14:creationId xmlns:p14="http://schemas.microsoft.com/office/powerpoint/2010/main" val="19587987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Facilities &amp; Equipment: Coils</a:t>
            </a:r>
            <a:endParaRPr lang="en-US" dirty="0"/>
          </a:p>
        </p:txBody>
      </p:sp>
      <p:sp>
        <p:nvSpPr>
          <p:cNvPr id="3" name="Content Placeholder 2"/>
          <p:cNvSpPr>
            <a:spLocks noGrp="1"/>
          </p:cNvSpPr>
          <p:nvPr>
            <p:ph idx="1"/>
          </p:nvPr>
        </p:nvSpPr>
        <p:spPr>
          <a:xfrm>
            <a:off x="1187624" y="1023890"/>
            <a:ext cx="6768752" cy="4906963"/>
          </a:xfrm>
        </p:spPr>
        <p:txBody>
          <a:bodyPr>
            <a:normAutofit/>
          </a:bodyPr>
          <a:lstStyle/>
          <a:p>
            <a:pPr marL="457200" lvl="1" indent="0">
              <a:buNone/>
            </a:pPr>
            <a:r>
              <a:rPr lang="en-US" dirty="0"/>
              <a:t>	</a:t>
            </a:r>
            <a:r>
              <a:rPr lang="en-US" dirty="0" smtClean="0"/>
              <a:t>				@FNAL     @BNL</a:t>
            </a:r>
          </a:p>
          <a:p>
            <a:r>
              <a:rPr lang="en-US" dirty="0" smtClean="0"/>
              <a:t>Winding						  </a:t>
            </a:r>
            <a:r>
              <a:rPr lang="en-US" dirty="0" smtClean="0">
                <a:solidFill>
                  <a:schemeClr val="accent6">
                    <a:lumMod val="75000"/>
                  </a:schemeClr>
                </a:solidFill>
              </a:rPr>
              <a:t>FY17</a:t>
            </a:r>
          </a:p>
          <a:p>
            <a:r>
              <a:rPr lang="en-US" dirty="0" smtClean="0"/>
              <a:t>Curing						  </a:t>
            </a:r>
            <a:r>
              <a:rPr lang="en-US" dirty="0" smtClean="0">
                <a:solidFill>
                  <a:schemeClr val="accent6">
                    <a:lumMod val="75000"/>
                  </a:schemeClr>
                </a:solidFill>
              </a:rPr>
              <a:t>FY17</a:t>
            </a:r>
          </a:p>
          <a:p>
            <a:r>
              <a:rPr lang="en-US" dirty="0" smtClean="0"/>
              <a:t>Reaction</a:t>
            </a:r>
          </a:p>
          <a:p>
            <a:r>
              <a:rPr lang="en-US" dirty="0" smtClean="0"/>
              <a:t>Impregnation</a:t>
            </a:r>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19</a:t>
            </a:fld>
            <a:endParaRPr lang="fr-FR"/>
          </a:p>
        </p:txBody>
      </p:sp>
      <p:pic>
        <p:nvPicPr>
          <p:cNvPr id="6" name="Picture 5"/>
          <p:cNvPicPr>
            <a:picLocks noChangeAspect="1"/>
          </p:cNvPicPr>
          <p:nvPr/>
        </p:nvPicPr>
        <p:blipFill>
          <a:blip r:embed="rId2"/>
          <a:stretch>
            <a:fillRect/>
          </a:stretch>
        </p:blipFill>
        <p:spPr>
          <a:xfrm>
            <a:off x="4423311" y="2518162"/>
            <a:ext cx="426757" cy="390178"/>
          </a:xfrm>
          <a:prstGeom prst="rect">
            <a:avLst/>
          </a:prstGeom>
        </p:spPr>
      </p:pic>
      <p:pic>
        <p:nvPicPr>
          <p:cNvPr id="7" name="Picture 6"/>
          <p:cNvPicPr>
            <a:picLocks noChangeAspect="1"/>
          </p:cNvPicPr>
          <p:nvPr/>
        </p:nvPicPr>
        <p:blipFill>
          <a:blip r:embed="rId2"/>
          <a:stretch>
            <a:fillRect/>
          </a:stretch>
        </p:blipFill>
        <p:spPr>
          <a:xfrm>
            <a:off x="4427984" y="2037477"/>
            <a:ext cx="426757" cy="390178"/>
          </a:xfrm>
          <a:prstGeom prst="rect">
            <a:avLst/>
          </a:prstGeom>
        </p:spPr>
      </p:pic>
      <p:pic>
        <p:nvPicPr>
          <p:cNvPr id="8" name="Picture 7"/>
          <p:cNvPicPr>
            <a:picLocks noChangeAspect="1"/>
          </p:cNvPicPr>
          <p:nvPr/>
        </p:nvPicPr>
        <p:blipFill>
          <a:blip r:embed="rId2"/>
          <a:stretch>
            <a:fillRect/>
          </a:stretch>
        </p:blipFill>
        <p:spPr>
          <a:xfrm>
            <a:off x="4427984" y="1556792"/>
            <a:ext cx="426757" cy="390178"/>
          </a:xfrm>
          <a:prstGeom prst="rect">
            <a:avLst/>
          </a:prstGeom>
        </p:spPr>
      </p:pic>
      <p:pic>
        <p:nvPicPr>
          <p:cNvPr id="9" name="Picture 8"/>
          <p:cNvPicPr>
            <a:picLocks noChangeAspect="1"/>
          </p:cNvPicPr>
          <p:nvPr/>
        </p:nvPicPr>
        <p:blipFill>
          <a:blip r:embed="rId2"/>
          <a:stretch>
            <a:fillRect/>
          </a:stretch>
        </p:blipFill>
        <p:spPr>
          <a:xfrm>
            <a:off x="4427984" y="2974170"/>
            <a:ext cx="426757" cy="390178"/>
          </a:xfrm>
          <a:prstGeom prst="rect">
            <a:avLst/>
          </a:prstGeom>
        </p:spPr>
      </p:pic>
      <p:pic>
        <p:nvPicPr>
          <p:cNvPr id="10" name="Picture 9"/>
          <p:cNvPicPr>
            <a:picLocks noChangeAspect="1"/>
          </p:cNvPicPr>
          <p:nvPr/>
        </p:nvPicPr>
        <p:blipFill>
          <a:blip r:embed="rId2"/>
          <a:stretch>
            <a:fillRect/>
          </a:stretch>
        </p:blipFill>
        <p:spPr>
          <a:xfrm>
            <a:off x="5652120" y="2518162"/>
            <a:ext cx="426757" cy="390178"/>
          </a:xfrm>
          <a:prstGeom prst="rect">
            <a:avLst/>
          </a:prstGeom>
        </p:spPr>
      </p:pic>
      <p:pic>
        <p:nvPicPr>
          <p:cNvPr id="11" name="Picture 10"/>
          <p:cNvPicPr>
            <a:picLocks noChangeAspect="1"/>
          </p:cNvPicPr>
          <p:nvPr/>
        </p:nvPicPr>
        <p:blipFill>
          <a:blip r:embed="rId2"/>
          <a:stretch>
            <a:fillRect/>
          </a:stretch>
        </p:blipFill>
        <p:spPr>
          <a:xfrm>
            <a:off x="5656793" y="2974170"/>
            <a:ext cx="426757" cy="390178"/>
          </a:xfrm>
          <a:prstGeom prst="rect">
            <a:avLst/>
          </a:prstGeom>
        </p:spPr>
      </p:pic>
      <p:pic>
        <p:nvPicPr>
          <p:cNvPr id="12" name="Image 5" descr="Logo-APO-LARP.png"/>
          <p:cNvPicPr>
            <a:picLocks noChangeAspect="1"/>
          </p:cNvPicPr>
          <p:nvPr/>
        </p:nvPicPr>
        <p:blipFill>
          <a:blip r:embed="rId3"/>
          <a:stretch>
            <a:fillRect/>
          </a:stretch>
        </p:blipFill>
        <p:spPr>
          <a:xfrm>
            <a:off x="1411930" y="6183563"/>
            <a:ext cx="499889" cy="594990"/>
          </a:xfrm>
          <a:prstGeom prst="rect">
            <a:avLst/>
          </a:prstGeom>
        </p:spPr>
      </p:pic>
      <p:pic>
        <p:nvPicPr>
          <p:cNvPr id="13" name="Content Placeholder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719594"/>
            <a:ext cx="4163854" cy="3138406"/>
          </a:xfrm>
          <a:prstGeom prst="rect">
            <a:avLst/>
          </a:prstGeom>
          <a:ln w="28575">
            <a:solidFill>
              <a:srgbClr val="FFFFFF"/>
            </a:solidFill>
          </a:ln>
        </p:spPr>
      </p:pic>
      <p:sp>
        <p:nvSpPr>
          <p:cNvPr id="14" name="TextBox 13"/>
          <p:cNvSpPr txBox="1"/>
          <p:nvPr/>
        </p:nvSpPr>
        <p:spPr>
          <a:xfrm>
            <a:off x="66885" y="6219729"/>
            <a:ext cx="1536916" cy="584775"/>
          </a:xfrm>
          <a:prstGeom prst="rect">
            <a:avLst/>
          </a:prstGeom>
          <a:solidFill>
            <a:srgbClr val="FFFFFF"/>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3087"/>
                </a:solidFill>
                <a:effectLst/>
                <a:uLnTx/>
                <a:uFillTx/>
                <a:latin typeface="Calibri" charset="0"/>
              </a:rPr>
              <a:t>QXFA1b outer coil winding</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673" t="6073" r="673" b="2825"/>
          <a:stretch/>
        </p:blipFill>
        <p:spPr>
          <a:xfrm>
            <a:off x="4320482" y="3693661"/>
            <a:ext cx="4860030" cy="3171546"/>
          </a:xfrm>
          <a:prstGeom prst="rect">
            <a:avLst/>
          </a:prstGeom>
        </p:spPr>
      </p:pic>
      <p:sp>
        <p:nvSpPr>
          <p:cNvPr id="15" name="TextBox 14"/>
          <p:cNvSpPr txBox="1"/>
          <p:nvPr/>
        </p:nvSpPr>
        <p:spPr>
          <a:xfrm>
            <a:off x="7276465" y="6243962"/>
            <a:ext cx="1867535" cy="584775"/>
          </a:xfrm>
          <a:prstGeom prst="rect">
            <a:avLst/>
          </a:prstGeom>
          <a:solidFill>
            <a:schemeClr val="bg1"/>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3087"/>
                </a:solidFill>
                <a:effectLst/>
                <a:uLnTx/>
                <a:uFillTx/>
                <a:latin typeface="Calibri" charset="0"/>
              </a:rPr>
              <a:t>BNL oven recently upgraded</a:t>
            </a:r>
          </a:p>
        </p:txBody>
      </p:sp>
    </p:spTree>
    <p:extLst>
      <p:ext uri="{BB962C8B-B14F-4D97-AF65-F5344CB8AC3E}">
        <p14:creationId xmlns:p14="http://schemas.microsoft.com/office/powerpoint/2010/main" val="167799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Scope</a:t>
            </a:r>
          </a:p>
          <a:p>
            <a:r>
              <a:rPr lang="en-US" dirty="0" smtClean="0"/>
              <a:t>Design &amp; Test Results  </a:t>
            </a:r>
          </a:p>
          <a:p>
            <a:r>
              <a:rPr lang="en-US" dirty="0"/>
              <a:t>Prototypes &amp; </a:t>
            </a:r>
            <a:r>
              <a:rPr lang="en-US" dirty="0" smtClean="0"/>
              <a:t>Risks</a:t>
            </a:r>
            <a:endParaRPr lang="en-US" dirty="0"/>
          </a:p>
          <a:p>
            <a:r>
              <a:rPr lang="en-US" dirty="0" smtClean="0"/>
              <a:t>Manufacturing Plans</a:t>
            </a:r>
          </a:p>
          <a:p>
            <a:r>
              <a:rPr lang="en-US" dirty="0" smtClean="0"/>
              <a:t>Conclusions</a:t>
            </a:r>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dirty="0"/>
          </a:p>
        </p:txBody>
      </p:sp>
      <p:pic>
        <p:nvPicPr>
          <p:cNvPr id="6" name="Image 5" descr="Logo-APO-LARP.png"/>
          <p:cNvPicPr>
            <a:picLocks noChangeAspect="1"/>
          </p:cNvPicPr>
          <p:nvPr/>
        </p:nvPicPr>
        <p:blipFill>
          <a:blip r:embed="rId3"/>
          <a:stretch>
            <a:fillRect/>
          </a:stretch>
        </p:blipFill>
        <p:spPr>
          <a:xfrm>
            <a:off x="1411930" y="6183563"/>
            <a:ext cx="499889" cy="594990"/>
          </a:xfrm>
          <a:prstGeom prst="rect">
            <a:avLst/>
          </a:prstGeom>
        </p:spPr>
      </p:pic>
      <p:sp>
        <p:nvSpPr>
          <p:cNvPr id="7" name="Slide Number Placeholder 6"/>
          <p:cNvSpPr>
            <a:spLocks noGrp="1"/>
          </p:cNvSpPr>
          <p:nvPr>
            <p:ph type="sldNum" sz="quarter" idx="12"/>
          </p:nvPr>
        </p:nvSpPr>
        <p:spPr/>
        <p:txBody>
          <a:bodyPr/>
          <a:lstStyle/>
          <a:p>
            <a:fld id="{BFDCA1C4-9514-7B4F-976F-D92F7E296653}" type="slidenum">
              <a:rPr lang="fr-FR" smtClean="0"/>
              <a:pPr/>
              <a:t>2</a:t>
            </a:fld>
            <a:endParaRPr lang="fr-FR"/>
          </a:p>
        </p:txBody>
      </p:sp>
    </p:spTree>
    <p:extLst>
      <p:ext uri="{BB962C8B-B14F-4D97-AF65-F5344CB8AC3E}">
        <p14:creationId xmlns:p14="http://schemas.microsoft.com/office/powerpoint/2010/main" val="2794023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Facilities &amp; Equipment: Magnet Assembly</a:t>
            </a:r>
            <a:endParaRPr lang="en-US" dirty="0"/>
          </a:p>
        </p:txBody>
      </p:sp>
      <p:sp>
        <p:nvSpPr>
          <p:cNvPr id="3" name="Content Placeholder 2"/>
          <p:cNvSpPr>
            <a:spLocks noGrp="1"/>
          </p:cNvSpPr>
          <p:nvPr>
            <p:ph idx="1"/>
          </p:nvPr>
        </p:nvSpPr>
        <p:spPr/>
        <p:txBody>
          <a:bodyPr>
            <a:normAutofit/>
          </a:bodyPr>
          <a:lstStyle/>
          <a:p>
            <a:r>
              <a:rPr lang="en-US" dirty="0" smtClean="0"/>
              <a:t>Parts procurement</a:t>
            </a:r>
          </a:p>
          <a:p>
            <a:r>
              <a:rPr lang="en-US" dirty="0" smtClean="0"/>
              <a:t>Sub-assembly &amp; instrumentation</a:t>
            </a:r>
          </a:p>
          <a:p>
            <a:r>
              <a:rPr lang="en-US" dirty="0" smtClean="0"/>
              <a:t>Magnet assembly @ LBNL</a:t>
            </a:r>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20</a:t>
            </a:fld>
            <a:endParaRPr lang="fr-FR"/>
          </a:p>
        </p:txBody>
      </p:sp>
      <p:pic>
        <p:nvPicPr>
          <p:cNvPr id="6" name="Picture 5"/>
          <p:cNvPicPr>
            <a:picLocks noChangeAspect="1"/>
          </p:cNvPicPr>
          <p:nvPr/>
        </p:nvPicPr>
        <p:blipFill>
          <a:blip r:embed="rId2"/>
          <a:stretch>
            <a:fillRect/>
          </a:stretch>
        </p:blipFill>
        <p:spPr>
          <a:xfrm>
            <a:off x="6428421" y="2180570"/>
            <a:ext cx="426757" cy="390178"/>
          </a:xfrm>
          <a:prstGeom prst="rect">
            <a:avLst/>
          </a:prstGeom>
        </p:spPr>
      </p:pic>
      <p:pic>
        <p:nvPicPr>
          <p:cNvPr id="7" name="Picture 6"/>
          <p:cNvPicPr>
            <a:picLocks noChangeAspect="1"/>
          </p:cNvPicPr>
          <p:nvPr/>
        </p:nvPicPr>
        <p:blipFill>
          <a:blip r:embed="rId2"/>
          <a:stretch>
            <a:fillRect/>
          </a:stretch>
        </p:blipFill>
        <p:spPr>
          <a:xfrm>
            <a:off x="6433094" y="1699885"/>
            <a:ext cx="426757" cy="390178"/>
          </a:xfrm>
          <a:prstGeom prst="rect">
            <a:avLst/>
          </a:prstGeom>
        </p:spPr>
      </p:pic>
      <p:pic>
        <p:nvPicPr>
          <p:cNvPr id="8" name="Picture 7"/>
          <p:cNvPicPr>
            <a:picLocks noChangeAspect="1"/>
          </p:cNvPicPr>
          <p:nvPr/>
        </p:nvPicPr>
        <p:blipFill>
          <a:blip r:embed="rId2"/>
          <a:stretch>
            <a:fillRect/>
          </a:stretch>
        </p:blipFill>
        <p:spPr>
          <a:xfrm>
            <a:off x="6433094" y="1219200"/>
            <a:ext cx="426757" cy="390178"/>
          </a:xfrm>
          <a:prstGeom prst="rect">
            <a:avLst/>
          </a:prstGeom>
        </p:spPr>
      </p:pic>
      <p:pic>
        <p:nvPicPr>
          <p:cNvPr id="9" name="Image 5" descr="Logo-APO-LARP.png"/>
          <p:cNvPicPr>
            <a:picLocks noChangeAspect="1"/>
          </p:cNvPicPr>
          <p:nvPr/>
        </p:nvPicPr>
        <p:blipFill>
          <a:blip r:embed="rId3"/>
          <a:stretch>
            <a:fillRect/>
          </a:stretch>
        </p:blipFill>
        <p:spPr>
          <a:xfrm>
            <a:off x="1411930" y="6183563"/>
            <a:ext cx="499889" cy="594990"/>
          </a:xfrm>
          <a:prstGeom prst="rect">
            <a:avLst/>
          </a:prstGeom>
        </p:spPr>
      </p:pic>
      <p:pic>
        <p:nvPicPr>
          <p:cNvPr id="10" name="Picture 9"/>
          <p:cNvPicPr>
            <a:picLocks noChangeAspect="1"/>
          </p:cNvPicPr>
          <p:nvPr/>
        </p:nvPicPr>
        <p:blipFill>
          <a:blip r:embed="rId4"/>
          <a:stretch>
            <a:fillRect/>
          </a:stretch>
        </p:blipFill>
        <p:spPr>
          <a:xfrm>
            <a:off x="0" y="2924944"/>
            <a:ext cx="3469597" cy="3933056"/>
          </a:xfrm>
          <a:prstGeom prst="rect">
            <a:avLst/>
          </a:prstGeom>
        </p:spPr>
      </p:pic>
      <p:pic>
        <p:nvPicPr>
          <p:cNvPr id="11" name="Picture 10"/>
          <p:cNvPicPr>
            <a:picLocks noChangeAspect="1"/>
          </p:cNvPicPr>
          <p:nvPr/>
        </p:nvPicPr>
        <p:blipFill>
          <a:blip r:embed="rId5"/>
          <a:stretch>
            <a:fillRect/>
          </a:stretch>
        </p:blipFill>
        <p:spPr>
          <a:xfrm>
            <a:off x="2555776" y="2924944"/>
            <a:ext cx="4267107" cy="3933056"/>
          </a:xfrm>
          <a:prstGeom prst="rect">
            <a:avLst/>
          </a:prstGeom>
        </p:spPr>
      </p:pic>
      <p:pic>
        <p:nvPicPr>
          <p:cNvPr id="12" name="Picture 11"/>
          <p:cNvPicPr>
            <a:picLocks noChangeAspect="1"/>
          </p:cNvPicPr>
          <p:nvPr/>
        </p:nvPicPr>
        <p:blipFill rotWithShape="1">
          <a:blip r:embed="rId6"/>
          <a:srcRect l="11936" t="12567" r="14940"/>
          <a:stretch/>
        </p:blipFill>
        <p:spPr>
          <a:xfrm>
            <a:off x="6705553" y="2924944"/>
            <a:ext cx="2465294" cy="3930214"/>
          </a:xfrm>
          <a:prstGeom prst="rect">
            <a:avLst/>
          </a:prstGeom>
        </p:spPr>
      </p:pic>
    </p:spTree>
    <p:extLst>
      <p:ext uri="{BB962C8B-B14F-4D97-AF65-F5344CB8AC3E}">
        <p14:creationId xmlns:p14="http://schemas.microsoft.com/office/powerpoint/2010/main" val="3084027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0000"/>
            <a:ext cx="6192248" cy="720000"/>
          </a:xfrm>
        </p:spPr>
        <p:txBody>
          <a:bodyPr/>
          <a:lstStyle/>
          <a:p>
            <a:r>
              <a:rPr lang="en-US" dirty="0" smtClean="0"/>
              <a:t>Facilities &amp; Equipment: Magnet Test</a:t>
            </a:r>
            <a:endParaRPr lang="en-US" dirty="0"/>
          </a:p>
        </p:txBody>
      </p:sp>
      <p:sp>
        <p:nvSpPr>
          <p:cNvPr id="3" name="Content Placeholder 2"/>
          <p:cNvSpPr>
            <a:spLocks noGrp="1"/>
          </p:cNvSpPr>
          <p:nvPr>
            <p:ph idx="1"/>
          </p:nvPr>
        </p:nvSpPr>
        <p:spPr>
          <a:xfrm>
            <a:off x="368696" y="1149604"/>
            <a:ext cx="7920000" cy="4906963"/>
          </a:xfrm>
        </p:spPr>
        <p:txBody>
          <a:bodyPr>
            <a:normAutofit/>
          </a:bodyPr>
          <a:lstStyle/>
          <a:p>
            <a:r>
              <a:rPr lang="en-US" dirty="0" smtClean="0"/>
              <a:t>Vertical Test Facility @ BNL</a:t>
            </a:r>
          </a:p>
          <a:p>
            <a:pPr lvl="1"/>
            <a:r>
              <a:rPr lang="en-US" dirty="0" smtClean="0"/>
              <a:t>Commissioning successfully completed</a:t>
            </a:r>
          </a:p>
          <a:p>
            <a:pPr lvl="1"/>
            <a:r>
              <a:rPr lang="en-US" dirty="0" smtClean="0"/>
              <a:t>T = 1.88 K</a:t>
            </a:r>
          </a:p>
          <a:p>
            <a:pPr lvl="1"/>
            <a:r>
              <a:rPr lang="en-US" dirty="0" smtClean="0"/>
              <a:t>I = 22 kA</a:t>
            </a:r>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21</a:t>
            </a:fld>
            <a:endParaRPr lang="fr-FR"/>
          </a:p>
        </p:txBody>
      </p:sp>
      <p:pic>
        <p:nvPicPr>
          <p:cNvPr id="8" name="Picture 7"/>
          <p:cNvPicPr>
            <a:picLocks noChangeAspect="1"/>
          </p:cNvPicPr>
          <p:nvPr/>
        </p:nvPicPr>
        <p:blipFill>
          <a:blip r:embed="rId2"/>
          <a:stretch>
            <a:fillRect/>
          </a:stretch>
        </p:blipFill>
        <p:spPr>
          <a:xfrm>
            <a:off x="5534297" y="1149604"/>
            <a:ext cx="426757" cy="390178"/>
          </a:xfrm>
          <a:prstGeom prst="rect">
            <a:avLst/>
          </a:prstGeom>
        </p:spPr>
      </p:pic>
      <p:pic>
        <p:nvPicPr>
          <p:cNvPr id="9" name="Image 5" descr="Logo-APO-LARP.png"/>
          <p:cNvPicPr>
            <a:picLocks noChangeAspect="1"/>
          </p:cNvPicPr>
          <p:nvPr/>
        </p:nvPicPr>
        <p:blipFill>
          <a:blip r:embed="rId3"/>
          <a:stretch>
            <a:fillRect/>
          </a:stretch>
        </p:blipFill>
        <p:spPr>
          <a:xfrm>
            <a:off x="1411930" y="6183563"/>
            <a:ext cx="499889" cy="594990"/>
          </a:xfrm>
          <a:prstGeom prst="rect">
            <a:avLst/>
          </a:prstGeom>
        </p:spPr>
      </p:pic>
      <p:pic>
        <p:nvPicPr>
          <p:cNvPr id="11" name="Picture 10"/>
          <p:cNvPicPr>
            <a:picLocks noChangeAspect="1"/>
          </p:cNvPicPr>
          <p:nvPr/>
        </p:nvPicPr>
        <p:blipFill>
          <a:blip r:embed="rId4"/>
          <a:stretch>
            <a:fillRect/>
          </a:stretch>
        </p:blipFill>
        <p:spPr>
          <a:xfrm>
            <a:off x="2987824" y="2374535"/>
            <a:ext cx="3364397" cy="4484059"/>
          </a:xfrm>
          <a:prstGeom prst="rect">
            <a:avLst/>
          </a:prstGeom>
        </p:spPr>
      </p:pic>
      <p:pic>
        <p:nvPicPr>
          <p:cNvPr id="6" name="Picture 5"/>
          <p:cNvPicPr>
            <a:picLocks noChangeAspect="1"/>
          </p:cNvPicPr>
          <p:nvPr/>
        </p:nvPicPr>
        <p:blipFill rotWithShape="1">
          <a:blip r:embed="rId5"/>
          <a:srcRect t="2359"/>
          <a:stretch/>
        </p:blipFill>
        <p:spPr>
          <a:xfrm>
            <a:off x="6900478" y="-27384"/>
            <a:ext cx="2243522" cy="6696744"/>
          </a:xfrm>
          <a:prstGeom prst="rect">
            <a:avLst/>
          </a:prstGeom>
        </p:spPr>
      </p:pic>
      <p:sp>
        <p:nvSpPr>
          <p:cNvPr id="12" name="TextBox 11"/>
          <p:cNvSpPr txBox="1"/>
          <p:nvPr/>
        </p:nvSpPr>
        <p:spPr>
          <a:xfrm>
            <a:off x="6900479" y="6525344"/>
            <a:ext cx="2243522" cy="338554"/>
          </a:xfrm>
          <a:prstGeom prst="rect">
            <a:avLst/>
          </a:prstGeom>
          <a:solidFill>
            <a:schemeClr val="bg1"/>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3087"/>
                </a:solidFill>
                <a:effectLst/>
                <a:uLnTx/>
                <a:uFillTx/>
                <a:latin typeface="Calibri" charset="0"/>
              </a:rPr>
              <a:t>4m coil ready for test</a:t>
            </a:r>
          </a:p>
        </p:txBody>
      </p:sp>
    </p:spTree>
    <p:extLst>
      <p:ext uri="{BB962C8B-B14F-4D97-AF65-F5344CB8AC3E}">
        <p14:creationId xmlns:p14="http://schemas.microsoft.com/office/powerpoint/2010/main" val="4196285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Mass &amp; Cryostat</a:t>
            </a:r>
            <a:endParaRPr lang="en-US" dirty="0"/>
          </a:p>
        </p:txBody>
      </p:sp>
      <p:sp>
        <p:nvSpPr>
          <p:cNvPr id="3" name="Content Placeholder 2"/>
          <p:cNvSpPr>
            <a:spLocks noGrp="1"/>
          </p:cNvSpPr>
          <p:nvPr>
            <p:ph idx="1"/>
          </p:nvPr>
        </p:nvSpPr>
        <p:spPr/>
        <p:txBody>
          <a:bodyPr/>
          <a:lstStyle/>
          <a:p>
            <a:r>
              <a:rPr lang="en-US" dirty="0" smtClean="0"/>
              <a:t>Plans for assembly of Cold Mass &amp; Cryostat have to be finalized</a:t>
            </a:r>
          </a:p>
          <a:p>
            <a:pPr lvl="1"/>
            <a:r>
              <a:rPr lang="en-US" dirty="0" smtClean="0"/>
              <a:t>Cryostat kit from CERN</a:t>
            </a:r>
          </a:p>
          <a:p>
            <a:r>
              <a:rPr lang="en-US" dirty="0" smtClean="0"/>
              <a:t>Horizontal Test facility @ FNAL to be upgraded</a:t>
            </a:r>
            <a:endParaRPr lang="en-US" dirty="0"/>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22</a:t>
            </a:fld>
            <a:endParaRPr lang="fr-FR"/>
          </a:p>
        </p:txBody>
      </p:sp>
      <p:pic>
        <p:nvPicPr>
          <p:cNvPr id="6" name="Image 5" descr="Logo-APO-LARP.png"/>
          <p:cNvPicPr>
            <a:picLocks noChangeAspect="1"/>
          </p:cNvPicPr>
          <p:nvPr/>
        </p:nvPicPr>
        <p:blipFill>
          <a:blip r:embed="rId2"/>
          <a:stretch>
            <a:fillRect/>
          </a:stretch>
        </p:blipFill>
        <p:spPr>
          <a:xfrm>
            <a:off x="1411930" y="6183563"/>
            <a:ext cx="499889" cy="594990"/>
          </a:xfrm>
          <a:prstGeom prst="rect">
            <a:avLst/>
          </a:prstGeom>
        </p:spPr>
      </p:pic>
      <p:pic>
        <p:nvPicPr>
          <p:cNvPr id="7" name="Picture 6"/>
          <p:cNvPicPr>
            <a:picLocks noChangeAspect="1"/>
          </p:cNvPicPr>
          <p:nvPr/>
        </p:nvPicPr>
        <p:blipFill rotWithShape="1">
          <a:blip r:embed="rId3"/>
          <a:srcRect b="13453"/>
          <a:stretch/>
        </p:blipFill>
        <p:spPr>
          <a:xfrm>
            <a:off x="2280571" y="3328103"/>
            <a:ext cx="6267231" cy="352989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5084" y="1379930"/>
            <a:ext cx="813832" cy="813832"/>
          </a:xfrm>
          <a:prstGeom prst="rect">
            <a:avLst/>
          </a:prstGeom>
        </p:spPr>
      </p:pic>
    </p:spTree>
    <p:extLst>
      <p:ext uri="{BB962C8B-B14F-4D97-AF65-F5344CB8AC3E}">
        <p14:creationId xmlns:p14="http://schemas.microsoft.com/office/powerpoint/2010/main" val="548887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013191" y="1268760"/>
            <a:ext cx="4022683" cy="2303024"/>
          </a:xfrm>
          <a:prstGeom prst="rect">
            <a:avLst/>
          </a:prstGeom>
        </p:spPr>
      </p:pic>
      <p:sp>
        <p:nvSpPr>
          <p:cNvPr id="2" name="Title 1"/>
          <p:cNvSpPr>
            <a:spLocks noGrp="1"/>
          </p:cNvSpPr>
          <p:nvPr>
            <p:ph type="title"/>
          </p:nvPr>
        </p:nvSpPr>
        <p:spPr/>
        <p:txBody>
          <a:bodyPr/>
          <a:lstStyle/>
          <a:p>
            <a:r>
              <a:rPr lang="en-US" dirty="0" smtClean="0"/>
              <a:t>Magnet Fabrication Schedule</a:t>
            </a:r>
            <a:endParaRPr lang="en-US" dirty="0"/>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graphicFrame>
        <p:nvGraphicFramePr>
          <p:cNvPr id="7" name="Table 6"/>
          <p:cNvGraphicFramePr>
            <a:graphicFrameLocks noGrp="1"/>
          </p:cNvGraphicFramePr>
          <p:nvPr>
            <p:extLst>
              <p:ext uri="{D42A27DB-BD31-4B8C-83A1-F6EECF244321}">
                <p14:modId xmlns:p14="http://schemas.microsoft.com/office/powerpoint/2010/main" val="628407041"/>
              </p:ext>
            </p:extLst>
          </p:nvPr>
        </p:nvGraphicFramePr>
        <p:xfrm>
          <a:off x="827584" y="965838"/>
          <a:ext cx="4248473" cy="2751192"/>
        </p:xfrm>
        <a:graphic>
          <a:graphicData uri="http://schemas.openxmlformats.org/drawingml/2006/table">
            <a:tbl>
              <a:tblPr firstRow="1" bandRow="1">
                <a:tableStyleId>{5C22544A-7EE6-4342-B048-85BDC9FD1C3A}</a:tableStyleId>
              </a:tblPr>
              <a:tblGrid>
                <a:gridCol w="2808312"/>
                <a:gridCol w="1440161"/>
              </a:tblGrid>
              <a:tr h="343899">
                <a:tc>
                  <a:txBody>
                    <a:bodyPr/>
                    <a:lstStyle/>
                    <a:p>
                      <a:pPr algn="ctr"/>
                      <a:r>
                        <a:rPr lang="en-US" sz="1600" dirty="0" smtClean="0"/>
                        <a:t>Step</a:t>
                      </a:r>
                      <a:endParaRPr lang="en-US" sz="1600" dirty="0"/>
                    </a:p>
                  </a:txBody>
                  <a:tcPr/>
                </a:tc>
                <a:tc>
                  <a:txBody>
                    <a:bodyPr/>
                    <a:lstStyle/>
                    <a:p>
                      <a:pPr algn="ctr"/>
                      <a:r>
                        <a:rPr lang="en-US" sz="1600" dirty="0" smtClean="0"/>
                        <a:t>Duration</a:t>
                      </a:r>
                      <a:endParaRPr lang="en-US" sz="1600" dirty="0"/>
                    </a:p>
                  </a:txBody>
                  <a:tcPr/>
                </a:tc>
              </a:tr>
              <a:tr h="343899">
                <a:tc>
                  <a:txBody>
                    <a:bodyPr/>
                    <a:lstStyle/>
                    <a:p>
                      <a:pPr algn="r"/>
                      <a:r>
                        <a:rPr lang="en-US" sz="1600" dirty="0" smtClean="0"/>
                        <a:t>Strand Delivery</a:t>
                      </a:r>
                      <a:endParaRPr lang="en-US" sz="1600" dirty="0"/>
                    </a:p>
                  </a:txBody>
                  <a:tcPr/>
                </a:tc>
                <a:tc>
                  <a:txBody>
                    <a:bodyPr/>
                    <a:lstStyle/>
                    <a:p>
                      <a:r>
                        <a:rPr lang="en-US" sz="1600" dirty="0" smtClean="0"/>
                        <a:t>12 months</a:t>
                      </a:r>
                    </a:p>
                  </a:txBody>
                  <a:tcPr/>
                </a:tc>
              </a:tr>
              <a:tr h="343899">
                <a:tc>
                  <a:txBody>
                    <a:bodyPr/>
                    <a:lstStyle/>
                    <a:p>
                      <a:pPr algn="r"/>
                      <a:r>
                        <a:rPr lang="en-US" sz="1600" dirty="0" smtClean="0"/>
                        <a:t>Cable Fabrication (4 UL)</a:t>
                      </a:r>
                      <a:endParaRPr lang="en-US" sz="1600" dirty="0"/>
                    </a:p>
                  </a:txBody>
                  <a:tcPr/>
                </a:tc>
                <a:tc>
                  <a:txBody>
                    <a:bodyPr/>
                    <a:lstStyle/>
                    <a:p>
                      <a:r>
                        <a:rPr lang="en-US" sz="1600" dirty="0" smtClean="0"/>
                        <a:t>2 months</a:t>
                      </a:r>
                      <a:endParaRPr lang="en-US" sz="1600" dirty="0"/>
                    </a:p>
                  </a:txBody>
                  <a:tcPr/>
                </a:tc>
              </a:tr>
              <a:tr h="343899">
                <a:tc>
                  <a:txBody>
                    <a:bodyPr/>
                    <a:lstStyle/>
                    <a:p>
                      <a:pPr algn="r"/>
                      <a:r>
                        <a:rPr lang="en-US" sz="1600" dirty="0" smtClean="0"/>
                        <a:t>Cable Insulation (4 UL)</a:t>
                      </a:r>
                      <a:endParaRPr lang="en-US" sz="1600" dirty="0"/>
                    </a:p>
                  </a:txBody>
                  <a:tcPr/>
                </a:tc>
                <a:tc>
                  <a:txBody>
                    <a:bodyPr/>
                    <a:lstStyle/>
                    <a:p>
                      <a:r>
                        <a:rPr lang="en-US" sz="1600" dirty="0" smtClean="0"/>
                        <a:t>2 months</a:t>
                      </a:r>
                      <a:endParaRPr lang="en-US" sz="1600" dirty="0"/>
                    </a:p>
                  </a:txBody>
                  <a:tcPr/>
                </a:tc>
              </a:tr>
              <a:tr h="343899">
                <a:tc>
                  <a:txBody>
                    <a:bodyPr/>
                    <a:lstStyle/>
                    <a:p>
                      <a:pPr algn="r"/>
                      <a:r>
                        <a:rPr lang="en-US" sz="1600" dirty="0" smtClean="0"/>
                        <a:t>Set of 4 coils</a:t>
                      </a:r>
                      <a:endParaRPr lang="en-US" sz="1600" dirty="0"/>
                    </a:p>
                  </a:txBody>
                  <a:tcPr/>
                </a:tc>
                <a:tc>
                  <a:txBody>
                    <a:bodyPr/>
                    <a:lstStyle/>
                    <a:p>
                      <a:r>
                        <a:rPr lang="en-US" sz="1600" dirty="0" smtClean="0"/>
                        <a:t>5 months</a:t>
                      </a:r>
                      <a:endParaRPr lang="en-US" sz="1600" dirty="0"/>
                    </a:p>
                  </a:txBody>
                  <a:tcPr/>
                </a:tc>
              </a:tr>
              <a:tr h="343899">
                <a:tc>
                  <a:txBody>
                    <a:bodyPr/>
                    <a:lstStyle/>
                    <a:p>
                      <a:pPr algn="r"/>
                      <a:r>
                        <a:rPr lang="en-US" sz="1600" dirty="0" smtClean="0"/>
                        <a:t>Magnet Assembly</a:t>
                      </a:r>
                      <a:endParaRPr lang="en-US" sz="1600" dirty="0"/>
                    </a:p>
                  </a:txBody>
                  <a:tcPr/>
                </a:tc>
                <a:tc>
                  <a:txBody>
                    <a:bodyPr/>
                    <a:lstStyle/>
                    <a:p>
                      <a:r>
                        <a:rPr lang="en-US" sz="1600" dirty="0" smtClean="0"/>
                        <a:t>2 months</a:t>
                      </a:r>
                      <a:endParaRPr lang="en-US" sz="1600" dirty="0"/>
                    </a:p>
                  </a:txBody>
                  <a:tcPr/>
                </a:tc>
              </a:tr>
              <a:tr h="343899">
                <a:tc>
                  <a:txBody>
                    <a:bodyPr/>
                    <a:lstStyle/>
                    <a:p>
                      <a:pPr algn="r"/>
                      <a:r>
                        <a:rPr lang="en-US" sz="1600" dirty="0" smtClean="0"/>
                        <a:t>Magnet Test</a:t>
                      </a:r>
                      <a:endParaRPr lang="en-US" sz="1600" dirty="0"/>
                    </a:p>
                  </a:txBody>
                  <a:tcPr/>
                </a:tc>
                <a:tc>
                  <a:txBody>
                    <a:bodyPr/>
                    <a:lstStyle/>
                    <a:p>
                      <a:r>
                        <a:rPr lang="en-US" sz="1600" dirty="0" smtClean="0"/>
                        <a:t>2 months</a:t>
                      </a:r>
                      <a:endParaRPr lang="en-US" sz="1600" dirty="0"/>
                    </a:p>
                  </a:txBody>
                  <a:tcPr/>
                </a:tc>
              </a:tr>
              <a:tr h="343899">
                <a:tc>
                  <a:txBody>
                    <a:bodyPr/>
                    <a:lstStyle/>
                    <a:p>
                      <a:pPr algn="r"/>
                      <a:r>
                        <a:rPr lang="en-US" sz="1600" b="1" dirty="0" smtClean="0"/>
                        <a:t>TOTAL</a:t>
                      </a:r>
                      <a:endParaRPr lang="en-US" sz="1600" b="1" dirty="0"/>
                    </a:p>
                  </a:txBody>
                  <a:tcPr/>
                </a:tc>
                <a:tc>
                  <a:txBody>
                    <a:bodyPr/>
                    <a:lstStyle/>
                    <a:p>
                      <a:r>
                        <a:rPr lang="en-US" sz="1600" b="1" dirty="0" smtClean="0"/>
                        <a:t>25 months</a:t>
                      </a:r>
                      <a:endParaRPr lang="en-US" sz="1600" b="1" dirty="0"/>
                    </a:p>
                  </a:txBody>
                  <a:tcPr/>
                </a:tc>
              </a:tr>
            </a:tbl>
          </a:graphicData>
        </a:graphic>
      </p:graphicFrame>
      <p:pic>
        <p:nvPicPr>
          <p:cNvPr id="9" name="Image 5" descr="Logo-APO-LARP.png"/>
          <p:cNvPicPr>
            <a:picLocks noChangeAspect="1"/>
          </p:cNvPicPr>
          <p:nvPr/>
        </p:nvPicPr>
        <p:blipFill>
          <a:blip r:embed="rId3"/>
          <a:stretch>
            <a:fillRect/>
          </a:stretch>
        </p:blipFill>
        <p:spPr>
          <a:xfrm>
            <a:off x="1411930" y="6183563"/>
            <a:ext cx="499889" cy="594990"/>
          </a:xfrm>
          <a:prstGeom prst="rect">
            <a:avLst/>
          </a:prstGeom>
        </p:spPr>
      </p:pic>
      <p:pic>
        <p:nvPicPr>
          <p:cNvPr id="3" name="Picture 2"/>
          <p:cNvPicPr>
            <a:picLocks noChangeAspect="1"/>
          </p:cNvPicPr>
          <p:nvPr/>
        </p:nvPicPr>
        <p:blipFill rotWithShape="1">
          <a:blip r:embed="rId4"/>
          <a:srcRect r="9110"/>
          <a:stretch/>
        </p:blipFill>
        <p:spPr>
          <a:xfrm>
            <a:off x="1532756" y="3940544"/>
            <a:ext cx="6999244" cy="2031617"/>
          </a:xfrm>
          <a:prstGeom prst="rect">
            <a:avLst/>
          </a:prstGeom>
        </p:spPr>
      </p:pic>
      <p:sp>
        <p:nvSpPr>
          <p:cNvPr id="6" name="Slide Number Placeholder 5"/>
          <p:cNvSpPr>
            <a:spLocks noGrp="1"/>
          </p:cNvSpPr>
          <p:nvPr>
            <p:ph type="sldNum" sz="quarter" idx="12"/>
          </p:nvPr>
        </p:nvSpPr>
        <p:spPr/>
        <p:txBody>
          <a:bodyPr/>
          <a:lstStyle/>
          <a:p>
            <a:fld id="{BFDCA1C4-9514-7B4F-976F-D92F7E296653}" type="slidenum">
              <a:rPr lang="fr-FR" smtClean="0"/>
              <a:pPr/>
              <a:t>23</a:t>
            </a:fld>
            <a:endParaRPr lang="fr-FR"/>
          </a:p>
        </p:txBody>
      </p:sp>
    </p:spTree>
    <p:extLst>
      <p:ext uri="{BB962C8B-B14F-4D97-AF65-F5344CB8AC3E}">
        <p14:creationId xmlns:p14="http://schemas.microsoft.com/office/powerpoint/2010/main" val="38266396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Coil Fabrication: Labour &amp; Tooling Usage</a:t>
            </a:r>
            <a:endParaRPr lang="en-GB" dirty="0"/>
          </a:p>
        </p:txBody>
      </p:sp>
      <p:sp>
        <p:nvSpPr>
          <p:cNvPr id="7" name="Espace réservé du pied de page 6"/>
          <p:cNvSpPr>
            <a:spLocks noGrp="1"/>
          </p:cNvSpPr>
          <p:nvPr>
            <p:ph type="ftr" sz="quarter" idx="11"/>
          </p:nvPr>
        </p:nvSpPr>
        <p:spPr>
          <a:xfrm>
            <a:off x="1905000" y="6356350"/>
            <a:ext cx="5043264" cy="360000"/>
          </a:xfrm>
        </p:spPr>
        <p:txBody>
          <a:bodyPr/>
          <a:lstStyle/>
          <a:p>
            <a:r>
              <a:rPr lang="en-US" noProof="0" smtClean="0"/>
              <a:t>G. Ambrosio - NbSn IT Quads Q1/Q3 - 17 October 2016</a:t>
            </a:r>
            <a:endParaRPr lang="en-GB" noProof="0" dirty="0"/>
          </a:p>
        </p:txBody>
      </p:sp>
      <p:pic>
        <p:nvPicPr>
          <p:cNvPr id="10" name="Image 9" descr="Logo-APO-LARP.png"/>
          <p:cNvPicPr>
            <a:picLocks noChangeAspect="1"/>
          </p:cNvPicPr>
          <p:nvPr/>
        </p:nvPicPr>
        <p:blipFill>
          <a:blip r:embed="rId3"/>
          <a:stretch>
            <a:fillRect/>
          </a:stretch>
        </p:blipFill>
        <p:spPr>
          <a:xfrm>
            <a:off x="1411930" y="6183563"/>
            <a:ext cx="499889" cy="594990"/>
          </a:xfrm>
          <a:prstGeom prst="rect">
            <a:avLst/>
          </a:prstGeom>
        </p:spPr>
      </p:pic>
      <p:sp>
        <p:nvSpPr>
          <p:cNvPr id="3" name="Slide Number Placeholder 2"/>
          <p:cNvSpPr>
            <a:spLocks noGrp="1"/>
          </p:cNvSpPr>
          <p:nvPr>
            <p:ph type="sldNum" sz="quarter" idx="12"/>
          </p:nvPr>
        </p:nvSpPr>
        <p:spPr/>
        <p:txBody>
          <a:bodyPr/>
          <a:lstStyle/>
          <a:p>
            <a:fld id="{BFDCA1C4-9514-7B4F-976F-D92F7E296653}" type="slidenum">
              <a:rPr lang="fr-FR" smtClean="0"/>
              <a:pPr/>
              <a:t>24</a:t>
            </a:fld>
            <a:endParaRPr lang="fr-F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8349" t="40184" r="19252" b="23978"/>
          <a:stretch/>
        </p:blipFill>
        <p:spPr>
          <a:xfrm rot="5400000">
            <a:off x="5380710" y="3094711"/>
            <a:ext cx="5488772" cy="2037807"/>
          </a:xfrm>
          <a:prstGeom prst="rect">
            <a:avLst/>
          </a:prstGeom>
        </p:spPr>
      </p:pic>
      <p:sp>
        <p:nvSpPr>
          <p:cNvPr id="4" name="Content Placeholder 3"/>
          <p:cNvSpPr>
            <a:spLocks noGrp="1"/>
          </p:cNvSpPr>
          <p:nvPr>
            <p:ph sz="half" idx="2"/>
          </p:nvPr>
        </p:nvSpPr>
        <p:spPr>
          <a:xfrm>
            <a:off x="0" y="856202"/>
            <a:ext cx="9145016" cy="284422"/>
          </a:xfrm>
          <a:solidFill>
            <a:schemeClr val="bg1"/>
          </a:solidFill>
        </p:spPr>
        <p:txBody>
          <a:bodyPr>
            <a:noAutofit/>
          </a:bodyPr>
          <a:lstStyle/>
          <a:p>
            <a:r>
              <a:rPr lang="en-US" sz="1400" dirty="0" smtClean="0"/>
              <a:t>Fermilab is collecting data during long coil prototype fabrication to validate estimate before production starts</a:t>
            </a:r>
          </a:p>
          <a:p>
            <a:endParaRPr lang="en-US" sz="1600" dirty="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a:p>
          <a:p>
            <a:endParaRPr lang="en-US" sz="1600" dirty="0" smtClean="0"/>
          </a:p>
          <a:p>
            <a:endParaRPr lang="en-US" sz="1600" dirty="0"/>
          </a:p>
        </p:txBody>
      </p:sp>
      <p:pic>
        <p:nvPicPr>
          <p:cNvPr id="6" name="Picture 5"/>
          <p:cNvPicPr>
            <a:picLocks noChangeAspect="1"/>
          </p:cNvPicPr>
          <p:nvPr/>
        </p:nvPicPr>
        <p:blipFill>
          <a:blip r:embed="rId5"/>
          <a:stretch>
            <a:fillRect/>
          </a:stretch>
        </p:blipFill>
        <p:spPr>
          <a:xfrm rot="16200000">
            <a:off x="703501" y="415438"/>
            <a:ext cx="5729395" cy="7155726"/>
          </a:xfrm>
          <a:prstGeom prst="rect">
            <a:avLst/>
          </a:prstGeom>
        </p:spPr>
      </p:pic>
    </p:spTree>
    <p:extLst>
      <p:ext uri="{BB962C8B-B14F-4D97-AF65-F5344CB8AC3E}">
        <p14:creationId xmlns:p14="http://schemas.microsoft.com/office/powerpoint/2010/main" val="2047756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4061" y="836712"/>
            <a:ext cx="5486876" cy="2999492"/>
          </a:xfrm>
          <a:prstGeom prst="rect">
            <a:avLst/>
          </a:prstGeom>
        </p:spPr>
      </p:pic>
      <p:sp>
        <p:nvSpPr>
          <p:cNvPr id="2" name="Title 1"/>
          <p:cNvSpPr>
            <a:spLocks noGrp="1"/>
          </p:cNvSpPr>
          <p:nvPr>
            <p:ph type="title"/>
          </p:nvPr>
        </p:nvSpPr>
        <p:spPr>
          <a:xfrm>
            <a:off x="612000" y="12973"/>
            <a:ext cx="7920000" cy="720000"/>
          </a:xfrm>
        </p:spPr>
        <p:txBody>
          <a:bodyPr>
            <a:normAutofit/>
          </a:bodyPr>
          <a:lstStyle/>
          <a:p>
            <a:r>
              <a:rPr lang="en-US" dirty="0" smtClean="0"/>
              <a:t>Coil Production Rate Analysis* (per site)</a:t>
            </a:r>
            <a:endParaRPr lang="en-US" sz="2800" dirty="0"/>
          </a:p>
        </p:txBody>
      </p:sp>
      <p:sp>
        <p:nvSpPr>
          <p:cNvPr id="3" name="Content Placeholder 2"/>
          <p:cNvSpPr>
            <a:spLocks noGrp="1"/>
          </p:cNvSpPr>
          <p:nvPr>
            <p:ph idx="1"/>
          </p:nvPr>
        </p:nvSpPr>
        <p:spPr>
          <a:xfrm>
            <a:off x="81150" y="3883186"/>
            <a:ext cx="8680033" cy="2974813"/>
          </a:xfrm>
          <a:solidFill>
            <a:schemeClr val="bg1"/>
          </a:solidFill>
        </p:spPr>
        <p:txBody>
          <a:bodyPr>
            <a:normAutofit fontScale="92500" lnSpcReduction="20000"/>
          </a:bodyPr>
          <a:lstStyle/>
          <a:p>
            <a:r>
              <a:rPr lang="en-US" sz="2000" dirty="0" smtClean="0"/>
              <a:t>Based </a:t>
            </a:r>
            <a:r>
              <a:rPr lang="en-US" sz="2000" dirty="0"/>
              <a:t>on the results in Table 6, and adding a little bit of margin, the following will be assumed for peak coil production rate:</a:t>
            </a:r>
          </a:p>
          <a:p>
            <a:pPr marL="457200" lvl="1" indent="0">
              <a:buNone/>
            </a:pPr>
            <a:r>
              <a:rPr lang="en-US" sz="1800" dirty="0"/>
              <a:t>•	Production Rate: </a:t>
            </a:r>
            <a:r>
              <a:rPr lang="en-US" sz="1800" u="sng" dirty="0"/>
              <a:t>1 coil every 20 working days</a:t>
            </a:r>
          </a:p>
          <a:p>
            <a:pPr marL="457200" lvl="1" indent="0">
              <a:buNone/>
            </a:pPr>
            <a:r>
              <a:rPr lang="en-US" sz="1800" dirty="0"/>
              <a:t>•	Technician Crew Size: 10</a:t>
            </a:r>
          </a:p>
          <a:p>
            <a:pPr marL="457200" lvl="1" indent="0">
              <a:buNone/>
            </a:pPr>
            <a:r>
              <a:rPr lang="en-US" sz="1800" dirty="0"/>
              <a:t>•	Winding Machine: 1</a:t>
            </a:r>
          </a:p>
          <a:p>
            <a:pPr marL="457200" lvl="1" indent="0">
              <a:buNone/>
            </a:pPr>
            <a:r>
              <a:rPr lang="en-US" sz="1800" dirty="0"/>
              <a:t>•	Winding Mandrel: 2</a:t>
            </a:r>
          </a:p>
          <a:p>
            <a:pPr marL="457200" lvl="1" indent="0">
              <a:buNone/>
            </a:pPr>
            <a:r>
              <a:rPr lang="en-US" sz="1800" dirty="0"/>
              <a:t>•	Curing Mold: 1</a:t>
            </a:r>
          </a:p>
          <a:p>
            <a:pPr marL="457200" lvl="1" indent="0">
              <a:buNone/>
            </a:pPr>
            <a:r>
              <a:rPr lang="en-US" sz="1800" dirty="0"/>
              <a:t>•	Reaction Oven: 1</a:t>
            </a:r>
          </a:p>
          <a:p>
            <a:pPr marL="457200" lvl="1" indent="0">
              <a:buNone/>
            </a:pPr>
            <a:r>
              <a:rPr lang="en-US" sz="1800" dirty="0"/>
              <a:t>•	Reaction Fixture: 3 (to bring occupancy below 80%)</a:t>
            </a:r>
          </a:p>
          <a:p>
            <a:pPr marL="457200" lvl="1" indent="0">
              <a:buNone/>
            </a:pPr>
            <a:r>
              <a:rPr lang="en-US" sz="1800" dirty="0"/>
              <a:t>•	Impregnation Vacuum Vessel: 1</a:t>
            </a:r>
          </a:p>
          <a:p>
            <a:pPr marL="457200" lvl="1" indent="0">
              <a:buNone/>
            </a:pPr>
            <a:r>
              <a:rPr lang="en-US" sz="1800" dirty="0"/>
              <a:t>•	Impregnation Fixture: 2</a:t>
            </a:r>
          </a:p>
          <a:p>
            <a:pPr lvl="1"/>
            <a:endParaRPr lang="en-US" sz="1800" dirty="0" smtClean="0"/>
          </a:p>
        </p:txBody>
      </p:sp>
      <p:sp>
        <p:nvSpPr>
          <p:cNvPr id="7" name="Rounded Rectangle 6"/>
          <p:cNvSpPr/>
          <p:nvPr/>
        </p:nvSpPr>
        <p:spPr>
          <a:xfrm>
            <a:off x="1547663" y="2796215"/>
            <a:ext cx="5296577" cy="18019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ounded Rectangle 7"/>
          <p:cNvSpPr/>
          <p:nvPr/>
        </p:nvSpPr>
        <p:spPr>
          <a:xfrm>
            <a:off x="1520167" y="3375080"/>
            <a:ext cx="5324073" cy="17959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6993012" y="2756625"/>
            <a:ext cx="1693787" cy="307777"/>
          </a:xfrm>
          <a:prstGeom prst="rect">
            <a:avLst/>
          </a:prstGeom>
          <a:noFill/>
        </p:spPr>
        <p:txBody>
          <a:bodyPr wrap="square" rtlCol="0">
            <a:spAutoFit/>
          </a:bodyPr>
          <a:lstStyle/>
          <a:p>
            <a:r>
              <a:rPr lang="en-US" sz="1400" dirty="0" smtClean="0">
                <a:latin typeface="+mj-lt"/>
              </a:rPr>
              <a:t>Peak LARP Rate</a:t>
            </a:r>
            <a:endParaRPr lang="en-US" sz="1400" dirty="0">
              <a:latin typeface="+mj-lt"/>
            </a:endParaRPr>
          </a:p>
        </p:txBody>
      </p:sp>
      <p:sp>
        <p:nvSpPr>
          <p:cNvPr id="10" name="TextBox 9"/>
          <p:cNvSpPr txBox="1"/>
          <p:nvPr/>
        </p:nvSpPr>
        <p:spPr>
          <a:xfrm>
            <a:off x="6918625" y="3319906"/>
            <a:ext cx="1842559" cy="307777"/>
          </a:xfrm>
          <a:prstGeom prst="rect">
            <a:avLst/>
          </a:prstGeom>
          <a:noFill/>
        </p:spPr>
        <p:txBody>
          <a:bodyPr wrap="square" rtlCol="0">
            <a:spAutoFit/>
          </a:bodyPr>
          <a:lstStyle/>
          <a:p>
            <a:pPr algn="ctr"/>
            <a:r>
              <a:rPr lang="en-US" sz="1400" dirty="0" smtClean="0">
                <a:latin typeface="+mj-lt"/>
              </a:rPr>
              <a:t>Peak Project Rate</a:t>
            </a:r>
            <a:endParaRPr lang="en-US" sz="1400" dirty="0">
              <a:latin typeface="+mj-lt"/>
            </a:endParaRPr>
          </a:p>
        </p:txBody>
      </p:sp>
      <p:sp>
        <p:nvSpPr>
          <p:cNvPr id="5" name="Slide Number Placeholder 4"/>
          <p:cNvSpPr>
            <a:spLocks noGrp="1"/>
          </p:cNvSpPr>
          <p:nvPr>
            <p:ph type="sldNum" sz="quarter" idx="12"/>
          </p:nvPr>
        </p:nvSpPr>
        <p:spPr/>
        <p:txBody>
          <a:bodyPr/>
          <a:lstStyle/>
          <a:p>
            <a:fld id="{BFDCA1C4-9514-7B4F-976F-D92F7E296653}" type="slidenum">
              <a:rPr lang="fr-FR" smtClean="0"/>
              <a:pPr/>
              <a:t>25</a:t>
            </a:fld>
            <a:endParaRPr lang="fr-FR"/>
          </a:p>
        </p:txBody>
      </p:sp>
      <p:sp>
        <p:nvSpPr>
          <p:cNvPr id="13" name="Oval 12"/>
          <p:cNvSpPr/>
          <p:nvPr/>
        </p:nvSpPr>
        <p:spPr>
          <a:xfrm>
            <a:off x="2555776" y="2988113"/>
            <a:ext cx="288032" cy="189800"/>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074484" y="2977801"/>
            <a:ext cx="288032" cy="189800"/>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763689" y="3376633"/>
            <a:ext cx="333360" cy="194325"/>
          </a:xfrm>
          <a:prstGeom prst="ellipse">
            <a:avLst/>
          </a:prstGeom>
          <a:noFill/>
          <a:ln w="285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547300" y="3358794"/>
            <a:ext cx="360040" cy="212164"/>
          </a:xfrm>
          <a:prstGeom prst="ellipse">
            <a:avLst/>
          </a:prstGeom>
          <a:noFill/>
          <a:ln w="285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81718" y="3376633"/>
            <a:ext cx="354178" cy="178039"/>
          </a:xfrm>
          <a:prstGeom prst="ellipse">
            <a:avLst/>
          </a:prstGeom>
          <a:noFill/>
          <a:ln w="285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918797" y="6518580"/>
            <a:ext cx="4864922" cy="338554"/>
          </a:xfrm>
          <a:prstGeom prst="rect">
            <a:avLst/>
          </a:prstGeom>
          <a:noFill/>
        </p:spPr>
        <p:txBody>
          <a:bodyPr wrap="none" rtlCol="0">
            <a:spAutoFit/>
          </a:bodyPr>
          <a:lstStyle/>
          <a:p>
            <a:r>
              <a:rPr lang="en-US" sz="1600" dirty="0" smtClean="0">
                <a:solidFill>
                  <a:schemeClr val="tx2"/>
                </a:solidFill>
              </a:rPr>
              <a:t>*MQXFA Coil Fabr. Analysis </a:t>
            </a:r>
            <a:r>
              <a:rPr lang="en-US" sz="1600" i="1" dirty="0" smtClean="0">
                <a:solidFill>
                  <a:schemeClr val="tx2"/>
                </a:solidFill>
              </a:rPr>
              <a:t>US-HiLumi DocDB #95</a:t>
            </a:r>
            <a:endParaRPr lang="en-US" sz="1600" i="1" dirty="0">
              <a:solidFill>
                <a:schemeClr val="tx2"/>
              </a:solidFill>
            </a:endParaRPr>
          </a:p>
        </p:txBody>
      </p:sp>
    </p:spTree>
    <p:extLst>
      <p:ext uri="{BB962C8B-B14F-4D97-AF65-F5344CB8AC3E}">
        <p14:creationId xmlns:p14="http://schemas.microsoft.com/office/powerpoint/2010/main" val="24423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Q1/Q3 Horizontal Test Schedule</a:t>
            </a:r>
            <a:endParaRPr lang="en-US" dirty="0"/>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26</a:t>
            </a:fld>
            <a:endParaRPr lang="fr-FR"/>
          </a:p>
        </p:txBody>
      </p:sp>
      <p:graphicFrame>
        <p:nvGraphicFramePr>
          <p:cNvPr id="6" name="Table 5"/>
          <p:cNvGraphicFramePr>
            <a:graphicFrameLocks noGrp="1"/>
          </p:cNvGraphicFramePr>
          <p:nvPr>
            <p:extLst>
              <p:ext uri="{D42A27DB-BD31-4B8C-83A1-F6EECF244321}">
                <p14:modId xmlns:p14="http://schemas.microsoft.com/office/powerpoint/2010/main" val="3314731176"/>
              </p:ext>
            </p:extLst>
          </p:nvPr>
        </p:nvGraphicFramePr>
        <p:xfrm>
          <a:off x="2339752" y="1052736"/>
          <a:ext cx="3960440" cy="4176462"/>
        </p:xfrm>
        <a:graphic>
          <a:graphicData uri="http://schemas.openxmlformats.org/drawingml/2006/table">
            <a:tbl>
              <a:tblPr firstRow="1" firstCol="1">
                <a:tableStyleId>{5C22544A-7EE6-4342-B048-85BDC9FD1C3A}</a:tableStyleId>
              </a:tblPr>
              <a:tblGrid>
                <a:gridCol w="2520280"/>
                <a:gridCol w="1440160"/>
              </a:tblGrid>
              <a:tr h="391175">
                <a:tc>
                  <a:txBody>
                    <a:bodyPr/>
                    <a:lstStyle/>
                    <a:p>
                      <a:pPr algn="ctr" fontAlgn="ctr"/>
                      <a:r>
                        <a:rPr lang="en-US" sz="1800" u="none" strike="noStrike" dirty="0">
                          <a:effectLst/>
                        </a:rPr>
                        <a:t>Horizontal Test</a:t>
                      </a:r>
                      <a:endParaRPr lang="en-US" sz="1800" b="1" i="0" u="none" strike="noStrike" dirty="0">
                        <a:solidFill>
                          <a:srgbClr val="363636"/>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Finish</a:t>
                      </a:r>
                      <a:endParaRPr lang="en-US" sz="1800" b="1" i="0" u="none" strike="noStrike" dirty="0">
                        <a:solidFill>
                          <a:srgbClr val="363636"/>
                        </a:solidFill>
                        <a:effectLst/>
                        <a:latin typeface="Calibri" panose="020F0502020204030204" pitchFamily="34" charset="0"/>
                      </a:endParaRPr>
                    </a:p>
                  </a:txBody>
                  <a:tcPr marL="9525" marR="9525" marT="9525" marB="0" anchor="ctr"/>
                </a:tc>
              </a:tr>
              <a:tr h="344117">
                <a:tc>
                  <a:txBody>
                    <a:bodyPr/>
                    <a:lstStyle/>
                    <a:p>
                      <a:pPr algn="l" fontAlgn="ctr"/>
                      <a:r>
                        <a:rPr lang="en-US" sz="1600" u="none" strike="noStrike">
                          <a:effectLst/>
                        </a:rPr>
                        <a:t>Test LMQXFA-1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15-Mar-21</a:t>
                      </a:r>
                      <a:endParaRPr lang="en-US" sz="1600" b="0" i="0" u="none" strike="noStrike">
                        <a:solidFill>
                          <a:srgbClr val="000000"/>
                        </a:solidFill>
                        <a:effectLst/>
                        <a:latin typeface="Calibri" panose="020F0502020204030204" pitchFamily="34" charset="0"/>
                      </a:endParaRPr>
                    </a:p>
                  </a:txBody>
                  <a:tcPr marL="9525" marR="9525" marT="9525" marB="0" anchor="ctr"/>
                </a:tc>
              </a:tr>
              <a:tr h="344117">
                <a:tc>
                  <a:txBody>
                    <a:bodyPr/>
                    <a:lstStyle/>
                    <a:p>
                      <a:pPr algn="l" fontAlgn="ctr"/>
                      <a:r>
                        <a:rPr lang="en-US" sz="1600" u="none" strike="noStrike">
                          <a:effectLst/>
                        </a:rPr>
                        <a:t>Test LMQXFA-2</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10-Dec-21</a:t>
                      </a:r>
                      <a:endParaRPr lang="en-US" sz="1600" b="0" i="0" u="none" strike="noStrike" dirty="0">
                        <a:solidFill>
                          <a:srgbClr val="000000"/>
                        </a:solidFill>
                        <a:effectLst/>
                        <a:latin typeface="Calibri" panose="020F0502020204030204" pitchFamily="34" charset="0"/>
                      </a:endParaRPr>
                    </a:p>
                  </a:txBody>
                  <a:tcPr marL="9525" marR="9525" marT="9525" marB="0" anchor="ctr"/>
                </a:tc>
              </a:tr>
              <a:tr h="344117">
                <a:tc>
                  <a:txBody>
                    <a:bodyPr/>
                    <a:lstStyle/>
                    <a:p>
                      <a:pPr algn="l" fontAlgn="ctr"/>
                      <a:r>
                        <a:rPr lang="en-US" sz="1600" u="none" strike="noStrike">
                          <a:effectLst/>
                        </a:rPr>
                        <a:t>Test LMQXFA-3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9-May-22</a:t>
                      </a:r>
                      <a:endParaRPr lang="en-US" sz="1600" b="0" i="0" u="none" strike="noStrike" dirty="0">
                        <a:solidFill>
                          <a:srgbClr val="000000"/>
                        </a:solidFill>
                        <a:effectLst/>
                        <a:latin typeface="Calibri" panose="020F0502020204030204" pitchFamily="34" charset="0"/>
                      </a:endParaRPr>
                    </a:p>
                  </a:txBody>
                  <a:tcPr marL="9525" marR="9525" marT="9525" marB="0" anchor="ctr"/>
                </a:tc>
              </a:tr>
              <a:tr h="344117">
                <a:tc>
                  <a:txBody>
                    <a:bodyPr/>
                    <a:lstStyle/>
                    <a:p>
                      <a:pPr algn="l" fontAlgn="ctr"/>
                      <a:r>
                        <a:rPr lang="en-US" sz="1600" u="none" strike="noStrike">
                          <a:effectLst/>
                        </a:rPr>
                        <a:t>Test LMQXFA-4</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29-Aug-22</a:t>
                      </a:r>
                      <a:endParaRPr lang="en-US" sz="1600" b="0" i="0" u="none" strike="noStrike">
                        <a:solidFill>
                          <a:srgbClr val="000000"/>
                        </a:solidFill>
                        <a:effectLst/>
                        <a:latin typeface="Calibri" panose="020F0502020204030204" pitchFamily="34" charset="0"/>
                      </a:endParaRPr>
                    </a:p>
                  </a:txBody>
                  <a:tcPr marL="9525" marR="9525" marT="9525" marB="0" anchor="ctr"/>
                </a:tc>
              </a:tr>
              <a:tr h="344117">
                <a:tc>
                  <a:txBody>
                    <a:bodyPr/>
                    <a:lstStyle/>
                    <a:p>
                      <a:pPr algn="l" fontAlgn="ctr"/>
                      <a:r>
                        <a:rPr lang="en-US" sz="1600" u="none" strike="noStrike">
                          <a:effectLst/>
                        </a:rPr>
                        <a:t>Test LMQXFA-5 (fails)</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13-Jan-23</a:t>
                      </a:r>
                      <a:endParaRPr lang="en-US" sz="1600" b="0" i="0" u="none" strike="noStrike" dirty="0">
                        <a:solidFill>
                          <a:srgbClr val="000000"/>
                        </a:solidFill>
                        <a:effectLst/>
                        <a:latin typeface="Calibri" panose="020F0502020204030204" pitchFamily="34" charset="0"/>
                      </a:endParaRPr>
                    </a:p>
                  </a:txBody>
                  <a:tcPr marL="9525" marR="9525" marT="9525" marB="0" anchor="ctr"/>
                </a:tc>
              </a:tr>
              <a:tr h="344117">
                <a:tc>
                  <a:txBody>
                    <a:bodyPr/>
                    <a:lstStyle/>
                    <a:p>
                      <a:pPr algn="l" fontAlgn="ctr"/>
                      <a:r>
                        <a:rPr lang="en-US" sz="1600" u="none" strike="noStrike">
                          <a:effectLst/>
                        </a:rPr>
                        <a:t>Test LMQXFA-6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5-May-23</a:t>
                      </a:r>
                      <a:endParaRPr lang="en-US" sz="1600" b="0" i="0" u="none" strike="noStrike">
                        <a:solidFill>
                          <a:srgbClr val="000000"/>
                        </a:solidFill>
                        <a:effectLst/>
                        <a:latin typeface="Calibri" panose="020F0502020204030204" pitchFamily="34" charset="0"/>
                      </a:endParaRPr>
                    </a:p>
                  </a:txBody>
                  <a:tcPr marL="9525" marR="9525" marT="9525" marB="0" anchor="ctr"/>
                </a:tc>
              </a:tr>
              <a:tr h="344117">
                <a:tc>
                  <a:txBody>
                    <a:bodyPr/>
                    <a:lstStyle/>
                    <a:p>
                      <a:pPr algn="l" fontAlgn="ctr"/>
                      <a:r>
                        <a:rPr lang="en-US" sz="1600" u="none" strike="noStrike">
                          <a:effectLst/>
                        </a:rPr>
                        <a:t>Test LMQXFA-7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3-Aug-23</a:t>
                      </a:r>
                      <a:endParaRPr lang="en-US" sz="1600" b="0" i="0" u="none" strike="noStrike" dirty="0">
                        <a:solidFill>
                          <a:srgbClr val="000000"/>
                        </a:solidFill>
                        <a:effectLst/>
                        <a:latin typeface="Calibri" panose="020F0502020204030204" pitchFamily="34" charset="0"/>
                      </a:endParaRPr>
                    </a:p>
                  </a:txBody>
                  <a:tcPr marL="9525" marR="9525" marT="9525" marB="0" anchor="ctr"/>
                </a:tc>
              </a:tr>
              <a:tr h="344117">
                <a:tc>
                  <a:txBody>
                    <a:bodyPr/>
                    <a:lstStyle/>
                    <a:p>
                      <a:pPr algn="l" fontAlgn="ctr"/>
                      <a:r>
                        <a:rPr lang="en-US" sz="1600" u="none" strike="noStrike">
                          <a:effectLst/>
                        </a:rPr>
                        <a:t>Test LMQXFA-8</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8-Jan-24</a:t>
                      </a:r>
                      <a:endParaRPr lang="en-US" sz="1600" b="0" i="0" u="none" strike="noStrike">
                        <a:solidFill>
                          <a:srgbClr val="000000"/>
                        </a:solidFill>
                        <a:effectLst/>
                        <a:latin typeface="Calibri" panose="020F0502020204030204" pitchFamily="34" charset="0"/>
                      </a:endParaRPr>
                    </a:p>
                  </a:txBody>
                  <a:tcPr marL="9525" marR="9525" marT="9525" marB="0" anchor="ctr"/>
                </a:tc>
              </a:tr>
              <a:tr h="344117">
                <a:tc>
                  <a:txBody>
                    <a:bodyPr/>
                    <a:lstStyle/>
                    <a:p>
                      <a:pPr algn="l" fontAlgn="ctr"/>
                      <a:r>
                        <a:rPr lang="en-US" sz="1600" u="none" strike="noStrike">
                          <a:effectLst/>
                        </a:rPr>
                        <a:t>Test LMQXFA-9</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22-Apr-24</a:t>
                      </a:r>
                      <a:endParaRPr lang="en-US" sz="1600" b="0" i="0" u="none" strike="noStrike" dirty="0">
                        <a:solidFill>
                          <a:srgbClr val="000000"/>
                        </a:solidFill>
                        <a:effectLst/>
                        <a:latin typeface="Calibri" panose="020F0502020204030204" pitchFamily="34" charset="0"/>
                      </a:endParaRPr>
                    </a:p>
                  </a:txBody>
                  <a:tcPr marL="9525" marR="9525" marT="9525" marB="0" anchor="ctr"/>
                </a:tc>
              </a:tr>
              <a:tr h="344117">
                <a:tc>
                  <a:txBody>
                    <a:bodyPr/>
                    <a:lstStyle/>
                    <a:p>
                      <a:pPr algn="l" fontAlgn="ctr"/>
                      <a:r>
                        <a:rPr lang="en-US" sz="1600" u="none" strike="noStrike">
                          <a:effectLst/>
                        </a:rPr>
                        <a:t>Test LMQXFA-10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15-Jul-24</a:t>
                      </a:r>
                      <a:endParaRPr lang="en-US" sz="1600" b="0" i="0" u="none" strike="noStrike" dirty="0">
                        <a:solidFill>
                          <a:srgbClr val="000000"/>
                        </a:solidFill>
                        <a:effectLst/>
                        <a:latin typeface="Calibri" panose="020F0502020204030204" pitchFamily="34" charset="0"/>
                      </a:endParaRPr>
                    </a:p>
                  </a:txBody>
                  <a:tcPr marL="9525" marR="9525" marT="9525" marB="0" anchor="ctr"/>
                </a:tc>
              </a:tr>
              <a:tr h="344117">
                <a:tc>
                  <a:txBody>
                    <a:bodyPr/>
                    <a:lstStyle/>
                    <a:p>
                      <a:pPr algn="l" fontAlgn="ctr"/>
                      <a:r>
                        <a:rPr lang="en-US" sz="1600" u="none" strike="noStrike" dirty="0">
                          <a:effectLst/>
                        </a:rPr>
                        <a:t>Test LMQXFA-R1</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dirty="0">
                          <a:effectLst/>
                        </a:rPr>
                        <a:t>21-Oct-24</a:t>
                      </a:r>
                      <a:endParaRPr lang="en-US" sz="16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3" name="Rectangle 2"/>
          <p:cNvSpPr/>
          <p:nvPr/>
        </p:nvSpPr>
        <p:spPr>
          <a:xfrm>
            <a:off x="2316270" y="5374957"/>
            <a:ext cx="4283968" cy="646331"/>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cs typeface="Consolas" panose="020B0609020204030204" pitchFamily="49" charset="0"/>
              </a:rPr>
              <a:t>"Cryostated magnets are tunnel ready after beam screen insertion at CERN"</a:t>
            </a:r>
            <a:endParaRPr lang="en-US" dirty="0">
              <a:effectLst/>
              <a:latin typeface="Arial" panose="020B0604020202020204" pitchFamily="34" charset="0"/>
              <a:ea typeface="Times New Roman" panose="02020603050405020304" pitchFamily="18" charset="0"/>
              <a:cs typeface="Consolas" panose="020B0609020204030204" pitchFamily="49" charset="0"/>
            </a:endParaRPr>
          </a:p>
        </p:txBody>
      </p:sp>
      <p:cxnSp>
        <p:nvCxnSpPr>
          <p:cNvPr id="8" name="Straight Connector 7"/>
          <p:cNvCxnSpPr/>
          <p:nvPr/>
        </p:nvCxnSpPr>
        <p:spPr>
          <a:xfrm>
            <a:off x="1905000" y="4509120"/>
            <a:ext cx="6555432"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6600238" y="1556792"/>
            <a:ext cx="0" cy="2880320"/>
          </a:xfrm>
          <a:prstGeom prst="straightConnector1">
            <a:avLst/>
          </a:prstGeom>
          <a:ln>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677180" y="2661891"/>
            <a:ext cx="2160240" cy="369332"/>
          </a:xfrm>
          <a:prstGeom prst="rect">
            <a:avLst/>
          </a:prstGeom>
        </p:spPr>
        <p:txBody>
          <a:bodyPr wrap="square">
            <a:spAutoFit/>
          </a:bodyPr>
          <a:lstStyle/>
          <a:p>
            <a:r>
              <a:rPr lang="en-US" dirty="0" smtClean="0">
                <a:latin typeface="Arial" panose="020B0604020202020204" pitchFamily="34" charset="0"/>
                <a:ea typeface="Times New Roman" panose="02020603050405020304" pitchFamily="18" charset="0"/>
                <a:cs typeface="Consolas" panose="020B0609020204030204" pitchFamily="49" charset="0"/>
              </a:rPr>
              <a:t>For LHC tunnel</a:t>
            </a:r>
            <a:endParaRPr lang="en-US" dirty="0">
              <a:effectLst/>
              <a:latin typeface="Arial" panose="020B0604020202020204" pitchFamily="34" charset="0"/>
              <a:ea typeface="Times New Roman" panose="02020603050405020304" pitchFamily="18" charset="0"/>
              <a:cs typeface="Consolas" panose="020B0609020204030204" pitchFamily="49" charset="0"/>
            </a:endParaRPr>
          </a:p>
        </p:txBody>
      </p:sp>
      <p:sp>
        <p:nvSpPr>
          <p:cNvPr id="13" name="Rectangle 12"/>
          <p:cNvSpPr/>
          <p:nvPr/>
        </p:nvSpPr>
        <p:spPr>
          <a:xfrm>
            <a:off x="6371760" y="4693786"/>
            <a:ext cx="2160240" cy="369332"/>
          </a:xfrm>
          <a:prstGeom prst="rect">
            <a:avLst/>
          </a:prstGeom>
        </p:spPr>
        <p:txBody>
          <a:bodyPr wrap="square">
            <a:spAutoFit/>
          </a:bodyPr>
          <a:lstStyle/>
          <a:p>
            <a:r>
              <a:rPr lang="en-US" dirty="0" smtClean="0">
                <a:latin typeface="Arial" panose="020B0604020202020204" pitchFamily="34" charset="0"/>
                <a:ea typeface="Times New Roman" panose="02020603050405020304" pitchFamily="18" charset="0"/>
                <a:cs typeface="Consolas" panose="020B0609020204030204" pitchFamily="49" charset="0"/>
              </a:rPr>
              <a:t>Spares</a:t>
            </a:r>
            <a:endParaRPr lang="en-US" dirty="0">
              <a:effectLst/>
              <a:latin typeface="Arial" panose="020B0604020202020204" pitchFamily="34" charset="0"/>
              <a:ea typeface="Times New Roman" panose="02020603050405020304" pitchFamily="18" charset="0"/>
              <a:cs typeface="Consolas" panose="020B0609020204030204" pitchFamily="49" charset="0"/>
            </a:endParaRPr>
          </a:p>
        </p:txBody>
      </p:sp>
      <p:pic>
        <p:nvPicPr>
          <p:cNvPr id="11" name="Image 5" descr="Logo-APO-LARP.png"/>
          <p:cNvPicPr>
            <a:picLocks noChangeAspect="1"/>
          </p:cNvPicPr>
          <p:nvPr/>
        </p:nvPicPr>
        <p:blipFill>
          <a:blip r:embed="rId2"/>
          <a:stretch>
            <a:fillRect/>
          </a:stretch>
        </p:blipFill>
        <p:spPr>
          <a:xfrm>
            <a:off x="1411930" y="6183563"/>
            <a:ext cx="499889" cy="594990"/>
          </a:xfrm>
          <a:prstGeom prst="rect">
            <a:avLst/>
          </a:prstGeom>
        </p:spPr>
      </p:pic>
    </p:spTree>
    <p:extLst>
      <p:ext uri="{BB962C8B-B14F-4D97-AF65-F5344CB8AC3E}">
        <p14:creationId xmlns:p14="http://schemas.microsoft.com/office/powerpoint/2010/main" val="22411254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of U.S. </a:t>
            </a:r>
            <a:r>
              <a:rPr lang="en-US" dirty="0"/>
              <a:t>P</a:t>
            </a:r>
            <a:r>
              <a:rPr lang="en-US" dirty="0" smtClean="0"/>
              <a:t>roject deliverables</a:t>
            </a:r>
            <a:endParaRPr lang="en-US" dirty="0"/>
          </a:p>
        </p:txBody>
      </p:sp>
      <p:sp>
        <p:nvSpPr>
          <p:cNvPr id="3" name="Content Placeholder 2"/>
          <p:cNvSpPr>
            <a:spLocks noGrp="1"/>
          </p:cNvSpPr>
          <p:nvPr>
            <p:ph idx="1"/>
          </p:nvPr>
        </p:nvSpPr>
        <p:spPr/>
        <p:txBody>
          <a:bodyPr/>
          <a:lstStyle/>
          <a:p>
            <a:r>
              <a:rPr lang="en-US" dirty="0" smtClean="0"/>
              <a:t>The quality of the U.S. project deliverables is the degree to which they fulfill requirements</a:t>
            </a:r>
          </a:p>
          <a:p>
            <a:pPr lvl="1"/>
            <a:r>
              <a:rPr lang="en-US" dirty="0" smtClean="0"/>
              <a:t>MQXFA and LMQXFA Functional Requirements Specification documented (in CERN EDMS) and close to being finalized/approved</a:t>
            </a:r>
          </a:p>
          <a:p>
            <a:pPr lvl="1"/>
            <a:r>
              <a:rPr lang="en-US" dirty="0" smtClean="0"/>
              <a:t>Detailed verification procedures and acceptance criteria for deliverables to be defined and documented</a:t>
            </a:r>
          </a:p>
          <a:p>
            <a:pPr lvl="2"/>
            <a:r>
              <a:rPr lang="en-US" dirty="0" smtClean="0"/>
              <a:t>Will include testing at nominal HL-LHC operating temperature (1.9K) and HL-LHC ultimate gradient (143 T/m)</a:t>
            </a:r>
          </a:p>
          <a:p>
            <a:pPr lvl="1"/>
            <a:r>
              <a:rPr lang="en-US" u="sng" dirty="0" smtClean="0"/>
              <a:t>Compliance with CERN QA requirements</a:t>
            </a:r>
            <a:endParaRPr lang="en-US" u="sng" dirty="0"/>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pic>
        <p:nvPicPr>
          <p:cNvPr id="6" name="Image 5" descr="Logo-APO-LARP.png"/>
          <p:cNvPicPr>
            <a:picLocks noChangeAspect="1"/>
          </p:cNvPicPr>
          <p:nvPr/>
        </p:nvPicPr>
        <p:blipFill>
          <a:blip r:embed="rId2"/>
          <a:stretch>
            <a:fillRect/>
          </a:stretch>
        </p:blipFill>
        <p:spPr>
          <a:xfrm>
            <a:off x="1411930" y="6183563"/>
            <a:ext cx="499889" cy="594990"/>
          </a:xfrm>
          <a:prstGeom prst="rect">
            <a:avLst/>
          </a:prstGeom>
        </p:spPr>
      </p:pic>
      <p:sp>
        <p:nvSpPr>
          <p:cNvPr id="7" name="Slide Number Placeholder 6"/>
          <p:cNvSpPr>
            <a:spLocks noGrp="1"/>
          </p:cNvSpPr>
          <p:nvPr>
            <p:ph type="sldNum" sz="quarter" idx="12"/>
          </p:nvPr>
        </p:nvSpPr>
        <p:spPr/>
        <p:txBody>
          <a:bodyPr/>
          <a:lstStyle/>
          <a:p>
            <a:fld id="{BFDCA1C4-9514-7B4F-976F-D92F7E296653}" type="slidenum">
              <a:rPr lang="fr-FR" smtClean="0"/>
              <a:pPr/>
              <a:t>27</a:t>
            </a:fld>
            <a:endParaRPr lang="fr-FR"/>
          </a:p>
        </p:txBody>
      </p:sp>
    </p:spTree>
    <p:extLst>
      <p:ext uri="{BB962C8B-B14F-4D97-AF65-F5344CB8AC3E}">
        <p14:creationId xmlns:p14="http://schemas.microsoft.com/office/powerpoint/2010/main" val="23862857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612000" y="1219201"/>
            <a:ext cx="7920000" cy="4298032"/>
          </a:xfrm>
        </p:spPr>
        <p:txBody>
          <a:bodyPr>
            <a:normAutofit fontScale="85000" lnSpcReduction="20000"/>
          </a:bodyPr>
          <a:lstStyle/>
          <a:p>
            <a:r>
              <a:rPr lang="en-US" dirty="0" smtClean="0"/>
              <a:t>The MQXF design phase is complete</a:t>
            </a:r>
          </a:p>
          <a:p>
            <a:pPr lvl="1"/>
            <a:r>
              <a:rPr lang="en-US" dirty="0" smtClean="0"/>
              <a:t>Cryostat design is in progress</a:t>
            </a:r>
          </a:p>
          <a:p>
            <a:pPr lvl="1"/>
            <a:endParaRPr lang="en-US" dirty="0" smtClean="0"/>
          </a:p>
          <a:p>
            <a:r>
              <a:rPr lang="en-US" dirty="0" smtClean="0"/>
              <a:t>Short models have demonstrated that the design can meet requirements</a:t>
            </a:r>
          </a:p>
          <a:p>
            <a:endParaRPr lang="en-US" dirty="0"/>
          </a:p>
          <a:p>
            <a:r>
              <a:rPr lang="en-US" dirty="0" smtClean="0"/>
              <a:t>Prototype tests are starting</a:t>
            </a:r>
            <a:endParaRPr lang="en-US" dirty="0"/>
          </a:p>
          <a:p>
            <a:endParaRPr lang="en-US" dirty="0" smtClean="0"/>
          </a:p>
          <a:p>
            <a:r>
              <a:rPr lang="en-US" dirty="0" smtClean="0"/>
              <a:t>The U.S. Magnet production project planning is ramping up with progress on all fronts </a:t>
            </a:r>
          </a:p>
          <a:p>
            <a:pPr lvl="1"/>
            <a:r>
              <a:rPr lang="en-US" dirty="0" smtClean="0"/>
              <a:t>Good understanding of US institutions scope and availability of existing production facilities and infrastructure at FNAL, BNL, and LBNL</a:t>
            </a:r>
          </a:p>
          <a:p>
            <a:pPr lvl="1"/>
            <a:endParaRPr lang="en-US" dirty="0" smtClean="0"/>
          </a:p>
          <a:p>
            <a:pPr lvl="1"/>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pic>
        <p:nvPicPr>
          <p:cNvPr id="6" name="Image 5" descr="Logo-APO-LARP.png"/>
          <p:cNvPicPr>
            <a:picLocks noChangeAspect="1"/>
          </p:cNvPicPr>
          <p:nvPr/>
        </p:nvPicPr>
        <p:blipFill>
          <a:blip r:embed="rId2"/>
          <a:stretch>
            <a:fillRect/>
          </a:stretch>
        </p:blipFill>
        <p:spPr>
          <a:xfrm>
            <a:off x="1411930" y="6183563"/>
            <a:ext cx="499889" cy="594990"/>
          </a:xfrm>
          <a:prstGeom prst="rect">
            <a:avLst/>
          </a:prstGeom>
        </p:spPr>
      </p:pic>
      <p:sp>
        <p:nvSpPr>
          <p:cNvPr id="7" name="Slide Number Placeholder 6"/>
          <p:cNvSpPr>
            <a:spLocks noGrp="1"/>
          </p:cNvSpPr>
          <p:nvPr>
            <p:ph type="sldNum" sz="quarter" idx="12"/>
          </p:nvPr>
        </p:nvSpPr>
        <p:spPr/>
        <p:txBody>
          <a:bodyPr/>
          <a:lstStyle/>
          <a:p>
            <a:fld id="{BFDCA1C4-9514-7B4F-976F-D92F7E296653}" type="slidenum">
              <a:rPr lang="fr-FR" smtClean="0"/>
              <a:pPr/>
              <a:t>28</a:t>
            </a:fld>
            <a:endParaRPr lang="fr-FR"/>
          </a:p>
        </p:txBody>
      </p:sp>
    </p:spTree>
    <p:extLst>
      <p:ext uri="{BB962C8B-B14F-4D97-AF65-F5344CB8AC3E}">
        <p14:creationId xmlns:p14="http://schemas.microsoft.com/office/powerpoint/2010/main" val="3155368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 slides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sp>
        <p:nvSpPr>
          <p:cNvPr id="6" name="Slide Number Placeholder 5"/>
          <p:cNvSpPr>
            <a:spLocks noGrp="1"/>
          </p:cNvSpPr>
          <p:nvPr>
            <p:ph type="sldNum" sz="quarter" idx="12"/>
          </p:nvPr>
        </p:nvSpPr>
        <p:spPr/>
        <p:txBody>
          <a:bodyPr/>
          <a:lstStyle/>
          <a:p>
            <a:fld id="{BFDCA1C4-9514-7B4F-976F-D92F7E296653}" type="slidenum">
              <a:rPr lang="fr-FR" smtClean="0"/>
              <a:pPr/>
              <a:t>29</a:t>
            </a:fld>
            <a:endParaRPr lang="fr-FR"/>
          </a:p>
        </p:txBody>
      </p:sp>
      <p:pic>
        <p:nvPicPr>
          <p:cNvPr id="7" name="Image 5" descr="Logo-APO-LARP.png"/>
          <p:cNvPicPr>
            <a:picLocks noChangeAspect="1"/>
          </p:cNvPicPr>
          <p:nvPr/>
        </p:nvPicPr>
        <p:blipFill>
          <a:blip r:embed="rId2"/>
          <a:stretch>
            <a:fillRect/>
          </a:stretch>
        </p:blipFill>
        <p:spPr>
          <a:xfrm>
            <a:off x="1411930" y="6183563"/>
            <a:ext cx="499889" cy="594990"/>
          </a:xfrm>
          <a:prstGeom prst="rect">
            <a:avLst/>
          </a:prstGeom>
        </p:spPr>
      </p:pic>
    </p:spTree>
    <p:extLst>
      <p:ext uri="{BB962C8B-B14F-4D97-AF65-F5344CB8AC3E}">
        <p14:creationId xmlns:p14="http://schemas.microsoft.com/office/powerpoint/2010/main" val="3546683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US Magnets “New” Scope</a:t>
            </a:r>
            <a:endParaRPr lang="en-GB" dirty="0"/>
          </a:p>
        </p:txBody>
      </p:sp>
      <p:sp>
        <p:nvSpPr>
          <p:cNvPr id="7" name="Espace réservé du pied de page 6"/>
          <p:cNvSpPr>
            <a:spLocks noGrp="1"/>
          </p:cNvSpPr>
          <p:nvPr>
            <p:ph type="ftr" sz="quarter" idx="11"/>
          </p:nvPr>
        </p:nvSpPr>
        <p:spPr/>
        <p:txBody>
          <a:bodyPr/>
          <a:lstStyle/>
          <a:p>
            <a:r>
              <a:rPr lang="en-US" noProof="0" smtClean="0"/>
              <a:t>G. Ambrosio - NbSn IT Quads Q1/Q3 - 17 October 2016</a:t>
            </a:r>
            <a:endParaRPr lang="en-GB" noProof="0" dirty="0"/>
          </a:p>
        </p:txBody>
      </p:sp>
      <p:pic>
        <p:nvPicPr>
          <p:cNvPr id="10" name="Image 9" descr="Logo-APO-LARP.png"/>
          <p:cNvPicPr>
            <a:picLocks noChangeAspect="1"/>
          </p:cNvPicPr>
          <p:nvPr/>
        </p:nvPicPr>
        <p:blipFill>
          <a:blip r:embed="rId2"/>
          <a:stretch>
            <a:fillRect/>
          </a:stretch>
        </p:blipFill>
        <p:spPr>
          <a:xfrm>
            <a:off x="1411930" y="6183563"/>
            <a:ext cx="499889" cy="594990"/>
          </a:xfrm>
          <a:prstGeom prst="rect">
            <a:avLst/>
          </a:prstGeom>
        </p:spPr>
      </p:pic>
      <p:sp>
        <p:nvSpPr>
          <p:cNvPr id="4" name="Content Placeholder 3"/>
          <p:cNvSpPr>
            <a:spLocks noGrp="1"/>
          </p:cNvSpPr>
          <p:nvPr>
            <p:ph sz="half" idx="2"/>
          </p:nvPr>
        </p:nvSpPr>
        <p:spPr>
          <a:xfrm>
            <a:off x="1158681" y="910180"/>
            <a:ext cx="6768752" cy="2518820"/>
          </a:xfrm>
        </p:spPr>
        <p:txBody>
          <a:bodyPr>
            <a:normAutofit fontScale="92500" lnSpcReduction="10000"/>
          </a:bodyPr>
          <a:lstStyle/>
          <a:p>
            <a:r>
              <a:rPr lang="en-US" dirty="0" smtClean="0"/>
              <a:t>Threshold</a:t>
            </a:r>
          </a:p>
          <a:p>
            <a:pPr lvl="1"/>
            <a:r>
              <a:rPr lang="en-US" b="1" dirty="0" smtClean="0"/>
              <a:t>Five Q1 </a:t>
            </a:r>
            <a:r>
              <a:rPr lang="en-US" dirty="0" smtClean="0"/>
              <a:t>and </a:t>
            </a:r>
            <a:r>
              <a:rPr lang="en-US" b="1" dirty="0" smtClean="0"/>
              <a:t>Five Q3 Cryostated Magnets</a:t>
            </a:r>
          </a:p>
          <a:p>
            <a:pPr lvl="2"/>
            <a:r>
              <a:rPr lang="en-US" dirty="0" smtClean="0"/>
              <a:t>Includes one spare for each (8 for tunnel + 2 spares)</a:t>
            </a:r>
          </a:p>
          <a:p>
            <a:pPr lvl="3"/>
            <a:r>
              <a:rPr lang="en-US" dirty="0" smtClean="0"/>
              <a:t>Q1 and Q3 cold masses expected to be ~identical</a:t>
            </a:r>
          </a:p>
          <a:p>
            <a:pPr lvl="2"/>
            <a:r>
              <a:rPr lang="en-US" dirty="0" smtClean="0"/>
              <a:t>Q1/Q3 magnetic length = 4.2 + 4.2 m</a:t>
            </a:r>
          </a:p>
          <a:p>
            <a:pPr lvl="2"/>
            <a:r>
              <a:rPr lang="en-US" dirty="0" smtClean="0"/>
              <a:t>Cryostats from CERN as “assembly kits”</a:t>
            </a:r>
          </a:p>
          <a:p>
            <a:r>
              <a:rPr lang="en-US" dirty="0" smtClean="0">
                <a:solidFill>
                  <a:schemeClr val="bg1">
                    <a:lumMod val="75000"/>
                  </a:schemeClr>
                </a:solidFill>
              </a:rPr>
              <a:t>Objective</a:t>
            </a:r>
          </a:p>
          <a:p>
            <a:pPr lvl="1"/>
            <a:r>
              <a:rPr lang="en-US" dirty="0" smtClean="0">
                <a:solidFill>
                  <a:schemeClr val="bg1">
                    <a:lumMod val="75000"/>
                  </a:schemeClr>
                </a:solidFill>
              </a:rPr>
              <a:t>One additional Cold Mass Assembly spare</a:t>
            </a:r>
          </a:p>
        </p:txBody>
      </p:sp>
      <p:pic>
        <p:nvPicPr>
          <p:cNvPr id="35" name="Picture 34"/>
          <p:cNvPicPr>
            <a:picLocks noChangeAspect="1"/>
          </p:cNvPicPr>
          <p:nvPr/>
        </p:nvPicPr>
        <p:blipFill rotWithShape="1">
          <a:blip r:embed="rId3">
            <a:clrChange>
              <a:clrFrom>
                <a:srgbClr val="FFFFFF"/>
              </a:clrFrom>
              <a:clrTo>
                <a:srgbClr val="FFFFFF">
                  <a:alpha val="0"/>
                </a:srgbClr>
              </a:clrTo>
            </a:clrChange>
          </a:blip>
          <a:srcRect l="6273" t="7285" r="3922" b="47060"/>
          <a:stretch/>
        </p:blipFill>
        <p:spPr>
          <a:xfrm>
            <a:off x="686104" y="3140968"/>
            <a:ext cx="7771791" cy="2322011"/>
          </a:xfrm>
          <a:prstGeom prst="rect">
            <a:avLst/>
          </a:prstGeom>
        </p:spPr>
      </p:pic>
      <p:sp>
        <p:nvSpPr>
          <p:cNvPr id="6" name="Slide Number Placeholder 5"/>
          <p:cNvSpPr>
            <a:spLocks noGrp="1"/>
          </p:cNvSpPr>
          <p:nvPr>
            <p:ph type="sldNum" sz="quarter" idx="12"/>
          </p:nvPr>
        </p:nvSpPr>
        <p:spPr/>
        <p:txBody>
          <a:bodyPr/>
          <a:lstStyle/>
          <a:p>
            <a:fld id="{BFDCA1C4-9514-7B4F-976F-D92F7E296653}" type="slidenum">
              <a:rPr lang="fr-FR" smtClean="0"/>
              <a:pPr/>
              <a:t>3</a:t>
            </a:fld>
            <a:endParaRPr lang="fr-FR"/>
          </a:p>
        </p:txBody>
      </p:sp>
      <p:pic>
        <p:nvPicPr>
          <p:cNvPr id="12" name="Picture 11"/>
          <p:cNvPicPr>
            <a:picLocks noChangeAspect="1"/>
          </p:cNvPicPr>
          <p:nvPr/>
        </p:nvPicPr>
        <p:blipFill>
          <a:blip r:embed="rId4"/>
          <a:stretch>
            <a:fillRect/>
          </a:stretch>
        </p:blipFill>
        <p:spPr>
          <a:xfrm>
            <a:off x="1785527" y="5042581"/>
            <a:ext cx="4904739" cy="1313769"/>
          </a:xfrm>
          <a:prstGeom prst="rect">
            <a:avLst/>
          </a:prstGeom>
        </p:spPr>
      </p:pic>
    </p:spTree>
    <p:extLst>
      <p:ext uri="{BB962C8B-B14F-4D97-AF65-F5344CB8AC3E}">
        <p14:creationId xmlns:p14="http://schemas.microsoft.com/office/powerpoint/2010/main" val="8733935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Mitigation: Failure Rate Assumptions</a:t>
            </a:r>
            <a:endParaRPr lang="en-US" dirty="0"/>
          </a:p>
        </p:txBody>
      </p:sp>
      <p:sp>
        <p:nvSpPr>
          <p:cNvPr id="3" name="Content Placeholder 2"/>
          <p:cNvSpPr>
            <a:spLocks noGrp="1"/>
          </p:cNvSpPr>
          <p:nvPr>
            <p:ph idx="1"/>
          </p:nvPr>
        </p:nvSpPr>
        <p:spPr>
          <a:xfrm>
            <a:off x="441864" y="1104273"/>
            <a:ext cx="8424936" cy="3217912"/>
          </a:xfrm>
        </p:spPr>
        <p:txBody>
          <a:bodyPr>
            <a:normAutofit fontScale="55000" lnSpcReduction="20000"/>
          </a:bodyPr>
          <a:lstStyle/>
          <a:p>
            <a:r>
              <a:rPr lang="en-US" u="sng" dirty="0" smtClean="0"/>
              <a:t>Cable </a:t>
            </a:r>
            <a:r>
              <a:rPr lang="en-US" u="sng" dirty="0"/>
              <a:t>Yield</a:t>
            </a:r>
            <a:r>
              <a:rPr lang="en-US" dirty="0"/>
              <a:t>: </a:t>
            </a:r>
            <a:r>
              <a:rPr lang="en-US" b="1" dirty="0" smtClean="0"/>
              <a:t>100 </a:t>
            </a:r>
            <a:r>
              <a:rPr lang="en-US" dirty="0"/>
              <a:t>Unit Length of cable will have to be fabricated to produce </a:t>
            </a:r>
            <a:r>
              <a:rPr lang="en-US" b="1" dirty="0"/>
              <a:t>90</a:t>
            </a:r>
            <a:r>
              <a:rPr lang="en-US" dirty="0"/>
              <a:t> </a:t>
            </a:r>
            <a:r>
              <a:rPr lang="en-US" dirty="0" smtClean="0"/>
              <a:t>acceptable cables (a </a:t>
            </a:r>
            <a:r>
              <a:rPr lang="en-US" b="1" dirty="0" smtClean="0"/>
              <a:t>10%</a:t>
            </a:r>
            <a:r>
              <a:rPr lang="en-US" dirty="0" smtClean="0"/>
              <a:t> </a:t>
            </a:r>
            <a:r>
              <a:rPr lang="en-US" dirty="0"/>
              <a:t>failure rate in cable production). A rejected cable is assumed to be scrapped.</a:t>
            </a:r>
          </a:p>
          <a:p>
            <a:pPr marL="0" indent="0">
              <a:buNone/>
            </a:pPr>
            <a:r>
              <a:rPr lang="en-US" dirty="0"/>
              <a:t> </a:t>
            </a:r>
          </a:p>
          <a:p>
            <a:r>
              <a:rPr lang="en-US" u="sng" dirty="0" smtClean="0"/>
              <a:t>Coil </a:t>
            </a:r>
            <a:r>
              <a:rPr lang="en-US" u="sng" dirty="0"/>
              <a:t>Yield</a:t>
            </a:r>
            <a:r>
              <a:rPr lang="en-US" dirty="0"/>
              <a:t>: </a:t>
            </a:r>
            <a:r>
              <a:rPr lang="en-US" b="1" dirty="0" smtClean="0"/>
              <a:t>90</a:t>
            </a:r>
            <a:r>
              <a:rPr lang="en-US" dirty="0" smtClean="0"/>
              <a:t> </a:t>
            </a:r>
            <a:r>
              <a:rPr lang="en-US" dirty="0"/>
              <a:t>coils will have to be fabricated to produce </a:t>
            </a:r>
            <a:r>
              <a:rPr lang="en-US" b="1" dirty="0"/>
              <a:t>80</a:t>
            </a:r>
            <a:r>
              <a:rPr lang="en-US" dirty="0"/>
              <a:t> acceptable coils (a </a:t>
            </a:r>
            <a:r>
              <a:rPr lang="en-US" b="1" dirty="0" smtClean="0"/>
              <a:t>11.1%</a:t>
            </a:r>
            <a:r>
              <a:rPr lang="en-US" dirty="0" smtClean="0"/>
              <a:t> </a:t>
            </a:r>
            <a:r>
              <a:rPr lang="en-US" dirty="0"/>
              <a:t>failure rate in coil production). A rejected coil is assumed to be scrapped.</a:t>
            </a:r>
          </a:p>
          <a:p>
            <a:pPr marL="0" indent="0">
              <a:buNone/>
            </a:pPr>
            <a:r>
              <a:rPr lang="en-US" dirty="0"/>
              <a:t> </a:t>
            </a:r>
          </a:p>
          <a:p>
            <a:r>
              <a:rPr lang="en-US" u="sng" dirty="0" smtClean="0"/>
              <a:t>Magnet </a:t>
            </a:r>
            <a:r>
              <a:rPr lang="en-US" u="sng" dirty="0"/>
              <a:t>Yield</a:t>
            </a:r>
            <a:r>
              <a:rPr lang="en-US" dirty="0"/>
              <a:t>: </a:t>
            </a:r>
            <a:r>
              <a:rPr lang="en-US" b="1" dirty="0" smtClean="0"/>
              <a:t>3</a:t>
            </a:r>
            <a:r>
              <a:rPr lang="en-US" dirty="0" smtClean="0"/>
              <a:t> </a:t>
            </a:r>
            <a:r>
              <a:rPr lang="en-US" dirty="0"/>
              <a:t>of the </a:t>
            </a:r>
            <a:r>
              <a:rPr lang="en-US" b="1" dirty="0"/>
              <a:t>20</a:t>
            </a:r>
            <a:r>
              <a:rPr lang="en-US" dirty="0"/>
              <a:t> magnets will not pass vertical testing and will have to be re-worked </a:t>
            </a:r>
            <a:r>
              <a:rPr lang="en-US" dirty="0" smtClean="0"/>
              <a:t>and re-tested to </a:t>
            </a:r>
            <a:r>
              <a:rPr lang="en-US" dirty="0"/>
              <a:t>produce an acceptable magnet (a </a:t>
            </a:r>
            <a:r>
              <a:rPr lang="en-US" b="1" dirty="0"/>
              <a:t>15%</a:t>
            </a:r>
            <a:r>
              <a:rPr lang="en-US" dirty="0"/>
              <a:t> failure rate in magnet production</a:t>
            </a:r>
            <a:r>
              <a:rPr lang="en-US" dirty="0" smtClean="0"/>
              <a:t>). </a:t>
            </a:r>
          </a:p>
          <a:p>
            <a:pPr marL="0" indent="0">
              <a:buNone/>
            </a:pPr>
            <a:r>
              <a:rPr lang="en-US" dirty="0"/>
              <a:t> </a:t>
            </a:r>
          </a:p>
          <a:p>
            <a:r>
              <a:rPr lang="en-US" u="sng" dirty="0" smtClean="0"/>
              <a:t>Cold </a:t>
            </a:r>
            <a:r>
              <a:rPr lang="en-US" u="sng" dirty="0"/>
              <a:t>Mass Yield</a:t>
            </a:r>
            <a:r>
              <a:rPr lang="en-US" dirty="0"/>
              <a:t>: </a:t>
            </a:r>
            <a:r>
              <a:rPr lang="en-US" b="1" dirty="0" smtClean="0"/>
              <a:t>1</a:t>
            </a:r>
            <a:r>
              <a:rPr lang="en-US" dirty="0" smtClean="0"/>
              <a:t> </a:t>
            </a:r>
            <a:r>
              <a:rPr lang="en-US" dirty="0"/>
              <a:t>of the </a:t>
            </a:r>
            <a:r>
              <a:rPr lang="en-US" b="1" dirty="0"/>
              <a:t>10</a:t>
            </a:r>
            <a:r>
              <a:rPr lang="en-US" dirty="0"/>
              <a:t> cold masses will not pass horizontal testing and will have to be re-worked </a:t>
            </a:r>
            <a:r>
              <a:rPr lang="en-US" dirty="0" smtClean="0"/>
              <a:t>and re-tested to </a:t>
            </a:r>
            <a:r>
              <a:rPr lang="en-US" dirty="0"/>
              <a:t>product an acceptable cold mass (a </a:t>
            </a:r>
            <a:r>
              <a:rPr lang="en-US" b="1" dirty="0"/>
              <a:t>10%</a:t>
            </a:r>
            <a:r>
              <a:rPr lang="en-US" dirty="0"/>
              <a:t> failure rate in cold mass production). </a:t>
            </a:r>
            <a:endParaRPr lang="en-US" dirty="0" smtClean="0"/>
          </a:p>
          <a:p>
            <a:endParaRPr lang="en-US" dirty="0"/>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r>
              <a:rPr lang="en-US" smtClean="0">
                <a:solidFill>
                  <a:srgbClr val="64BCD9"/>
                </a:solidFill>
              </a:rPr>
              <a:t>G. Ambrosio - NbSn IT Quads Q1/Q3 - 17 October 2016</a:t>
            </a:r>
            <a:endParaRPr lang="en-GB" dirty="0">
              <a:solidFill>
                <a:srgbClr val="64BCD9"/>
              </a:solidFill>
            </a:endParaRPr>
          </a:p>
        </p:txBody>
      </p:sp>
      <p:sp>
        <p:nvSpPr>
          <p:cNvPr id="7" name="TextBox 6"/>
          <p:cNvSpPr txBox="1"/>
          <p:nvPr/>
        </p:nvSpPr>
        <p:spPr>
          <a:xfrm>
            <a:off x="1403648" y="4293096"/>
            <a:ext cx="6336704" cy="1200329"/>
          </a:xfrm>
          <a:prstGeom prst="rect">
            <a:avLst/>
          </a:prstGeom>
          <a:noFill/>
          <a:ln>
            <a:solidFill>
              <a:schemeClr val="accent4"/>
            </a:solidFill>
          </a:ln>
        </p:spPr>
        <p:txBody>
          <a:bodyPr wrap="square" rtlCol="0">
            <a:spAutoFit/>
          </a:bodyPr>
          <a:lstStyle/>
          <a:p>
            <a:pPr algn="ctr"/>
            <a:r>
              <a:rPr lang="en-US" dirty="0" smtClean="0">
                <a:solidFill>
                  <a:prstClr val="black"/>
                </a:solidFill>
              </a:rPr>
              <a:t>If during project execution these failures do not materialize and adequate contingency is earned back, additional spares (up to an entire cold mass assembly) could be delivered to CERN (proposed Objective KPP)</a:t>
            </a:r>
            <a:endParaRPr lang="en-US" dirty="0">
              <a:solidFill>
                <a:prstClr val="black"/>
              </a:solidFill>
            </a:endParaRPr>
          </a:p>
        </p:txBody>
      </p:sp>
      <p:pic>
        <p:nvPicPr>
          <p:cNvPr id="8" name="Image 5" descr="Logo-APO-LARP.png"/>
          <p:cNvPicPr>
            <a:picLocks noChangeAspect="1"/>
          </p:cNvPicPr>
          <p:nvPr/>
        </p:nvPicPr>
        <p:blipFill>
          <a:blip r:embed="rId2"/>
          <a:stretch>
            <a:fillRect/>
          </a:stretch>
        </p:blipFill>
        <p:spPr>
          <a:xfrm>
            <a:off x="1411930" y="6183563"/>
            <a:ext cx="499889" cy="594990"/>
          </a:xfrm>
          <a:prstGeom prst="rect">
            <a:avLst/>
          </a:prstGeom>
        </p:spPr>
      </p:pic>
      <p:sp>
        <p:nvSpPr>
          <p:cNvPr id="6" name="Slide Number Placeholder 5"/>
          <p:cNvSpPr>
            <a:spLocks noGrp="1"/>
          </p:cNvSpPr>
          <p:nvPr>
            <p:ph type="sldNum" sz="quarter" idx="12"/>
          </p:nvPr>
        </p:nvSpPr>
        <p:spPr/>
        <p:txBody>
          <a:bodyPr/>
          <a:lstStyle/>
          <a:p>
            <a:fld id="{BFDCA1C4-9514-7B4F-976F-D92F7E296653}" type="slidenum">
              <a:rPr lang="fr-FR" smtClean="0">
                <a:solidFill>
                  <a:srgbClr val="64BCD9"/>
                </a:solidFill>
              </a:rPr>
              <a:pPr/>
              <a:t>30</a:t>
            </a:fld>
            <a:endParaRPr lang="fr-FR">
              <a:solidFill>
                <a:srgbClr val="64BCD9"/>
              </a:solidFill>
            </a:endParaRPr>
          </a:p>
        </p:txBody>
      </p:sp>
    </p:spTree>
    <p:extLst>
      <p:ext uri="{BB962C8B-B14F-4D97-AF65-F5344CB8AC3E}">
        <p14:creationId xmlns:p14="http://schemas.microsoft.com/office/powerpoint/2010/main" val="498036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2109608"/>
            <a:ext cx="3155425" cy="2309991"/>
          </a:xfrm>
        </p:spPr>
        <p:txBody>
          <a:bodyPr>
            <a:normAutofit fontScale="90000"/>
          </a:bodyPr>
          <a:lstStyle/>
          <a:p>
            <a:r>
              <a:rPr lang="en-US" sz="2400" dirty="0" smtClean="0">
                <a:latin typeface="+mn-lt"/>
              </a:rPr>
              <a:t>Both ends of Magnet stayed below 1.9K while PS was ramped to ~ 18 kA, below 1.95K while PS was ramped to 22KA</a:t>
            </a:r>
            <a:endParaRPr lang="en-US" sz="2400" dirty="0">
              <a:latin typeface="+mn-lt"/>
            </a:endParaRPr>
          </a:p>
        </p:txBody>
      </p:sp>
      <p:graphicFrame>
        <p:nvGraphicFramePr>
          <p:cNvPr id="4" name="Chart 3"/>
          <p:cNvGraphicFramePr>
            <a:graphicFrameLocks/>
          </p:cNvGraphicFramePr>
          <p:nvPr>
            <p:extLst/>
          </p:nvPr>
        </p:nvGraphicFramePr>
        <p:xfrm>
          <a:off x="3765025" y="1038999"/>
          <a:ext cx="4495800" cy="2438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nvPr>
        </p:nvGraphicFramePr>
        <p:xfrm>
          <a:off x="3733800" y="3782199"/>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rot="16200000">
            <a:off x="2745915" y="1905709"/>
            <a:ext cx="1340752" cy="369332"/>
          </a:xfrm>
          <a:prstGeom prst="rect">
            <a:avLst/>
          </a:prstGeom>
          <a:noFill/>
        </p:spPr>
        <p:txBody>
          <a:bodyPr wrap="none" rtlCol="0">
            <a:spAutoFit/>
          </a:bodyPr>
          <a:lstStyle/>
          <a:p>
            <a:pPr defTabSz="914400"/>
            <a:r>
              <a:rPr lang="en-US" dirty="0" smtClean="0">
                <a:solidFill>
                  <a:srgbClr val="000000"/>
                </a:solidFill>
              </a:rPr>
              <a:t>Mag Temp K</a:t>
            </a:r>
            <a:endParaRPr lang="en-US" dirty="0">
              <a:solidFill>
                <a:srgbClr val="000000"/>
              </a:solidFill>
            </a:endParaRPr>
          </a:p>
        </p:txBody>
      </p:sp>
      <p:sp>
        <p:nvSpPr>
          <p:cNvPr id="7" name="TextBox 6"/>
          <p:cNvSpPr txBox="1"/>
          <p:nvPr/>
        </p:nvSpPr>
        <p:spPr>
          <a:xfrm rot="16200000">
            <a:off x="2699749" y="4618877"/>
            <a:ext cx="1433085" cy="369332"/>
          </a:xfrm>
          <a:prstGeom prst="rect">
            <a:avLst/>
          </a:prstGeom>
          <a:noFill/>
        </p:spPr>
        <p:txBody>
          <a:bodyPr wrap="none" rtlCol="0">
            <a:spAutoFit/>
          </a:bodyPr>
          <a:lstStyle/>
          <a:p>
            <a:pPr defTabSz="914400"/>
            <a:r>
              <a:rPr lang="en-US" dirty="0" smtClean="0">
                <a:solidFill>
                  <a:srgbClr val="000000"/>
                </a:solidFill>
              </a:rPr>
              <a:t>PS Current- A</a:t>
            </a:r>
            <a:endParaRPr lang="en-US" dirty="0">
              <a:solidFill>
                <a:srgbClr val="000000"/>
              </a:solidFill>
            </a:endParaRPr>
          </a:p>
        </p:txBody>
      </p:sp>
      <p:sp>
        <p:nvSpPr>
          <p:cNvPr id="8" name="TextBox 7"/>
          <p:cNvSpPr txBox="1"/>
          <p:nvPr/>
        </p:nvSpPr>
        <p:spPr>
          <a:xfrm>
            <a:off x="5670025" y="3405664"/>
            <a:ext cx="699550" cy="276999"/>
          </a:xfrm>
          <a:prstGeom prst="rect">
            <a:avLst/>
          </a:prstGeom>
          <a:noFill/>
        </p:spPr>
        <p:txBody>
          <a:bodyPr wrap="none" rtlCol="0">
            <a:spAutoFit/>
          </a:bodyPr>
          <a:lstStyle/>
          <a:p>
            <a:pPr defTabSz="914400"/>
            <a:r>
              <a:rPr lang="en-US" sz="1200" dirty="0" smtClean="0">
                <a:solidFill>
                  <a:srgbClr val="000000"/>
                </a:solidFill>
              </a:rPr>
              <a:t>Seconds</a:t>
            </a:r>
            <a:endParaRPr lang="en-US" sz="1200" dirty="0">
              <a:solidFill>
                <a:srgbClr val="000000"/>
              </a:solidFill>
            </a:endParaRPr>
          </a:p>
        </p:txBody>
      </p:sp>
      <p:sp>
        <p:nvSpPr>
          <p:cNvPr id="9" name="TextBox 8"/>
          <p:cNvSpPr txBox="1"/>
          <p:nvPr/>
        </p:nvSpPr>
        <p:spPr>
          <a:xfrm>
            <a:off x="5848831" y="6573798"/>
            <a:ext cx="699550" cy="276999"/>
          </a:xfrm>
          <a:prstGeom prst="rect">
            <a:avLst/>
          </a:prstGeom>
          <a:noFill/>
        </p:spPr>
        <p:txBody>
          <a:bodyPr wrap="none" rtlCol="0">
            <a:spAutoFit/>
          </a:bodyPr>
          <a:lstStyle/>
          <a:p>
            <a:pPr defTabSz="914400"/>
            <a:r>
              <a:rPr lang="en-US" sz="1200" dirty="0" smtClean="0">
                <a:solidFill>
                  <a:srgbClr val="000000"/>
                </a:solidFill>
              </a:rPr>
              <a:t>Seconds</a:t>
            </a:r>
            <a:endParaRPr lang="en-US" sz="1200" dirty="0">
              <a:solidFill>
                <a:srgbClr val="000000"/>
              </a:solidFill>
            </a:endParaRPr>
          </a:p>
        </p:txBody>
      </p:sp>
      <p:sp>
        <p:nvSpPr>
          <p:cNvPr id="10" name="TextBox 9"/>
          <p:cNvSpPr txBox="1"/>
          <p:nvPr/>
        </p:nvSpPr>
        <p:spPr>
          <a:xfrm>
            <a:off x="838200" y="329992"/>
            <a:ext cx="6477000" cy="461665"/>
          </a:xfrm>
          <a:prstGeom prst="rect">
            <a:avLst/>
          </a:prstGeom>
          <a:noFill/>
        </p:spPr>
        <p:txBody>
          <a:bodyPr wrap="square" rtlCol="0">
            <a:spAutoFit/>
          </a:bodyPr>
          <a:lstStyle/>
          <a:p>
            <a:pPr algn="ctr" defTabSz="914400"/>
            <a:r>
              <a:rPr lang="en-US" sz="2400" dirty="0" smtClean="0">
                <a:solidFill>
                  <a:srgbClr val="000000"/>
                </a:solidFill>
              </a:rPr>
              <a:t>Test Results</a:t>
            </a:r>
            <a:endParaRPr lang="en-US" sz="2400" dirty="0">
              <a:solidFill>
                <a:srgbClr val="000000"/>
              </a:solidFill>
            </a:endParaRPr>
          </a:p>
        </p:txBody>
      </p:sp>
      <p:sp>
        <p:nvSpPr>
          <p:cNvPr id="3" name="Slide Number Placeholder 2"/>
          <p:cNvSpPr>
            <a:spLocks noGrp="1"/>
          </p:cNvSpPr>
          <p:nvPr>
            <p:ph type="sldNum" sz="quarter" idx="11"/>
          </p:nvPr>
        </p:nvSpPr>
        <p:spPr/>
        <p:txBody>
          <a:bodyPr/>
          <a:lstStyle/>
          <a:p>
            <a:fld id="{65B1C452-782B-4FFF-9AF4-03AAEBE936A5}" type="slidenum">
              <a:rPr lang="en-US" altLang="en-US" smtClean="0"/>
              <a:pPr/>
              <a:t>31</a:t>
            </a:fld>
            <a:endParaRPr lang="en-US" altLang="en-US" sz="1400">
              <a:latin typeface="Times New Roman" pitchFamily="18" charset="0"/>
            </a:endParaRPr>
          </a:p>
        </p:txBody>
      </p:sp>
    </p:spTree>
    <p:extLst>
      <p:ext uri="{BB962C8B-B14F-4D97-AF65-F5344CB8AC3E}">
        <p14:creationId xmlns:p14="http://schemas.microsoft.com/office/powerpoint/2010/main" val="854618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055406" y="3397637"/>
            <a:ext cx="4476594" cy="2719174"/>
          </a:xfrm>
          <a:prstGeom prst="rect">
            <a:avLst/>
          </a:prstGeom>
        </p:spPr>
      </p:pic>
      <p:sp>
        <p:nvSpPr>
          <p:cNvPr id="9" name="Title 8"/>
          <p:cNvSpPr>
            <a:spLocks noGrp="1"/>
          </p:cNvSpPr>
          <p:nvPr>
            <p:ph type="title"/>
          </p:nvPr>
        </p:nvSpPr>
        <p:spPr/>
        <p:txBody>
          <a:bodyPr/>
          <a:lstStyle/>
          <a:p>
            <a:r>
              <a:rPr lang="en-US" dirty="0" smtClean="0"/>
              <a:t>Scope (Cont.)</a:t>
            </a:r>
            <a:endParaRPr lang="en-US" dirty="0"/>
          </a:p>
        </p:txBody>
      </p:sp>
      <p:sp>
        <p:nvSpPr>
          <p:cNvPr id="10" name="Content Placeholder 9"/>
          <p:cNvSpPr>
            <a:spLocks noGrp="1"/>
          </p:cNvSpPr>
          <p:nvPr>
            <p:ph idx="1"/>
          </p:nvPr>
        </p:nvSpPr>
        <p:spPr>
          <a:xfrm>
            <a:off x="612000" y="980728"/>
            <a:ext cx="8074800" cy="1512168"/>
          </a:xfrm>
        </p:spPr>
        <p:txBody>
          <a:bodyPr>
            <a:normAutofit fontScale="55000" lnSpcReduction="20000"/>
          </a:bodyPr>
          <a:lstStyle/>
          <a:p>
            <a:r>
              <a:rPr lang="en-US" dirty="0" smtClean="0"/>
              <a:t>Magnet and Cold Mass Functional Requirements</a:t>
            </a:r>
          </a:p>
          <a:p>
            <a:pPr lvl="1"/>
            <a:r>
              <a:rPr lang="en-US" dirty="0" smtClean="0"/>
              <a:t>In CERN EDMS, out for Work Package Review and Approval</a:t>
            </a:r>
          </a:p>
          <a:p>
            <a:pPr lvl="2"/>
            <a:r>
              <a:rPr lang="en-US" dirty="0" smtClean="0"/>
              <a:t>LHC-MQXFA-ES-00001 (EDMS #1535430)</a:t>
            </a:r>
            <a:endParaRPr lang="en-US" dirty="0"/>
          </a:p>
          <a:p>
            <a:pPr lvl="2"/>
            <a:r>
              <a:rPr lang="en-US" dirty="0" smtClean="0"/>
              <a:t>LHC-LMQXFA-ES-00001 (EDMS #1686197)</a:t>
            </a:r>
          </a:p>
          <a:p>
            <a:pPr lvl="1"/>
            <a:r>
              <a:rPr lang="en-US" dirty="0" smtClean="0"/>
              <a:t>Has been working with CERN since May 2015 to identify and agree on requirements</a:t>
            </a:r>
          </a:p>
          <a:p>
            <a:pPr lvl="2"/>
            <a:r>
              <a:rPr lang="en-US" dirty="0" smtClean="0">
                <a:solidFill>
                  <a:srgbClr val="FF0000"/>
                </a:solidFill>
              </a:rPr>
              <a:t>Main remaining open issue: pressure vessel safety requirements</a:t>
            </a:r>
          </a:p>
          <a:p>
            <a:r>
              <a:rPr lang="en-US" dirty="0" smtClean="0"/>
              <a:t>Interface Documents, Requirements Verification Procedures and Acceptance Document next (</a:t>
            </a:r>
            <a:r>
              <a:rPr lang="en-US" dirty="0" smtClean="0">
                <a:solidFill>
                  <a:srgbClr val="FF0000"/>
                </a:solidFill>
              </a:rPr>
              <a:t>to be done</a:t>
            </a:r>
            <a:r>
              <a:rPr lang="en-US" dirty="0" smtClean="0"/>
              <a:t>)</a:t>
            </a:r>
            <a:endParaRPr lang="en-US" dirty="0">
              <a:solidFill>
                <a:srgbClr val="FF0000"/>
              </a:solidFill>
            </a:endParaRPr>
          </a:p>
        </p:txBody>
      </p:sp>
      <p:sp>
        <p:nvSpPr>
          <p:cNvPr id="7" name="Footer Placeholder 6"/>
          <p:cNvSpPr>
            <a:spLocks noGrp="1"/>
          </p:cNvSpPr>
          <p:nvPr>
            <p:ph type="ftr" sz="quarter" idx="11"/>
          </p:nvPr>
        </p:nvSpPr>
        <p:spPr/>
        <p:txBody>
          <a:bodyPr/>
          <a:lstStyle/>
          <a:p>
            <a:r>
              <a:rPr lang="en-US" noProof="0" smtClean="0"/>
              <a:t>G. Ambrosio - NbSn IT Quads Q1/Q3 - 17 October 2016</a:t>
            </a:r>
            <a:endParaRPr lang="en-GB" noProof="0"/>
          </a:p>
        </p:txBody>
      </p:sp>
      <p:pic>
        <p:nvPicPr>
          <p:cNvPr id="11" name="Picture 10"/>
          <p:cNvPicPr>
            <a:picLocks noChangeAspect="1"/>
          </p:cNvPicPr>
          <p:nvPr/>
        </p:nvPicPr>
        <p:blipFill>
          <a:blip r:embed="rId3"/>
          <a:stretch>
            <a:fillRect/>
          </a:stretch>
        </p:blipFill>
        <p:spPr>
          <a:xfrm>
            <a:off x="683568" y="2573624"/>
            <a:ext cx="4787555" cy="3246389"/>
          </a:xfrm>
          <a:prstGeom prst="rect">
            <a:avLst/>
          </a:prstGeom>
        </p:spPr>
      </p:pic>
      <p:pic>
        <p:nvPicPr>
          <p:cNvPr id="13" name="Image 5" descr="Logo-APO-LARP.png"/>
          <p:cNvPicPr>
            <a:picLocks noChangeAspect="1"/>
          </p:cNvPicPr>
          <p:nvPr/>
        </p:nvPicPr>
        <p:blipFill>
          <a:blip r:embed="rId4"/>
          <a:stretch>
            <a:fillRect/>
          </a:stretch>
        </p:blipFill>
        <p:spPr>
          <a:xfrm>
            <a:off x="1411930" y="6183563"/>
            <a:ext cx="499889" cy="594990"/>
          </a:xfrm>
          <a:prstGeom prst="rect">
            <a:avLst/>
          </a:prstGeom>
        </p:spPr>
      </p:pic>
      <p:sp>
        <p:nvSpPr>
          <p:cNvPr id="2" name="Slide Number Placeholder 1"/>
          <p:cNvSpPr>
            <a:spLocks noGrp="1"/>
          </p:cNvSpPr>
          <p:nvPr>
            <p:ph type="sldNum" sz="quarter" idx="12"/>
          </p:nvPr>
        </p:nvSpPr>
        <p:spPr/>
        <p:txBody>
          <a:bodyPr/>
          <a:lstStyle/>
          <a:p>
            <a:fld id="{BFDCA1C4-9514-7B4F-976F-D92F7E296653}" type="slidenum">
              <a:rPr lang="fr-FR" smtClean="0"/>
              <a:pPr/>
              <a:t>4</a:t>
            </a:fld>
            <a:endParaRPr lang="fr-FR"/>
          </a:p>
        </p:txBody>
      </p:sp>
    </p:spTree>
    <p:extLst>
      <p:ext uri="{BB962C8B-B14F-4D97-AF65-F5344CB8AC3E}">
        <p14:creationId xmlns:p14="http://schemas.microsoft.com/office/powerpoint/2010/main" val="9816138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a:t>
            </a:r>
            <a:endParaRPr lang="en-US" dirty="0"/>
          </a:p>
        </p:txBody>
      </p:sp>
      <p:sp>
        <p:nvSpPr>
          <p:cNvPr id="3" name="Content Placeholder 2"/>
          <p:cNvSpPr>
            <a:spLocks noGrp="1"/>
          </p:cNvSpPr>
          <p:nvPr>
            <p:ph idx="1"/>
          </p:nvPr>
        </p:nvSpPr>
        <p:spPr>
          <a:xfrm>
            <a:off x="323528" y="1174694"/>
            <a:ext cx="8424496" cy="736342"/>
          </a:xfrm>
        </p:spPr>
        <p:txBody>
          <a:bodyPr/>
          <a:lstStyle/>
          <a:p>
            <a:r>
              <a:rPr lang="en-US" dirty="0" smtClean="0"/>
              <a:t>Q1/Q3 Cryostated magnets are ~identical to Q2a/b</a:t>
            </a:r>
          </a:p>
        </p:txBody>
      </p:sp>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pic>
        <p:nvPicPr>
          <p:cNvPr id="6" name="Picture 5"/>
          <p:cNvPicPr>
            <a:picLocks noChangeAspect="1"/>
          </p:cNvPicPr>
          <p:nvPr/>
        </p:nvPicPr>
        <p:blipFill>
          <a:blip r:embed="rId2"/>
          <a:stretch>
            <a:fillRect/>
          </a:stretch>
        </p:blipFill>
        <p:spPr>
          <a:xfrm>
            <a:off x="0" y="2056991"/>
            <a:ext cx="4211960" cy="4801010"/>
          </a:xfrm>
          <a:prstGeom prst="rect">
            <a:avLst/>
          </a:prstGeom>
        </p:spPr>
      </p:pic>
      <p:sp>
        <p:nvSpPr>
          <p:cNvPr id="7" name="Slide Number Placeholder 6"/>
          <p:cNvSpPr>
            <a:spLocks noGrp="1"/>
          </p:cNvSpPr>
          <p:nvPr>
            <p:ph type="sldNum" sz="quarter" idx="12"/>
          </p:nvPr>
        </p:nvSpPr>
        <p:spPr/>
        <p:txBody>
          <a:bodyPr/>
          <a:lstStyle/>
          <a:p>
            <a:fld id="{BFDCA1C4-9514-7B4F-976F-D92F7E296653}" type="slidenum">
              <a:rPr lang="fr-FR" smtClean="0"/>
              <a:pPr/>
              <a:t>5</a:t>
            </a:fld>
            <a:endParaRPr lang="fr-FR"/>
          </a:p>
        </p:txBody>
      </p:sp>
      <p:sp>
        <p:nvSpPr>
          <p:cNvPr id="8" name="Content Placeholder 2"/>
          <p:cNvSpPr txBox="1">
            <a:spLocks/>
          </p:cNvSpPr>
          <p:nvPr/>
        </p:nvSpPr>
        <p:spPr>
          <a:xfrm>
            <a:off x="3707903" y="2088382"/>
            <a:ext cx="5441923" cy="2204714"/>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dirty="0" smtClean="0"/>
              <a:t>Identical cross-sections through the magnets</a:t>
            </a:r>
          </a:p>
          <a:p>
            <a:pPr lvl="1"/>
            <a:r>
              <a:rPr lang="en-US" sz="2000" dirty="0" smtClean="0"/>
              <a:t>Minor differences: magnet length,            2 magnets in 1 cold-mass, no correctors in Q1/Q3, bus-bars</a:t>
            </a:r>
          </a:p>
          <a:p>
            <a:pPr lvl="1"/>
            <a:r>
              <a:rPr lang="en-US" sz="2000" dirty="0" smtClean="0"/>
              <a:t>Cryostat kit from CERN</a:t>
            </a:r>
            <a:endParaRPr lang="en-US" sz="2000" dirty="0"/>
          </a:p>
        </p:txBody>
      </p:sp>
    </p:spTree>
    <p:extLst>
      <p:ext uri="{BB962C8B-B14F-4D97-AF65-F5344CB8AC3E}">
        <p14:creationId xmlns:p14="http://schemas.microsoft.com/office/powerpoint/2010/main" val="1590362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Quench Protection</a:t>
            </a:r>
          </a:p>
        </p:txBody>
      </p:sp>
      <p:sp>
        <p:nvSpPr>
          <p:cNvPr id="3" name="Content Placeholder 2"/>
          <p:cNvSpPr>
            <a:spLocks noGrp="1"/>
          </p:cNvSpPr>
          <p:nvPr>
            <p:ph idx="1"/>
          </p:nvPr>
        </p:nvSpPr>
        <p:spPr>
          <a:xfrm>
            <a:off x="52388" y="836712"/>
            <a:ext cx="8672513" cy="3638218"/>
          </a:xfrm>
        </p:spPr>
        <p:txBody>
          <a:bodyPr>
            <a:normAutofit fontScale="92500" lnSpcReduction="20000"/>
          </a:bodyPr>
          <a:lstStyle/>
          <a:p>
            <a:r>
              <a:rPr lang="en-US" b="1" dirty="0" smtClean="0"/>
              <a:t>Challenges:</a:t>
            </a:r>
          </a:p>
          <a:p>
            <a:pPr lvl="1">
              <a:defRPr/>
            </a:pPr>
            <a:r>
              <a:rPr lang="en-GB" dirty="0" smtClean="0">
                <a:solidFill>
                  <a:schemeClr val="tx1"/>
                </a:solidFill>
              </a:rPr>
              <a:t>1.5 </a:t>
            </a:r>
            <a:r>
              <a:rPr lang="en-GB" dirty="0">
                <a:solidFill>
                  <a:schemeClr val="tx1"/>
                </a:solidFill>
              </a:rPr>
              <a:t>times energy density </a:t>
            </a:r>
            <a:r>
              <a:rPr lang="en-GB" dirty="0"/>
              <a:t>of LHC MB</a:t>
            </a:r>
          </a:p>
          <a:p>
            <a:pPr lvl="1">
              <a:defRPr/>
            </a:pPr>
            <a:r>
              <a:rPr lang="en-GB" dirty="0"/>
              <a:t>No </a:t>
            </a:r>
            <a:r>
              <a:rPr lang="en-GB" dirty="0" smtClean="0"/>
              <a:t>extraction (not efficient </a:t>
            </a:r>
            <a:r>
              <a:rPr lang="en-GB" dirty="0"/>
              <a:t>due to high inductance)</a:t>
            </a:r>
          </a:p>
          <a:p>
            <a:r>
              <a:rPr lang="en-US" b="1" dirty="0" smtClean="0"/>
              <a:t>Solution: Heaters &amp; CLIQ</a:t>
            </a:r>
          </a:p>
          <a:p>
            <a:pPr lvl="1"/>
            <a:r>
              <a:rPr lang="en-US" dirty="0" smtClean="0"/>
              <a:t>Outer Layer heaters: very reliable</a:t>
            </a:r>
          </a:p>
          <a:p>
            <a:pPr lvl="1"/>
            <a:r>
              <a:rPr lang="en-US" dirty="0" smtClean="0"/>
              <a:t>Inner layer heaters: delamination issue being addressed</a:t>
            </a:r>
          </a:p>
          <a:p>
            <a:pPr lvl="1"/>
            <a:r>
              <a:rPr lang="en-US" dirty="0" smtClean="0"/>
              <a:t>CLIQ (Coupling-Loss-Induced-Quench): very promising but system integration has some challenges</a:t>
            </a:r>
          </a:p>
          <a:p>
            <a:pPr lvl="1">
              <a:buFont typeface="Wingdings" panose="05000000000000000000" pitchFamily="2" charset="2"/>
              <a:buChar char="è"/>
            </a:pPr>
            <a:r>
              <a:rPr lang="en-US" dirty="0"/>
              <a:t> </a:t>
            </a:r>
            <a:r>
              <a:rPr lang="en-US" sz="2200" dirty="0" smtClean="0"/>
              <a:t>Plan: test all 3 systems on prototypes then decide</a:t>
            </a:r>
          </a:p>
          <a:p>
            <a:pPr lvl="1">
              <a:buFont typeface="Wingdings" panose="05000000000000000000" pitchFamily="2" charset="2"/>
              <a:buChar char="è"/>
            </a:pPr>
            <a:r>
              <a:rPr lang="en-US" sz="2200" dirty="0"/>
              <a:t> </a:t>
            </a:r>
            <a:r>
              <a:rPr lang="en-US" sz="2200" dirty="0" smtClean="0"/>
              <a:t>Plan was approved by </a:t>
            </a:r>
            <a:r>
              <a:rPr lang="en-US" sz="2200" i="1" dirty="0" smtClean="0"/>
              <a:t>Circuit Review </a:t>
            </a:r>
            <a:r>
              <a:rPr lang="en-US" sz="2200" dirty="0" smtClean="0"/>
              <a:t>&amp; </a:t>
            </a:r>
            <a:r>
              <a:rPr lang="en-US" sz="2200" i="1" dirty="0" smtClean="0"/>
              <a:t>International MQXF Review  </a:t>
            </a:r>
          </a:p>
          <a:p>
            <a:pPr lvl="1"/>
            <a:endParaRPr lang="en-US" dirty="0"/>
          </a:p>
        </p:txBody>
      </p:sp>
      <p:sp>
        <p:nvSpPr>
          <p:cNvPr id="5" name="Footer Placeholder 4"/>
          <p:cNvSpPr>
            <a:spLocks noGrp="1"/>
          </p:cNvSpPr>
          <p:nvPr>
            <p:ph type="ftr" sz="quarter" idx="11"/>
          </p:nvPr>
        </p:nvSpPr>
        <p:spPr/>
        <p:txBody>
          <a:bodyPr/>
          <a:lstStyle/>
          <a:p>
            <a:pPr>
              <a:defRPr/>
            </a:pPr>
            <a:r>
              <a:rPr lang="en-US" b="1" smtClean="0"/>
              <a:t>G. Ambrosio - NbSn IT Quads Q1/Q3 - 17 October 2016</a:t>
            </a:r>
            <a:endParaRPr lang="en-US" b="1" dirty="0"/>
          </a:p>
        </p:txBody>
      </p:sp>
      <p:sp>
        <p:nvSpPr>
          <p:cNvPr id="6" name="Slide Number Placeholder 5"/>
          <p:cNvSpPr>
            <a:spLocks noGrp="1"/>
          </p:cNvSpPr>
          <p:nvPr>
            <p:ph type="sldNum" sz="quarter" idx="12"/>
          </p:nvPr>
        </p:nvSpPr>
        <p:spPr/>
        <p:txBody>
          <a:bodyPr/>
          <a:lstStyle/>
          <a:p>
            <a:pPr>
              <a:defRPr/>
            </a:pPr>
            <a:fld id="{2E8B149A-14C6-B749-AF60-1744CFF2A849}" type="slidenum">
              <a:rPr lang="en-US" smtClean="0"/>
              <a:pPr>
                <a:defRPr/>
              </a:pPr>
              <a:t>6</a:t>
            </a:fld>
            <a:endParaRPr lang="en-US" dirty="0"/>
          </a:p>
        </p:txBody>
      </p:sp>
      <p:pic>
        <p:nvPicPr>
          <p:cNvPr id="7" name="Picture 2"/>
          <p:cNvPicPr>
            <a:picLocks noChangeAspect="1"/>
          </p:cNvPicPr>
          <p:nvPr/>
        </p:nvPicPr>
        <p:blipFill rotWithShape="1">
          <a:blip r:embed="rId2">
            <a:extLst>
              <a:ext uri="{28A0092B-C50C-407E-A947-70E740481C1C}">
                <a14:useLocalDpi xmlns:a14="http://schemas.microsoft.com/office/drawing/2010/main" val="0"/>
              </a:ext>
            </a:extLst>
          </a:blip>
          <a:srcRect t="18956" r="34802" b="13310"/>
          <a:stretch/>
        </p:blipFill>
        <p:spPr bwMode="auto">
          <a:xfrm>
            <a:off x="0" y="4581592"/>
            <a:ext cx="2920358" cy="227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rotWithShape="1">
          <a:blip r:embed="rId3">
            <a:extLst>
              <a:ext uri="{28A0092B-C50C-407E-A947-70E740481C1C}">
                <a14:useLocalDpi xmlns:a14="http://schemas.microsoft.com/office/drawing/2010/main" val="0"/>
              </a:ext>
            </a:extLst>
          </a:blip>
          <a:srcRect t="22578" r="31116" b="9689"/>
          <a:stretch/>
        </p:blipFill>
        <p:spPr bwMode="auto">
          <a:xfrm>
            <a:off x="3081337" y="4581593"/>
            <a:ext cx="3085945" cy="227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6837670" y="4229551"/>
            <a:ext cx="2316575" cy="2629761"/>
          </a:xfrm>
          <a:prstGeom prst="rect">
            <a:avLst/>
          </a:prstGeom>
        </p:spPr>
      </p:pic>
      <p:sp>
        <p:nvSpPr>
          <p:cNvPr id="10" name="TextBox 9"/>
          <p:cNvSpPr txBox="1"/>
          <p:nvPr/>
        </p:nvSpPr>
        <p:spPr>
          <a:xfrm>
            <a:off x="0" y="6489980"/>
            <a:ext cx="1475656" cy="369332"/>
          </a:xfrm>
          <a:prstGeom prst="rect">
            <a:avLst/>
          </a:prstGeom>
          <a:solidFill>
            <a:schemeClr val="bg1"/>
          </a:solidFill>
          <a:ln>
            <a:solidFill>
              <a:schemeClr val="accent1"/>
            </a:solidFill>
          </a:ln>
        </p:spPr>
        <p:txBody>
          <a:bodyPr wrap="square" rtlCol="0">
            <a:spAutoFit/>
          </a:bodyPr>
          <a:lstStyle/>
          <a:p>
            <a:pPr algn="ctr"/>
            <a:r>
              <a:rPr lang="en-GB" sz="1800" dirty="0" smtClean="0"/>
              <a:t>OL heaters</a:t>
            </a:r>
            <a:endParaRPr lang="en-GB" sz="1800" dirty="0"/>
          </a:p>
        </p:txBody>
      </p:sp>
      <p:sp>
        <p:nvSpPr>
          <p:cNvPr id="11" name="TextBox 10"/>
          <p:cNvSpPr txBox="1"/>
          <p:nvPr/>
        </p:nvSpPr>
        <p:spPr>
          <a:xfrm>
            <a:off x="3087460" y="6489980"/>
            <a:ext cx="1340524" cy="369332"/>
          </a:xfrm>
          <a:prstGeom prst="rect">
            <a:avLst/>
          </a:prstGeom>
          <a:solidFill>
            <a:schemeClr val="bg1"/>
          </a:solidFill>
          <a:ln>
            <a:solidFill>
              <a:schemeClr val="accent1"/>
            </a:solidFill>
          </a:ln>
        </p:spPr>
        <p:txBody>
          <a:bodyPr wrap="square" rtlCol="0">
            <a:spAutoFit/>
          </a:bodyPr>
          <a:lstStyle/>
          <a:p>
            <a:pPr algn="ctr"/>
            <a:r>
              <a:rPr lang="en-GB" sz="1800" dirty="0"/>
              <a:t>I</a:t>
            </a:r>
            <a:r>
              <a:rPr lang="en-GB" sz="1800" dirty="0" smtClean="0"/>
              <a:t>L heaters</a:t>
            </a:r>
            <a:endParaRPr lang="en-GB" sz="1800" dirty="0"/>
          </a:p>
        </p:txBody>
      </p:sp>
      <p:sp>
        <p:nvSpPr>
          <p:cNvPr id="12" name="TextBox 11"/>
          <p:cNvSpPr txBox="1"/>
          <p:nvPr/>
        </p:nvSpPr>
        <p:spPr>
          <a:xfrm>
            <a:off x="6110906" y="6489325"/>
            <a:ext cx="735394" cy="369332"/>
          </a:xfrm>
          <a:prstGeom prst="rect">
            <a:avLst/>
          </a:prstGeom>
          <a:solidFill>
            <a:schemeClr val="bg1"/>
          </a:solidFill>
          <a:ln>
            <a:solidFill>
              <a:schemeClr val="accent1"/>
            </a:solidFill>
          </a:ln>
        </p:spPr>
        <p:txBody>
          <a:bodyPr wrap="square" rtlCol="0">
            <a:spAutoFit/>
          </a:bodyPr>
          <a:lstStyle/>
          <a:p>
            <a:pPr algn="ctr"/>
            <a:r>
              <a:rPr lang="en-GB" sz="1800" dirty="0" smtClean="0"/>
              <a:t>CLIQ</a:t>
            </a:r>
            <a:endParaRPr lang="en-GB" sz="1800" dirty="0"/>
          </a:p>
        </p:txBody>
      </p:sp>
    </p:spTree>
    <p:extLst>
      <p:ext uri="{BB962C8B-B14F-4D97-AF65-F5344CB8AC3E}">
        <p14:creationId xmlns:p14="http://schemas.microsoft.com/office/powerpoint/2010/main" val="318768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 MQXFSM1</a:t>
            </a:r>
            <a:endParaRPr lang="en-US" dirty="0"/>
          </a:p>
        </p:txBody>
      </p:sp>
      <p:sp>
        <p:nvSpPr>
          <p:cNvPr id="5" name="Content Placeholder 4"/>
          <p:cNvSpPr>
            <a:spLocks noGrp="1"/>
          </p:cNvSpPr>
          <p:nvPr>
            <p:ph idx="1"/>
          </p:nvPr>
        </p:nvSpPr>
        <p:spPr>
          <a:xfrm>
            <a:off x="597308" y="1567060"/>
            <a:ext cx="7920000" cy="4906963"/>
          </a:xfrm>
        </p:spPr>
        <p:txBody>
          <a:bodyPr/>
          <a:lstStyle/>
          <a:p>
            <a:r>
              <a:rPr lang="en-US" dirty="0" smtClean="0"/>
              <a:t>Single coil in mirror structure:</a:t>
            </a:r>
          </a:p>
          <a:p>
            <a:pPr lvl="1"/>
            <a:r>
              <a:rPr lang="en-US" dirty="0" smtClean="0"/>
              <a:t>Successfully demonstrated coil &amp; parts design, and coil fabrication process </a:t>
            </a:r>
            <a:endParaRPr lang="en-US" dirty="0"/>
          </a:p>
        </p:txBody>
      </p:sp>
      <p:sp>
        <p:nvSpPr>
          <p:cNvPr id="4" name="Footer Placeholder 3"/>
          <p:cNvSpPr>
            <a:spLocks noGrp="1"/>
          </p:cNvSpPr>
          <p:nvPr>
            <p:ph type="ftr" sz="quarter" idx="11"/>
          </p:nvPr>
        </p:nvSpPr>
        <p:spPr/>
        <p:txBody>
          <a:bodyPr/>
          <a:lstStyle/>
          <a:p>
            <a:r>
              <a:rPr lang="en-US" smtClean="0"/>
              <a:t>G. Ambrosio - NbSn IT Quads Q1/Q3 - 17 October 2016</a:t>
            </a:r>
            <a:endParaRPr lang="en-GB" dirty="0"/>
          </a:p>
        </p:txBody>
      </p:sp>
      <p:sp>
        <p:nvSpPr>
          <p:cNvPr id="3" name="Slide Number Placeholder 2"/>
          <p:cNvSpPr>
            <a:spLocks noGrp="1"/>
          </p:cNvSpPr>
          <p:nvPr>
            <p:ph type="sldNum" sz="quarter" idx="12"/>
          </p:nvPr>
        </p:nvSpPr>
        <p:spPr/>
        <p:txBody>
          <a:bodyPr/>
          <a:lstStyle/>
          <a:p>
            <a:pPr>
              <a:defRPr/>
            </a:pPr>
            <a:fld id="{2E8B149A-14C6-B749-AF60-1744CFF2A849}" type="slidenum">
              <a:rPr lang="en-US" smtClean="0"/>
              <a:pPr>
                <a:defRPr/>
              </a:pPr>
              <a:t>7</a:t>
            </a:fld>
            <a:endParaRPr lang="en-US" dirty="0"/>
          </a:p>
        </p:txBody>
      </p:sp>
      <p:pic>
        <p:nvPicPr>
          <p:cNvPr id="6" name="Picture 5" descr="15-0010-0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7046" y="3667472"/>
            <a:ext cx="3310562" cy="2209800"/>
          </a:xfrm>
          <a:prstGeom prst="rect">
            <a:avLst/>
          </a:prstGeom>
        </p:spPr>
      </p:pic>
      <p:pic>
        <p:nvPicPr>
          <p:cNvPr id="12" name="Picture 11"/>
          <p:cNvPicPr>
            <a:picLocks noChangeAspect="1"/>
          </p:cNvPicPr>
          <p:nvPr/>
        </p:nvPicPr>
        <p:blipFill>
          <a:blip r:embed="rId3"/>
          <a:stretch>
            <a:fillRect/>
          </a:stretch>
        </p:blipFill>
        <p:spPr>
          <a:xfrm>
            <a:off x="4163481" y="3573016"/>
            <a:ext cx="4883319" cy="2877561"/>
          </a:xfrm>
          <a:prstGeom prst="rect">
            <a:avLst/>
          </a:prstGeom>
        </p:spPr>
      </p:pic>
      <p:sp>
        <p:nvSpPr>
          <p:cNvPr id="13" name="Content Placeholder 2"/>
          <p:cNvSpPr txBox="1">
            <a:spLocks/>
          </p:cNvSpPr>
          <p:nvPr/>
        </p:nvSpPr>
        <p:spPr>
          <a:xfrm>
            <a:off x="885179" y="5698319"/>
            <a:ext cx="2568071" cy="415704"/>
          </a:xfrm>
          <a:prstGeom prst="rect">
            <a:avLst/>
          </a:prstGeom>
          <a:solidFill>
            <a:srgbClr val="FFFFFF"/>
          </a:solidFill>
          <a:ln>
            <a:solidFill>
              <a:schemeClr val="accent1"/>
            </a:solidFill>
          </a:ln>
        </p:spPr>
        <p:txBody>
          <a:bodyPr lIns="0" tIns="0" rIns="0" bIns="0" anchor="ctr"/>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en-US" sz="1200" i="1" dirty="0" smtClean="0"/>
              <a:t>First QXF Short Coil assembly in Mirror structure (MQXFSM1)</a:t>
            </a:r>
          </a:p>
        </p:txBody>
      </p:sp>
      <p:sp>
        <p:nvSpPr>
          <p:cNvPr id="9" name="Content Placeholder 2"/>
          <p:cNvSpPr txBox="1">
            <a:spLocks/>
          </p:cNvSpPr>
          <p:nvPr/>
        </p:nvSpPr>
        <p:spPr>
          <a:xfrm>
            <a:off x="6118926" y="3365163"/>
            <a:ext cx="2173195" cy="415705"/>
          </a:xfrm>
          <a:prstGeom prst="rect">
            <a:avLst/>
          </a:prstGeom>
          <a:solidFill>
            <a:srgbClr val="FFFFFF"/>
          </a:solidFill>
          <a:ln>
            <a:solidFill>
              <a:schemeClr val="accent1"/>
            </a:solidFill>
          </a:ln>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en-US" sz="1200" i="1" dirty="0" smtClean="0"/>
              <a:t>Quench history of MQXFSM1</a:t>
            </a:r>
          </a:p>
          <a:p>
            <a:pPr marL="0" indent="0">
              <a:buFont typeface="Arial" charset="0"/>
              <a:buNone/>
              <a:defRPr/>
            </a:pPr>
            <a:r>
              <a:rPr lang="en-US" sz="1200" i="1" dirty="0"/>
              <a:t>t</a:t>
            </a:r>
            <a:r>
              <a:rPr lang="en-US" sz="1200" i="1" dirty="0" smtClean="0"/>
              <a:t>ested at FNAL VMTF</a:t>
            </a:r>
          </a:p>
        </p:txBody>
      </p:sp>
      <p:pic>
        <p:nvPicPr>
          <p:cNvPr id="10" name="Image 5" descr="Logo-APO-LARP.png"/>
          <p:cNvPicPr>
            <a:picLocks noChangeAspect="1"/>
          </p:cNvPicPr>
          <p:nvPr/>
        </p:nvPicPr>
        <p:blipFill>
          <a:blip r:embed="rId4"/>
          <a:stretch>
            <a:fillRect/>
          </a:stretch>
        </p:blipFill>
        <p:spPr>
          <a:xfrm>
            <a:off x="1411930" y="6183563"/>
            <a:ext cx="499889" cy="594990"/>
          </a:xfrm>
          <a:prstGeom prst="rect">
            <a:avLst/>
          </a:prstGeom>
        </p:spPr>
      </p:pic>
    </p:spTree>
    <p:extLst>
      <p:ext uri="{BB962C8B-B14F-4D97-AF65-F5344CB8AC3E}">
        <p14:creationId xmlns:p14="http://schemas.microsoft.com/office/powerpoint/2010/main" val="3835050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16712"/>
            <a:ext cx="7920000" cy="720000"/>
          </a:xfrm>
        </p:spPr>
        <p:txBody>
          <a:bodyPr/>
          <a:lstStyle/>
          <a:p>
            <a:r>
              <a:rPr lang="en-US" dirty="0" smtClean="0"/>
              <a:t>Test Results: MQXFS1</a:t>
            </a:r>
            <a:endParaRPr lang="en-US" dirty="0"/>
          </a:p>
        </p:txBody>
      </p:sp>
      <p:sp>
        <p:nvSpPr>
          <p:cNvPr id="4" name="Footer Placeholder 3"/>
          <p:cNvSpPr>
            <a:spLocks noGrp="1"/>
          </p:cNvSpPr>
          <p:nvPr>
            <p:ph type="ftr" sz="quarter" idx="11"/>
          </p:nvPr>
        </p:nvSpPr>
        <p:spPr/>
        <p:txBody>
          <a:bodyPr/>
          <a:lstStyle/>
          <a:p>
            <a:r>
              <a:rPr lang="en-US" smtClean="0"/>
              <a:t>G. Ambrosio - NbSn IT Quads Q1/Q3 - 17 October 2016</a:t>
            </a:r>
            <a:endParaRPr lang="en-GB"/>
          </a:p>
        </p:txBody>
      </p:sp>
      <p:grpSp>
        <p:nvGrpSpPr>
          <p:cNvPr id="8" name="Group 7"/>
          <p:cNvGrpSpPr/>
          <p:nvPr/>
        </p:nvGrpSpPr>
        <p:grpSpPr>
          <a:xfrm>
            <a:off x="76200" y="3965112"/>
            <a:ext cx="4644625" cy="2207088"/>
            <a:chOff x="76200" y="3965112"/>
            <a:chExt cx="4644625" cy="2207088"/>
          </a:xfrm>
        </p:grpSpPr>
        <p:pic>
          <p:nvPicPr>
            <p:cNvPr id="9" name="Picture 2" descr="cb8031a0-ff7f-448b-af9f-0ad6975e00e7@cer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0" y="3965112"/>
              <a:ext cx="4644625" cy="220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ontent Placeholder 2"/>
            <p:cNvSpPr txBox="1">
              <a:spLocks/>
            </p:cNvSpPr>
            <p:nvPr/>
          </p:nvSpPr>
          <p:spPr>
            <a:xfrm>
              <a:off x="2057400" y="5870112"/>
              <a:ext cx="2568071" cy="228599"/>
            </a:xfrm>
            <a:prstGeom prst="rect">
              <a:avLst/>
            </a:prstGeom>
            <a:solidFill>
              <a:srgbClr val="FFFFFF"/>
            </a:solid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en-US" sz="1200" i="1" dirty="0" smtClean="0"/>
                <a:t>First MQXF Short Model (MQXFS1)</a:t>
              </a:r>
            </a:p>
          </p:txBody>
        </p:sp>
      </p:grpSp>
      <p:pic>
        <p:nvPicPr>
          <p:cNvPr id="11" name="Picture 10" descr="Screen Shot 2016-04-06 at 8.22.45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59810" y="3885809"/>
            <a:ext cx="3655106" cy="2999575"/>
          </a:xfrm>
          <a:prstGeom prst="rect">
            <a:avLst/>
          </a:prstGeom>
        </p:spPr>
      </p:pic>
      <p:sp>
        <p:nvSpPr>
          <p:cNvPr id="3" name="Slide Number Placeholder 2"/>
          <p:cNvSpPr>
            <a:spLocks noGrp="1"/>
          </p:cNvSpPr>
          <p:nvPr>
            <p:ph type="sldNum" sz="quarter" idx="12"/>
          </p:nvPr>
        </p:nvSpPr>
        <p:spPr/>
        <p:txBody>
          <a:bodyPr/>
          <a:lstStyle/>
          <a:p>
            <a:pPr>
              <a:defRPr/>
            </a:pPr>
            <a:fld id="{2E8B149A-14C6-B749-AF60-1744CFF2A849}" type="slidenum">
              <a:rPr lang="en-US" smtClean="0"/>
              <a:pPr>
                <a:defRPr/>
              </a:pPr>
              <a:t>8</a:t>
            </a:fld>
            <a:endParaRPr lang="en-US" dirty="0"/>
          </a:p>
        </p:txBody>
      </p:sp>
      <p:sp>
        <p:nvSpPr>
          <p:cNvPr id="14" name="Content Placeholder 4"/>
          <p:cNvSpPr>
            <a:spLocks noGrp="1"/>
          </p:cNvSpPr>
          <p:nvPr>
            <p:ph idx="1"/>
          </p:nvPr>
        </p:nvSpPr>
        <p:spPr>
          <a:xfrm>
            <a:off x="612000" y="1219200"/>
            <a:ext cx="7344376" cy="4906963"/>
          </a:xfrm>
        </p:spPr>
        <p:txBody>
          <a:bodyPr/>
          <a:lstStyle/>
          <a:p>
            <a:r>
              <a:rPr lang="en-US" dirty="0" smtClean="0"/>
              <a:t>Short MQXF magnet, with 2 coils by LARP, 2 coils by CERN, and segmented structure</a:t>
            </a:r>
          </a:p>
          <a:p>
            <a:pPr lvl="1"/>
            <a:r>
              <a:rPr lang="en-US" dirty="0" smtClean="0"/>
              <a:t>Exceeded </a:t>
            </a:r>
            <a:r>
              <a:rPr lang="en-US" u="sng" dirty="0" smtClean="0"/>
              <a:t>ultimate current</a:t>
            </a:r>
          </a:p>
          <a:p>
            <a:pPr lvl="2"/>
            <a:r>
              <a:rPr lang="en-US" dirty="0" smtClean="0"/>
              <a:t>Training was stopped to increase preload</a:t>
            </a:r>
          </a:p>
          <a:p>
            <a:pPr lvl="1"/>
            <a:r>
              <a:rPr lang="en-US" dirty="0" smtClean="0"/>
              <a:t>Demonstrated </a:t>
            </a:r>
            <a:r>
              <a:rPr lang="en-US" u="sng" dirty="0" smtClean="0"/>
              <a:t>temperature margin</a:t>
            </a:r>
          </a:p>
          <a:p>
            <a:pPr lvl="1"/>
            <a:r>
              <a:rPr lang="en-US" dirty="0" smtClean="0"/>
              <a:t>Demonstrated </a:t>
            </a:r>
            <a:r>
              <a:rPr lang="en-US" u="sng" dirty="0" smtClean="0"/>
              <a:t>excellent memory</a:t>
            </a:r>
          </a:p>
        </p:txBody>
      </p:sp>
      <p:sp>
        <p:nvSpPr>
          <p:cNvPr id="12" name="Content Placeholder 2"/>
          <p:cNvSpPr txBox="1">
            <a:spLocks/>
          </p:cNvSpPr>
          <p:nvPr/>
        </p:nvSpPr>
        <p:spPr>
          <a:xfrm>
            <a:off x="6567556" y="3535805"/>
            <a:ext cx="1992273" cy="415705"/>
          </a:xfrm>
          <a:prstGeom prst="rect">
            <a:avLst/>
          </a:prstGeom>
          <a:solidFill>
            <a:srgbClr val="FFFFFF"/>
          </a:solidFill>
          <a:ln>
            <a:solidFill>
              <a:schemeClr val="accent1"/>
            </a:solidFill>
          </a:ln>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en-US" sz="1200" i="1" dirty="0" smtClean="0"/>
              <a:t>Quench history of MQXFS1</a:t>
            </a:r>
          </a:p>
          <a:p>
            <a:pPr marL="0" indent="0">
              <a:buFont typeface="Arial" charset="0"/>
              <a:buNone/>
              <a:defRPr/>
            </a:pPr>
            <a:r>
              <a:rPr lang="en-US" sz="1200" i="1" dirty="0"/>
              <a:t>t</a:t>
            </a:r>
            <a:r>
              <a:rPr lang="en-US" sz="1200" i="1" dirty="0" smtClean="0"/>
              <a:t>ested at FNAL VMTF</a:t>
            </a:r>
          </a:p>
        </p:txBody>
      </p:sp>
      <p:pic>
        <p:nvPicPr>
          <p:cNvPr id="13" name="Image 5" descr="Logo-APO-LARP.png"/>
          <p:cNvPicPr>
            <a:picLocks noChangeAspect="1"/>
          </p:cNvPicPr>
          <p:nvPr/>
        </p:nvPicPr>
        <p:blipFill>
          <a:blip r:embed="rId4"/>
          <a:stretch>
            <a:fillRect/>
          </a:stretch>
        </p:blipFill>
        <p:spPr>
          <a:xfrm>
            <a:off x="1411930" y="6183563"/>
            <a:ext cx="499889" cy="594990"/>
          </a:xfrm>
          <a:prstGeom prst="rect">
            <a:avLst/>
          </a:prstGeom>
        </p:spPr>
      </p:pic>
    </p:spTree>
    <p:extLst>
      <p:ext uri="{BB962C8B-B14F-4D97-AF65-F5344CB8AC3E}">
        <p14:creationId xmlns:p14="http://schemas.microsoft.com/office/powerpoint/2010/main" val="201948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 MQXFS1b (in progress)</a:t>
            </a:r>
            <a:endParaRPr lang="en-US" dirty="0"/>
          </a:p>
        </p:txBody>
      </p:sp>
      <p:pic>
        <p:nvPicPr>
          <p:cNvPr id="6" name="Content Placeholder 5"/>
          <p:cNvPicPr>
            <a:picLocks noGrp="1" noChangeAspect="1"/>
          </p:cNvPicPr>
          <p:nvPr>
            <p:ph idx="1"/>
          </p:nvPr>
        </p:nvPicPr>
        <p:blipFill>
          <a:blip r:embed="rId2"/>
          <a:stretch>
            <a:fillRect/>
          </a:stretch>
        </p:blipFill>
        <p:spPr>
          <a:xfrm>
            <a:off x="2127476" y="2348880"/>
            <a:ext cx="6182048" cy="4065315"/>
          </a:xfrm>
          <a:prstGeom prst="rect">
            <a:avLst/>
          </a:prstGeom>
        </p:spPr>
      </p:pic>
      <p:sp>
        <p:nvSpPr>
          <p:cNvPr id="4" name="Footer Placeholder 3"/>
          <p:cNvSpPr>
            <a:spLocks noGrp="1"/>
          </p:cNvSpPr>
          <p:nvPr>
            <p:ph type="ftr" sz="quarter" idx="11"/>
          </p:nvPr>
        </p:nvSpPr>
        <p:spPr/>
        <p:txBody>
          <a:bodyPr/>
          <a:lstStyle/>
          <a:p>
            <a:r>
              <a:rPr lang="en-US" noProof="0" smtClean="0"/>
              <a:t>G. Ambrosio - NbSn IT Quads Q1/Q3 - 17 October 2016</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9</a:t>
            </a:fld>
            <a:endParaRPr lang="fr-FR"/>
          </a:p>
        </p:txBody>
      </p:sp>
      <p:pic>
        <p:nvPicPr>
          <p:cNvPr id="7" name="Picture 6"/>
          <p:cNvPicPr>
            <a:picLocks noChangeAspect="1"/>
          </p:cNvPicPr>
          <p:nvPr/>
        </p:nvPicPr>
        <p:blipFill>
          <a:blip r:embed="rId3"/>
          <a:stretch>
            <a:fillRect/>
          </a:stretch>
        </p:blipFill>
        <p:spPr>
          <a:xfrm>
            <a:off x="1405085" y="6266637"/>
            <a:ext cx="499915" cy="591363"/>
          </a:xfrm>
          <a:prstGeom prst="rect">
            <a:avLst/>
          </a:prstGeom>
        </p:spPr>
      </p:pic>
      <p:sp>
        <p:nvSpPr>
          <p:cNvPr id="8" name="Content Placeholder 2"/>
          <p:cNvSpPr txBox="1">
            <a:spLocks/>
          </p:cNvSpPr>
          <p:nvPr/>
        </p:nvSpPr>
        <p:spPr>
          <a:xfrm>
            <a:off x="395536" y="1124744"/>
            <a:ext cx="8651264" cy="1561728"/>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dirty="0" smtClean="0"/>
              <a:t>Very good memory after shipment &amp; pre-load increase</a:t>
            </a:r>
          </a:p>
          <a:p>
            <a:pPr marL="0" indent="0">
              <a:buFont typeface="Wingdings" charset="2"/>
              <a:buNone/>
            </a:pPr>
            <a:r>
              <a:rPr lang="en-US" dirty="0"/>
              <a:t>	</a:t>
            </a:r>
            <a:r>
              <a:rPr lang="en-US" dirty="0" smtClean="0">
                <a:sym typeface="Wingdings" panose="05000000000000000000" pitchFamily="2" charset="2"/>
              </a:rPr>
              <a:t> </a:t>
            </a:r>
            <a:r>
              <a:rPr lang="en-US" sz="2400" dirty="0" smtClean="0">
                <a:sym typeface="Wingdings" panose="05000000000000000000" pitchFamily="2" charset="2"/>
              </a:rPr>
              <a:t>confirms plans for Q1/Q3 magnets</a:t>
            </a:r>
            <a:endParaRPr lang="en-US" sz="2400" dirty="0" smtClean="0"/>
          </a:p>
          <a:p>
            <a:pPr marL="0" indent="0">
              <a:buFont typeface="Wingdings" charset="2"/>
              <a:buNone/>
            </a:pPr>
            <a:endParaRPr lang="en-US" dirty="0" smtClean="0"/>
          </a:p>
        </p:txBody>
      </p:sp>
      <p:sp>
        <p:nvSpPr>
          <p:cNvPr id="9" name="TextBox 8"/>
          <p:cNvSpPr txBox="1"/>
          <p:nvPr/>
        </p:nvSpPr>
        <p:spPr>
          <a:xfrm>
            <a:off x="5292080" y="3859378"/>
            <a:ext cx="1447832" cy="307777"/>
          </a:xfrm>
          <a:prstGeom prst="rect">
            <a:avLst/>
          </a:prstGeom>
          <a:noFill/>
        </p:spPr>
        <p:txBody>
          <a:bodyPr wrap="none" rtlCol="0">
            <a:spAutoFit/>
          </a:bodyPr>
          <a:lstStyle/>
          <a:p>
            <a:r>
              <a:rPr lang="en-US" sz="1400" dirty="0" smtClean="0"/>
              <a:t>Nominal current</a:t>
            </a:r>
            <a:endParaRPr lang="en-US" sz="1400" dirty="0"/>
          </a:p>
        </p:txBody>
      </p:sp>
      <p:sp>
        <p:nvSpPr>
          <p:cNvPr id="10" name="TextBox 9"/>
          <p:cNvSpPr txBox="1"/>
          <p:nvPr/>
        </p:nvSpPr>
        <p:spPr>
          <a:xfrm>
            <a:off x="6506414" y="3459413"/>
            <a:ext cx="1447832" cy="307777"/>
          </a:xfrm>
          <a:prstGeom prst="rect">
            <a:avLst/>
          </a:prstGeom>
          <a:noFill/>
        </p:spPr>
        <p:txBody>
          <a:bodyPr wrap="none" rtlCol="0">
            <a:spAutoFit/>
          </a:bodyPr>
          <a:lstStyle/>
          <a:p>
            <a:r>
              <a:rPr lang="en-US" sz="1400" dirty="0" smtClean="0"/>
              <a:t>Ultimate current</a:t>
            </a:r>
            <a:endParaRPr lang="en-US" sz="1400" dirty="0"/>
          </a:p>
        </p:txBody>
      </p:sp>
    </p:spTree>
    <p:extLst>
      <p:ext uri="{BB962C8B-B14F-4D97-AF65-F5344CB8AC3E}">
        <p14:creationId xmlns:p14="http://schemas.microsoft.com/office/powerpoint/2010/main" val="3728204387"/>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slhc">
  <a:themeElements>
    <a:clrScheme name="Usl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Uslhc">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slh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lh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lh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lh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l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lh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lh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BF8EF391-2BAD-45F4-B22E-736040720C99}">
  <ds:schemaRefs>
    <ds:schemaRef ds:uri="http://schemas.microsoft.com/office/2006/metadata/properties"/>
    <ds:schemaRef ds:uri="http://schemas.microsoft.com/office/infopath/2007/PartnerControls"/>
    <ds:schemaRef ds:uri="http://schemas.microsoft.com/office/2006/documentManagement/types"/>
    <ds:schemaRef ds:uri="http://purl.org/dc/elements/1.1/"/>
    <ds:schemaRef ds:uri="8946e33d-fd2f-4ae4-8ee9-d90c129cdf9e"/>
    <ds:schemaRef ds:uri="http://purl.org/dc/dcmitype/"/>
    <ds:schemaRef ds:uri="http://www.w3.org/XML/1998/namespace"/>
    <ds:schemaRef ds:uri="http://purl.org/dc/terms/"/>
    <ds:schemaRef ds:uri="http://schemas.openxmlformats.org/package/2006/metadata/core-properties"/>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7829</TotalTime>
  <Words>1817</Words>
  <Application>Microsoft Office PowerPoint</Application>
  <PresentationFormat>On-screen Show (4:3)</PresentationFormat>
  <Paragraphs>391</Paragraphs>
  <Slides>31</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ＭＳ Ｐゴシック</vt:lpstr>
      <vt:lpstr>Arial</vt:lpstr>
      <vt:lpstr>Calibri</vt:lpstr>
      <vt:lpstr>Comic Sans MS</vt:lpstr>
      <vt:lpstr>Consolas</vt:lpstr>
      <vt:lpstr>Geneva</vt:lpstr>
      <vt:lpstr>Helvetica</vt:lpstr>
      <vt:lpstr>Times New Roman</vt:lpstr>
      <vt:lpstr>Wingdings</vt:lpstr>
      <vt:lpstr>Thème Office</vt:lpstr>
      <vt:lpstr>Uslhc</vt:lpstr>
      <vt:lpstr>Nb3Sn Inner Triplet Quads Q1/Q3</vt:lpstr>
      <vt:lpstr>Outline</vt:lpstr>
      <vt:lpstr>US Magnets “New” Scope</vt:lpstr>
      <vt:lpstr>Scope (Cont.)</vt:lpstr>
      <vt:lpstr>Design</vt:lpstr>
      <vt:lpstr>Design – Quench Protection</vt:lpstr>
      <vt:lpstr>Test Results: MQXFSM1</vt:lpstr>
      <vt:lpstr>Test Results: MQXFS1</vt:lpstr>
      <vt:lpstr>Test Results: MQXFS1b (in progress)</vt:lpstr>
      <vt:lpstr>Test Results -  QP Heaters</vt:lpstr>
      <vt:lpstr>Test Results - CLIQ</vt:lpstr>
      <vt:lpstr>Test Results - Field Quality</vt:lpstr>
      <vt:lpstr>Q1/Q3 Prototypes</vt:lpstr>
      <vt:lpstr>Q1/Q3 Prototypes (MQXFA &amp; Cold-Mass)</vt:lpstr>
      <vt:lpstr>Risk Mitigation Plan</vt:lpstr>
      <vt:lpstr>Manufacturing Plan</vt:lpstr>
      <vt:lpstr>Q1, Q3 Manufacturing Flow Plan</vt:lpstr>
      <vt:lpstr>Facilities &amp; Equipment: Conductor</vt:lpstr>
      <vt:lpstr>Facilities &amp; Equipment: Coils</vt:lpstr>
      <vt:lpstr>Facilities &amp; Equipment: Magnet Assembly</vt:lpstr>
      <vt:lpstr>Facilities &amp; Equipment: Magnet Test</vt:lpstr>
      <vt:lpstr>Cold Mass &amp; Cryostat</vt:lpstr>
      <vt:lpstr>Magnet Fabrication Schedule</vt:lpstr>
      <vt:lpstr>Coil Fabrication: Labour &amp; Tooling Usage</vt:lpstr>
      <vt:lpstr>Coil Production Rate Analysis* (per site)</vt:lpstr>
      <vt:lpstr>Q1/Q3 Horizontal Test Schedule</vt:lpstr>
      <vt:lpstr>Quality of U.S. Project deliverables</vt:lpstr>
      <vt:lpstr>Conclusions</vt:lpstr>
      <vt:lpstr>Back up slides</vt:lpstr>
      <vt:lpstr>Risk Mitigation: Failure Rate Assumptions</vt:lpstr>
      <vt:lpstr>Both ends of Magnet stayed below 1.9K while PS was ramped to ~ 18 kA, below 1.95K while PS was ramped to 22KA</vt:lpstr>
    </vt:vector>
  </TitlesOfParts>
  <Company>APO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Giorgio Ambrosio x2297 12326N</cp:lastModifiedBy>
  <cp:revision>391</cp:revision>
  <cp:lastPrinted>2016-09-22T19:01:15Z</cp:lastPrinted>
  <dcterms:created xsi:type="dcterms:W3CDTF">2016-03-23T12:58:39Z</dcterms:created>
  <dcterms:modified xsi:type="dcterms:W3CDTF">2016-10-13T16:40:16Z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