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4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9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1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3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6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6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8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2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0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4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AC6EB-A549-1540-B7A4-FC79F1A6FDD9}" type="datetimeFigureOut">
              <a:rPr lang="en-US" smtClean="0"/>
              <a:t>9/23/16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CF30-0B1D-9E4D-BBF2-56C68071C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8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news at 9/23/16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SOW still in progress</a:t>
            </a:r>
          </a:p>
          <a:p>
            <a:r>
              <a:rPr lang="en-US" dirty="0" smtClean="0"/>
              <a:t>Possible intensity upgrade </a:t>
            </a:r>
            <a:r>
              <a:rPr lang="en-US" dirty="0" err="1" smtClean="0"/>
              <a:t>NOvA</a:t>
            </a:r>
            <a:r>
              <a:rPr lang="en-US" dirty="0" smtClean="0"/>
              <a:t> and </a:t>
            </a:r>
            <a:r>
              <a:rPr lang="en-US" dirty="0" err="1" smtClean="0"/>
              <a:t>NuMI</a:t>
            </a:r>
            <a:endParaRPr lang="en-US" dirty="0" smtClean="0"/>
          </a:p>
          <a:p>
            <a:r>
              <a:rPr lang="en-US" dirty="0" smtClean="0"/>
              <a:t>Adam uploaded SY120 beam line</a:t>
            </a:r>
          </a:p>
        </p:txBody>
      </p:sp>
    </p:spTree>
    <p:extLst>
      <p:ext uri="{BB962C8B-B14F-4D97-AF65-F5344CB8AC3E}">
        <p14:creationId xmlns:p14="http://schemas.microsoft.com/office/powerpoint/2010/main" val="278594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603" y="1824449"/>
            <a:ext cx="6226836" cy="383673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9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Update news at 9/23/16</vt:lpstr>
      <vt:lpstr>SY120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news at 9/23/16</dc:title>
  <dc:creator>Accelerator Division</dc:creator>
  <cp:lastModifiedBy>Accelerator Division</cp:lastModifiedBy>
  <cp:revision>1</cp:revision>
  <dcterms:created xsi:type="dcterms:W3CDTF">2016-09-23T16:25:58Z</dcterms:created>
  <dcterms:modified xsi:type="dcterms:W3CDTF">2016-09-23T16:33:04Z</dcterms:modified>
</cp:coreProperties>
</file>