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D418A-2201-4501-83D8-00B37D3C8464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0D21F-D41B-4D79-827B-CD03AACBB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6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0D21F-D41B-4D79-827B-CD03AACBB2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7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3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3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0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4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6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3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BEC21-68CC-47E5-8B3D-0BEE3F4F2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4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Hadron 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AVT  sept 23 2016VT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5" t="-460" r="2475" b="24539"/>
          <a:stretch/>
        </p:blipFill>
        <p:spPr>
          <a:xfrm>
            <a:off x="572482" y="211016"/>
            <a:ext cx="8038118" cy="580292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6295292" y="5216769"/>
            <a:ext cx="703385" cy="808893"/>
          </a:xfrm>
          <a:custGeom>
            <a:avLst/>
            <a:gdLst>
              <a:gd name="connsiteX0" fmla="*/ 222739 w 703385"/>
              <a:gd name="connsiteY0" fmla="*/ 0 h 808893"/>
              <a:gd name="connsiteX1" fmla="*/ 234462 w 703385"/>
              <a:gd name="connsiteY1" fmla="*/ 504093 h 808893"/>
              <a:gd name="connsiteX2" fmla="*/ 257908 w 703385"/>
              <a:gd name="connsiteY2" fmla="*/ 468923 h 808893"/>
              <a:gd name="connsiteX3" fmla="*/ 293077 w 703385"/>
              <a:gd name="connsiteY3" fmla="*/ 433754 h 808893"/>
              <a:gd name="connsiteX4" fmla="*/ 574431 w 703385"/>
              <a:gd name="connsiteY4" fmla="*/ 457200 h 808893"/>
              <a:gd name="connsiteX5" fmla="*/ 679939 w 703385"/>
              <a:gd name="connsiteY5" fmla="*/ 468923 h 808893"/>
              <a:gd name="connsiteX6" fmla="*/ 703385 w 703385"/>
              <a:gd name="connsiteY6" fmla="*/ 515816 h 808893"/>
              <a:gd name="connsiteX7" fmla="*/ 656493 w 703385"/>
              <a:gd name="connsiteY7" fmla="*/ 574431 h 808893"/>
              <a:gd name="connsiteX8" fmla="*/ 644770 w 703385"/>
              <a:gd name="connsiteY8" fmla="*/ 609600 h 808893"/>
              <a:gd name="connsiteX9" fmla="*/ 621323 w 703385"/>
              <a:gd name="connsiteY9" fmla="*/ 633046 h 808893"/>
              <a:gd name="connsiteX10" fmla="*/ 574431 w 703385"/>
              <a:gd name="connsiteY10" fmla="*/ 691662 h 808893"/>
              <a:gd name="connsiteX11" fmla="*/ 562708 w 703385"/>
              <a:gd name="connsiteY11" fmla="*/ 726831 h 808893"/>
              <a:gd name="connsiteX12" fmla="*/ 527539 w 703385"/>
              <a:gd name="connsiteY12" fmla="*/ 750277 h 808893"/>
              <a:gd name="connsiteX13" fmla="*/ 480646 w 703385"/>
              <a:gd name="connsiteY13" fmla="*/ 773723 h 808893"/>
              <a:gd name="connsiteX14" fmla="*/ 281354 w 703385"/>
              <a:gd name="connsiteY14" fmla="*/ 797169 h 808893"/>
              <a:gd name="connsiteX15" fmla="*/ 152400 w 703385"/>
              <a:gd name="connsiteY15" fmla="*/ 808893 h 808893"/>
              <a:gd name="connsiteX16" fmla="*/ 46893 w 703385"/>
              <a:gd name="connsiteY16" fmla="*/ 785446 h 808893"/>
              <a:gd name="connsiteX17" fmla="*/ 11723 w 703385"/>
              <a:gd name="connsiteY17" fmla="*/ 773723 h 808893"/>
              <a:gd name="connsiteX18" fmla="*/ 0 w 703385"/>
              <a:gd name="connsiteY18" fmla="*/ 609600 h 808893"/>
              <a:gd name="connsiteX19" fmla="*/ 11723 w 703385"/>
              <a:gd name="connsiteY19" fmla="*/ 574431 h 808893"/>
              <a:gd name="connsiteX20" fmla="*/ 46893 w 703385"/>
              <a:gd name="connsiteY20" fmla="*/ 562708 h 808893"/>
              <a:gd name="connsiteX21" fmla="*/ 164123 w 703385"/>
              <a:gd name="connsiteY21" fmla="*/ 550985 h 808893"/>
              <a:gd name="connsiteX22" fmla="*/ 246185 w 703385"/>
              <a:gd name="connsiteY22" fmla="*/ 527539 h 808893"/>
              <a:gd name="connsiteX23" fmla="*/ 269631 w 703385"/>
              <a:gd name="connsiteY23" fmla="*/ 504093 h 80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03385" h="808893">
                <a:moveTo>
                  <a:pt x="222739" y="0"/>
                </a:moveTo>
                <a:cubicBezTo>
                  <a:pt x="226647" y="168031"/>
                  <a:pt x="221892" y="336487"/>
                  <a:pt x="234462" y="504093"/>
                </a:cubicBezTo>
                <a:cubicBezTo>
                  <a:pt x="235516" y="518143"/>
                  <a:pt x="248888" y="479747"/>
                  <a:pt x="257908" y="468923"/>
                </a:cubicBezTo>
                <a:cubicBezTo>
                  <a:pt x="268521" y="456187"/>
                  <a:pt x="281354" y="445477"/>
                  <a:pt x="293077" y="433754"/>
                </a:cubicBezTo>
                <a:lnTo>
                  <a:pt x="574431" y="457200"/>
                </a:lnTo>
                <a:cubicBezTo>
                  <a:pt x="609671" y="460404"/>
                  <a:pt x="647725" y="454280"/>
                  <a:pt x="679939" y="468923"/>
                </a:cubicBezTo>
                <a:cubicBezTo>
                  <a:pt x="695848" y="476155"/>
                  <a:pt x="695570" y="500185"/>
                  <a:pt x="703385" y="515816"/>
                </a:cubicBezTo>
                <a:cubicBezTo>
                  <a:pt x="673919" y="604214"/>
                  <a:pt x="717094" y="498680"/>
                  <a:pt x="656493" y="574431"/>
                </a:cubicBezTo>
                <a:cubicBezTo>
                  <a:pt x="648774" y="584080"/>
                  <a:pt x="651128" y="599004"/>
                  <a:pt x="644770" y="609600"/>
                </a:cubicBezTo>
                <a:cubicBezTo>
                  <a:pt x="639083" y="619078"/>
                  <a:pt x="629139" y="625231"/>
                  <a:pt x="621323" y="633046"/>
                </a:cubicBezTo>
                <a:cubicBezTo>
                  <a:pt x="591984" y="750403"/>
                  <a:pt x="636097" y="629996"/>
                  <a:pt x="574431" y="691662"/>
                </a:cubicBezTo>
                <a:cubicBezTo>
                  <a:pt x="565693" y="700400"/>
                  <a:pt x="570427" y="717182"/>
                  <a:pt x="562708" y="726831"/>
                </a:cubicBezTo>
                <a:cubicBezTo>
                  <a:pt x="553906" y="737833"/>
                  <a:pt x="539772" y="743287"/>
                  <a:pt x="527539" y="750277"/>
                </a:cubicBezTo>
                <a:cubicBezTo>
                  <a:pt x="512366" y="758947"/>
                  <a:pt x="497009" y="767587"/>
                  <a:pt x="480646" y="773723"/>
                </a:cubicBezTo>
                <a:cubicBezTo>
                  <a:pt x="424434" y="794802"/>
                  <a:pt x="322983" y="793700"/>
                  <a:pt x="281354" y="797169"/>
                </a:cubicBezTo>
                <a:lnTo>
                  <a:pt x="152400" y="808893"/>
                </a:lnTo>
                <a:cubicBezTo>
                  <a:pt x="112115" y="800835"/>
                  <a:pt x="85519" y="796482"/>
                  <a:pt x="46893" y="785446"/>
                </a:cubicBezTo>
                <a:cubicBezTo>
                  <a:pt x="35011" y="782051"/>
                  <a:pt x="23446" y="777631"/>
                  <a:pt x="11723" y="773723"/>
                </a:cubicBezTo>
                <a:cubicBezTo>
                  <a:pt x="7815" y="719015"/>
                  <a:pt x="0" y="664447"/>
                  <a:pt x="0" y="609600"/>
                </a:cubicBezTo>
                <a:cubicBezTo>
                  <a:pt x="0" y="597243"/>
                  <a:pt x="2985" y="583169"/>
                  <a:pt x="11723" y="574431"/>
                </a:cubicBezTo>
                <a:cubicBezTo>
                  <a:pt x="20461" y="565693"/>
                  <a:pt x="34679" y="564587"/>
                  <a:pt x="46893" y="562708"/>
                </a:cubicBezTo>
                <a:cubicBezTo>
                  <a:pt x="85708" y="556737"/>
                  <a:pt x="125046" y="554893"/>
                  <a:pt x="164123" y="550985"/>
                </a:cubicBezTo>
                <a:cubicBezTo>
                  <a:pt x="172883" y="548795"/>
                  <a:pt x="234172" y="534747"/>
                  <a:pt x="246185" y="527539"/>
                </a:cubicBezTo>
                <a:cubicBezTo>
                  <a:pt x="255662" y="521853"/>
                  <a:pt x="261816" y="511908"/>
                  <a:pt x="269631" y="50409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4"/>
          </p:cNvCxnSpPr>
          <p:nvPr/>
        </p:nvCxnSpPr>
        <p:spPr>
          <a:xfrm>
            <a:off x="6576646" y="6013938"/>
            <a:ext cx="11723" cy="342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46984" y="63563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482862" y="6185144"/>
            <a:ext cx="293076" cy="171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82862" y="5216769"/>
            <a:ext cx="11136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7479323" y="5205046"/>
            <a:ext cx="425302" cy="1336431"/>
          </a:xfrm>
          <a:custGeom>
            <a:avLst/>
            <a:gdLst>
              <a:gd name="connsiteX0" fmla="*/ 140677 w 425302"/>
              <a:gd name="connsiteY0" fmla="*/ 0 h 1336431"/>
              <a:gd name="connsiteX1" fmla="*/ 140677 w 425302"/>
              <a:gd name="connsiteY1" fmla="*/ 211016 h 1336431"/>
              <a:gd name="connsiteX2" fmla="*/ 70339 w 425302"/>
              <a:gd name="connsiteY2" fmla="*/ 246185 h 1336431"/>
              <a:gd name="connsiteX3" fmla="*/ 70339 w 425302"/>
              <a:gd name="connsiteY3" fmla="*/ 211016 h 1336431"/>
              <a:gd name="connsiteX4" fmla="*/ 128954 w 425302"/>
              <a:gd name="connsiteY4" fmla="*/ 222739 h 1336431"/>
              <a:gd name="connsiteX5" fmla="*/ 257908 w 425302"/>
              <a:gd name="connsiteY5" fmla="*/ 281354 h 1336431"/>
              <a:gd name="connsiteX6" fmla="*/ 234462 w 425302"/>
              <a:gd name="connsiteY6" fmla="*/ 328246 h 1336431"/>
              <a:gd name="connsiteX7" fmla="*/ 222739 w 425302"/>
              <a:gd name="connsiteY7" fmla="*/ 363416 h 1336431"/>
              <a:gd name="connsiteX8" fmla="*/ 152400 w 425302"/>
              <a:gd name="connsiteY8" fmla="*/ 375139 h 1336431"/>
              <a:gd name="connsiteX9" fmla="*/ 246185 w 425302"/>
              <a:gd name="connsiteY9" fmla="*/ 410308 h 1336431"/>
              <a:gd name="connsiteX10" fmla="*/ 234462 w 425302"/>
              <a:gd name="connsiteY10" fmla="*/ 457200 h 1336431"/>
              <a:gd name="connsiteX11" fmla="*/ 199292 w 425302"/>
              <a:gd name="connsiteY11" fmla="*/ 468923 h 1336431"/>
              <a:gd name="connsiteX12" fmla="*/ 140677 w 425302"/>
              <a:gd name="connsiteY12" fmla="*/ 527539 h 1336431"/>
              <a:gd name="connsiteX13" fmla="*/ 70339 w 425302"/>
              <a:gd name="connsiteY13" fmla="*/ 550985 h 1336431"/>
              <a:gd name="connsiteX14" fmla="*/ 0 w 425302"/>
              <a:gd name="connsiteY14" fmla="*/ 586154 h 1336431"/>
              <a:gd name="connsiteX15" fmla="*/ 46892 w 425302"/>
              <a:gd name="connsiteY15" fmla="*/ 597877 h 1336431"/>
              <a:gd name="connsiteX16" fmla="*/ 293077 w 425302"/>
              <a:gd name="connsiteY16" fmla="*/ 633046 h 1336431"/>
              <a:gd name="connsiteX17" fmla="*/ 246185 w 425302"/>
              <a:gd name="connsiteY17" fmla="*/ 656492 h 1336431"/>
              <a:gd name="connsiteX18" fmla="*/ 222739 w 425302"/>
              <a:gd name="connsiteY18" fmla="*/ 679939 h 1336431"/>
              <a:gd name="connsiteX19" fmla="*/ 105508 w 425302"/>
              <a:gd name="connsiteY19" fmla="*/ 715108 h 1336431"/>
              <a:gd name="connsiteX20" fmla="*/ 422031 w 425302"/>
              <a:gd name="connsiteY20" fmla="*/ 762000 h 1336431"/>
              <a:gd name="connsiteX21" fmla="*/ 375139 w 425302"/>
              <a:gd name="connsiteY21" fmla="*/ 773723 h 1336431"/>
              <a:gd name="connsiteX22" fmla="*/ 339969 w 425302"/>
              <a:gd name="connsiteY22" fmla="*/ 785446 h 1336431"/>
              <a:gd name="connsiteX23" fmla="*/ 293077 w 425302"/>
              <a:gd name="connsiteY23" fmla="*/ 797169 h 1336431"/>
              <a:gd name="connsiteX24" fmla="*/ 234462 w 425302"/>
              <a:gd name="connsiteY24" fmla="*/ 820616 h 1336431"/>
              <a:gd name="connsiteX25" fmla="*/ 175846 w 425302"/>
              <a:gd name="connsiteY25" fmla="*/ 832339 h 1336431"/>
              <a:gd name="connsiteX26" fmla="*/ 46892 w 425302"/>
              <a:gd name="connsiteY26" fmla="*/ 867508 h 1336431"/>
              <a:gd name="connsiteX27" fmla="*/ 93785 w 425302"/>
              <a:gd name="connsiteY27" fmla="*/ 937846 h 1336431"/>
              <a:gd name="connsiteX28" fmla="*/ 152400 w 425302"/>
              <a:gd name="connsiteY28" fmla="*/ 1008185 h 1336431"/>
              <a:gd name="connsiteX29" fmla="*/ 175846 w 425302"/>
              <a:gd name="connsiteY29" fmla="*/ 1113692 h 1336431"/>
              <a:gd name="connsiteX30" fmla="*/ 164123 w 425302"/>
              <a:gd name="connsiteY30" fmla="*/ 1289539 h 1336431"/>
              <a:gd name="connsiteX31" fmla="*/ 82062 w 425302"/>
              <a:gd name="connsiteY31" fmla="*/ 1336431 h 1336431"/>
              <a:gd name="connsiteX32" fmla="*/ 70339 w 425302"/>
              <a:gd name="connsiteY32" fmla="*/ 1301262 h 1336431"/>
              <a:gd name="connsiteX33" fmla="*/ 152400 w 425302"/>
              <a:gd name="connsiteY33" fmla="*/ 1195754 h 1336431"/>
              <a:gd name="connsiteX34" fmla="*/ 187569 w 425302"/>
              <a:gd name="connsiteY34" fmla="*/ 1172308 h 1336431"/>
              <a:gd name="connsiteX35" fmla="*/ 211015 w 425302"/>
              <a:gd name="connsiteY35" fmla="*/ 1137139 h 1336431"/>
              <a:gd name="connsiteX36" fmla="*/ 269631 w 425302"/>
              <a:gd name="connsiteY36" fmla="*/ 1090246 h 1336431"/>
              <a:gd name="connsiteX37" fmla="*/ 316523 w 425302"/>
              <a:gd name="connsiteY37" fmla="*/ 1031631 h 1336431"/>
              <a:gd name="connsiteX38" fmla="*/ 339969 w 425302"/>
              <a:gd name="connsiteY38" fmla="*/ 1055077 h 133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25302" h="1336431">
                <a:moveTo>
                  <a:pt x="140677" y="0"/>
                </a:moveTo>
                <a:cubicBezTo>
                  <a:pt x="151619" y="76592"/>
                  <a:pt x="165657" y="129831"/>
                  <a:pt x="140677" y="211016"/>
                </a:cubicBezTo>
                <a:cubicBezTo>
                  <a:pt x="135483" y="227898"/>
                  <a:pt x="83567" y="241776"/>
                  <a:pt x="70339" y="246185"/>
                </a:cubicBezTo>
                <a:cubicBezTo>
                  <a:pt x="68914" y="245710"/>
                  <a:pt x="-28829" y="223412"/>
                  <a:pt x="70339" y="211016"/>
                </a:cubicBezTo>
                <a:cubicBezTo>
                  <a:pt x="90110" y="208545"/>
                  <a:pt x="109416" y="218831"/>
                  <a:pt x="128954" y="222739"/>
                </a:cubicBezTo>
                <a:cubicBezTo>
                  <a:pt x="233792" y="275157"/>
                  <a:pt x="189581" y="258578"/>
                  <a:pt x="257908" y="281354"/>
                </a:cubicBezTo>
                <a:cubicBezTo>
                  <a:pt x="250093" y="296985"/>
                  <a:pt x="241346" y="312183"/>
                  <a:pt x="234462" y="328246"/>
                </a:cubicBezTo>
                <a:cubicBezTo>
                  <a:pt x="229594" y="339604"/>
                  <a:pt x="233468" y="357285"/>
                  <a:pt x="222739" y="363416"/>
                </a:cubicBezTo>
                <a:cubicBezTo>
                  <a:pt x="202101" y="375209"/>
                  <a:pt x="175846" y="371231"/>
                  <a:pt x="152400" y="375139"/>
                </a:cubicBezTo>
                <a:cubicBezTo>
                  <a:pt x="64952" y="433438"/>
                  <a:pt x="153337" y="363884"/>
                  <a:pt x="246185" y="410308"/>
                </a:cubicBezTo>
                <a:cubicBezTo>
                  <a:pt x="260596" y="417513"/>
                  <a:pt x="244527" y="444619"/>
                  <a:pt x="234462" y="457200"/>
                </a:cubicBezTo>
                <a:cubicBezTo>
                  <a:pt x="226742" y="466849"/>
                  <a:pt x="211015" y="465015"/>
                  <a:pt x="199292" y="468923"/>
                </a:cubicBezTo>
                <a:cubicBezTo>
                  <a:pt x="177903" y="501006"/>
                  <a:pt x="177696" y="511086"/>
                  <a:pt x="140677" y="527539"/>
                </a:cubicBezTo>
                <a:cubicBezTo>
                  <a:pt x="118093" y="537577"/>
                  <a:pt x="90903" y="537276"/>
                  <a:pt x="70339" y="550985"/>
                </a:cubicBezTo>
                <a:cubicBezTo>
                  <a:pt x="24887" y="581285"/>
                  <a:pt x="48536" y="569975"/>
                  <a:pt x="0" y="586154"/>
                </a:cubicBezTo>
                <a:cubicBezTo>
                  <a:pt x="15631" y="590062"/>
                  <a:pt x="30821" y="596729"/>
                  <a:pt x="46892" y="597877"/>
                </a:cubicBezTo>
                <a:cubicBezTo>
                  <a:pt x="216848" y="610017"/>
                  <a:pt x="425181" y="557558"/>
                  <a:pt x="293077" y="633046"/>
                </a:cubicBezTo>
                <a:cubicBezTo>
                  <a:pt x="277904" y="641716"/>
                  <a:pt x="261816" y="648677"/>
                  <a:pt x="246185" y="656492"/>
                </a:cubicBezTo>
                <a:cubicBezTo>
                  <a:pt x="238370" y="664308"/>
                  <a:pt x="232625" y="674996"/>
                  <a:pt x="222739" y="679939"/>
                </a:cubicBezTo>
                <a:cubicBezTo>
                  <a:pt x="194200" y="694209"/>
                  <a:pt x="139162" y="706694"/>
                  <a:pt x="105508" y="715108"/>
                </a:cubicBezTo>
                <a:cubicBezTo>
                  <a:pt x="58569" y="855925"/>
                  <a:pt x="86696" y="734056"/>
                  <a:pt x="422031" y="762000"/>
                </a:cubicBezTo>
                <a:cubicBezTo>
                  <a:pt x="438087" y="763338"/>
                  <a:pt x="390631" y="769297"/>
                  <a:pt x="375139" y="773723"/>
                </a:cubicBezTo>
                <a:cubicBezTo>
                  <a:pt x="363257" y="777118"/>
                  <a:pt x="351851" y="782051"/>
                  <a:pt x="339969" y="785446"/>
                </a:cubicBezTo>
                <a:cubicBezTo>
                  <a:pt x="324477" y="789872"/>
                  <a:pt x="308362" y="792074"/>
                  <a:pt x="293077" y="797169"/>
                </a:cubicBezTo>
                <a:cubicBezTo>
                  <a:pt x="273113" y="803824"/>
                  <a:pt x="254618" y="814569"/>
                  <a:pt x="234462" y="820616"/>
                </a:cubicBezTo>
                <a:cubicBezTo>
                  <a:pt x="215377" y="826342"/>
                  <a:pt x="195261" y="827859"/>
                  <a:pt x="175846" y="832339"/>
                </a:cubicBezTo>
                <a:cubicBezTo>
                  <a:pt x="89909" y="852170"/>
                  <a:pt x="105025" y="848131"/>
                  <a:pt x="46892" y="867508"/>
                </a:cubicBezTo>
                <a:cubicBezTo>
                  <a:pt x="62523" y="890954"/>
                  <a:pt x="73860" y="917920"/>
                  <a:pt x="93785" y="937846"/>
                </a:cubicBezTo>
                <a:cubicBezTo>
                  <a:pt x="138916" y="982979"/>
                  <a:pt x="119758" y="959221"/>
                  <a:pt x="152400" y="1008185"/>
                </a:cubicBezTo>
                <a:cubicBezTo>
                  <a:pt x="160215" y="1043354"/>
                  <a:pt x="169585" y="1078213"/>
                  <a:pt x="175846" y="1113692"/>
                </a:cubicBezTo>
                <a:cubicBezTo>
                  <a:pt x="187770" y="1181260"/>
                  <a:pt x="199229" y="1226348"/>
                  <a:pt x="164123" y="1289539"/>
                </a:cubicBezTo>
                <a:cubicBezTo>
                  <a:pt x="157750" y="1301010"/>
                  <a:pt x="87803" y="1333560"/>
                  <a:pt x="82062" y="1336431"/>
                </a:cubicBezTo>
                <a:cubicBezTo>
                  <a:pt x="78154" y="1324708"/>
                  <a:pt x="66431" y="1312985"/>
                  <a:pt x="70339" y="1301262"/>
                </a:cubicBezTo>
                <a:cubicBezTo>
                  <a:pt x="80394" y="1271097"/>
                  <a:pt x="124389" y="1219097"/>
                  <a:pt x="152400" y="1195754"/>
                </a:cubicBezTo>
                <a:cubicBezTo>
                  <a:pt x="163224" y="1186734"/>
                  <a:pt x="175846" y="1180123"/>
                  <a:pt x="187569" y="1172308"/>
                </a:cubicBezTo>
                <a:cubicBezTo>
                  <a:pt x="195384" y="1160585"/>
                  <a:pt x="202213" y="1148141"/>
                  <a:pt x="211015" y="1137139"/>
                </a:cubicBezTo>
                <a:cubicBezTo>
                  <a:pt x="230106" y="1113275"/>
                  <a:pt x="243517" y="1107655"/>
                  <a:pt x="269631" y="1090246"/>
                </a:cubicBezTo>
                <a:cubicBezTo>
                  <a:pt x="276951" y="1068286"/>
                  <a:pt x="281172" y="1031631"/>
                  <a:pt x="316523" y="1031631"/>
                </a:cubicBezTo>
                <a:cubicBezTo>
                  <a:pt x="327576" y="1031631"/>
                  <a:pt x="332154" y="1047262"/>
                  <a:pt x="339969" y="10550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96554" y="5193323"/>
            <a:ext cx="1184031" cy="1504755"/>
          </a:xfrm>
          <a:custGeom>
            <a:avLst/>
            <a:gdLst>
              <a:gd name="connsiteX0" fmla="*/ 0 w 1184031"/>
              <a:gd name="connsiteY0" fmla="*/ 0 h 1504755"/>
              <a:gd name="connsiteX1" fmla="*/ 128954 w 1184031"/>
              <a:gd name="connsiteY1" fmla="*/ 23446 h 1504755"/>
              <a:gd name="connsiteX2" fmla="*/ 328246 w 1184031"/>
              <a:gd name="connsiteY2" fmla="*/ 35169 h 1504755"/>
              <a:gd name="connsiteX3" fmla="*/ 914400 w 1184031"/>
              <a:gd name="connsiteY3" fmla="*/ 46892 h 1504755"/>
              <a:gd name="connsiteX4" fmla="*/ 937846 w 1184031"/>
              <a:gd name="connsiteY4" fmla="*/ 70339 h 1504755"/>
              <a:gd name="connsiteX5" fmla="*/ 961292 w 1184031"/>
              <a:gd name="connsiteY5" fmla="*/ 175846 h 1504755"/>
              <a:gd name="connsiteX6" fmla="*/ 949569 w 1184031"/>
              <a:gd name="connsiteY6" fmla="*/ 293077 h 1504755"/>
              <a:gd name="connsiteX7" fmla="*/ 902677 w 1184031"/>
              <a:gd name="connsiteY7" fmla="*/ 304800 h 1504755"/>
              <a:gd name="connsiteX8" fmla="*/ 855784 w 1184031"/>
              <a:gd name="connsiteY8" fmla="*/ 351692 h 1504755"/>
              <a:gd name="connsiteX9" fmla="*/ 820615 w 1184031"/>
              <a:gd name="connsiteY9" fmla="*/ 363415 h 1504755"/>
              <a:gd name="connsiteX10" fmla="*/ 773723 w 1184031"/>
              <a:gd name="connsiteY10" fmla="*/ 386862 h 1504755"/>
              <a:gd name="connsiteX11" fmla="*/ 797169 w 1184031"/>
              <a:gd name="connsiteY11" fmla="*/ 422031 h 1504755"/>
              <a:gd name="connsiteX12" fmla="*/ 1043354 w 1184031"/>
              <a:gd name="connsiteY12" fmla="*/ 433754 h 1504755"/>
              <a:gd name="connsiteX13" fmla="*/ 1090246 w 1184031"/>
              <a:gd name="connsiteY13" fmla="*/ 351692 h 1504755"/>
              <a:gd name="connsiteX14" fmla="*/ 1055077 w 1184031"/>
              <a:gd name="connsiteY14" fmla="*/ 339969 h 1504755"/>
              <a:gd name="connsiteX15" fmla="*/ 820615 w 1184031"/>
              <a:gd name="connsiteY15" fmla="*/ 363415 h 1504755"/>
              <a:gd name="connsiteX16" fmla="*/ 785446 w 1184031"/>
              <a:gd name="connsiteY16" fmla="*/ 398585 h 1504755"/>
              <a:gd name="connsiteX17" fmla="*/ 762000 w 1184031"/>
              <a:gd name="connsiteY17" fmla="*/ 445477 h 1504755"/>
              <a:gd name="connsiteX18" fmla="*/ 738554 w 1184031"/>
              <a:gd name="connsiteY18" fmla="*/ 527539 h 1504755"/>
              <a:gd name="connsiteX19" fmla="*/ 773723 w 1184031"/>
              <a:gd name="connsiteY19" fmla="*/ 656492 h 1504755"/>
              <a:gd name="connsiteX20" fmla="*/ 832338 w 1184031"/>
              <a:gd name="connsiteY20" fmla="*/ 668215 h 1504755"/>
              <a:gd name="connsiteX21" fmla="*/ 879231 w 1184031"/>
              <a:gd name="connsiteY21" fmla="*/ 691662 h 1504755"/>
              <a:gd name="connsiteX22" fmla="*/ 1137138 w 1184031"/>
              <a:gd name="connsiteY22" fmla="*/ 691662 h 1504755"/>
              <a:gd name="connsiteX23" fmla="*/ 1148861 w 1184031"/>
              <a:gd name="connsiteY23" fmla="*/ 644769 h 1504755"/>
              <a:gd name="connsiteX24" fmla="*/ 1172308 w 1184031"/>
              <a:gd name="connsiteY24" fmla="*/ 621323 h 1504755"/>
              <a:gd name="connsiteX25" fmla="*/ 1184031 w 1184031"/>
              <a:gd name="connsiteY25" fmla="*/ 574431 h 1504755"/>
              <a:gd name="connsiteX26" fmla="*/ 1160584 w 1184031"/>
              <a:gd name="connsiteY26" fmla="*/ 515815 h 1504755"/>
              <a:gd name="connsiteX27" fmla="*/ 797169 w 1184031"/>
              <a:gd name="connsiteY27" fmla="*/ 539262 h 1504755"/>
              <a:gd name="connsiteX28" fmla="*/ 773723 w 1184031"/>
              <a:gd name="connsiteY28" fmla="*/ 586154 h 1504755"/>
              <a:gd name="connsiteX29" fmla="*/ 726831 w 1184031"/>
              <a:gd name="connsiteY29" fmla="*/ 644769 h 1504755"/>
              <a:gd name="connsiteX30" fmla="*/ 738554 w 1184031"/>
              <a:gd name="connsiteY30" fmla="*/ 844062 h 1504755"/>
              <a:gd name="connsiteX31" fmla="*/ 785446 w 1184031"/>
              <a:gd name="connsiteY31" fmla="*/ 855785 h 1504755"/>
              <a:gd name="connsiteX32" fmla="*/ 879231 w 1184031"/>
              <a:gd name="connsiteY32" fmla="*/ 879231 h 1504755"/>
              <a:gd name="connsiteX33" fmla="*/ 1090246 w 1184031"/>
              <a:gd name="connsiteY33" fmla="*/ 820615 h 1504755"/>
              <a:gd name="connsiteX34" fmla="*/ 1101969 w 1184031"/>
              <a:gd name="connsiteY34" fmla="*/ 762000 h 1504755"/>
              <a:gd name="connsiteX35" fmla="*/ 1090246 w 1184031"/>
              <a:gd name="connsiteY35" fmla="*/ 715108 h 1504755"/>
              <a:gd name="connsiteX36" fmla="*/ 844061 w 1184031"/>
              <a:gd name="connsiteY36" fmla="*/ 750277 h 1504755"/>
              <a:gd name="connsiteX37" fmla="*/ 785446 w 1184031"/>
              <a:gd name="connsiteY37" fmla="*/ 773723 h 1504755"/>
              <a:gd name="connsiteX38" fmla="*/ 750277 w 1184031"/>
              <a:gd name="connsiteY38" fmla="*/ 820615 h 1504755"/>
              <a:gd name="connsiteX39" fmla="*/ 703384 w 1184031"/>
              <a:gd name="connsiteY39" fmla="*/ 867508 h 1504755"/>
              <a:gd name="connsiteX40" fmla="*/ 679938 w 1184031"/>
              <a:gd name="connsiteY40" fmla="*/ 937846 h 1504755"/>
              <a:gd name="connsiteX41" fmla="*/ 691661 w 1184031"/>
              <a:gd name="connsiteY41" fmla="*/ 973015 h 1504755"/>
              <a:gd name="connsiteX42" fmla="*/ 726831 w 1184031"/>
              <a:gd name="connsiteY42" fmla="*/ 996462 h 1504755"/>
              <a:gd name="connsiteX43" fmla="*/ 762000 w 1184031"/>
              <a:gd name="connsiteY43" fmla="*/ 1008185 h 1504755"/>
              <a:gd name="connsiteX44" fmla="*/ 984738 w 1184031"/>
              <a:gd name="connsiteY44" fmla="*/ 1043354 h 1504755"/>
              <a:gd name="connsiteX45" fmla="*/ 1137138 w 1184031"/>
              <a:gd name="connsiteY45" fmla="*/ 1031631 h 1504755"/>
              <a:gd name="connsiteX46" fmla="*/ 1148861 w 1184031"/>
              <a:gd name="connsiteY46" fmla="*/ 996462 h 1504755"/>
              <a:gd name="connsiteX47" fmla="*/ 1113692 w 1184031"/>
              <a:gd name="connsiteY47" fmla="*/ 1008185 h 1504755"/>
              <a:gd name="connsiteX48" fmla="*/ 1078523 w 1184031"/>
              <a:gd name="connsiteY48" fmla="*/ 1043354 h 1504755"/>
              <a:gd name="connsiteX49" fmla="*/ 1008184 w 1184031"/>
              <a:gd name="connsiteY49" fmla="*/ 1078523 h 1504755"/>
              <a:gd name="connsiteX50" fmla="*/ 1008184 w 1184031"/>
              <a:gd name="connsiteY50" fmla="*/ 1383323 h 1504755"/>
              <a:gd name="connsiteX51" fmla="*/ 1043354 w 1184031"/>
              <a:gd name="connsiteY51" fmla="*/ 1359877 h 1504755"/>
              <a:gd name="connsiteX52" fmla="*/ 1066800 w 1184031"/>
              <a:gd name="connsiteY52" fmla="*/ 1324708 h 1504755"/>
              <a:gd name="connsiteX53" fmla="*/ 1090246 w 1184031"/>
              <a:gd name="connsiteY53" fmla="*/ 1312985 h 1504755"/>
              <a:gd name="connsiteX54" fmla="*/ 1078523 w 1184031"/>
              <a:gd name="connsiteY54" fmla="*/ 1395046 h 1504755"/>
              <a:gd name="connsiteX55" fmla="*/ 1019908 w 1184031"/>
              <a:gd name="connsiteY55" fmla="*/ 1418492 h 1504755"/>
              <a:gd name="connsiteX56" fmla="*/ 937846 w 1184031"/>
              <a:gd name="connsiteY56" fmla="*/ 1453662 h 1504755"/>
              <a:gd name="connsiteX57" fmla="*/ 914400 w 1184031"/>
              <a:gd name="connsiteY57" fmla="*/ 1488831 h 1504755"/>
              <a:gd name="connsiteX58" fmla="*/ 879231 w 1184031"/>
              <a:gd name="connsiteY58" fmla="*/ 1500554 h 1504755"/>
              <a:gd name="connsiteX59" fmla="*/ 902677 w 1184031"/>
              <a:gd name="connsiteY59" fmla="*/ 1453662 h 1504755"/>
              <a:gd name="connsiteX60" fmla="*/ 937846 w 1184031"/>
              <a:gd name="connsiteY60" fmla="*/ 1371600 h 1504755"/>
              <a:gd name="connsiteX61" fmla="*/ 1055077 w 1184031"/>
              <a:gd name="connsiteY61" fmla="*/ 1301262 h 1504755"/>
              <a:gd name="connsiteX62" fmla="*/ 1113692 w 1184031"/>
              <a:gd name="connsiteY62" fmla="*/ 1277815 h 1504755"/>
              <a:gd name="connsiteX63" fmla="*/ 1160584 w 1184031"/>
              <a:gd name="connsiteY63" fmla="*/ 1277815 h 150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184031" h="1504755">
                <a:moveTo>
                  <a:pt x="0" y="0"/>
                </a:moveTo>
                <a:cubicBezTo>
                  <a:pt x="28731" y="5746"/>
                  <a:pt x="102416" y="21138"/>
                  <a:pt x="128954" y="23446"/>
                </a:cubicBezTo>
                <a:cubicBezTo>
                  <a:pt x="195249" y="29211"/>
                  <a:pt x="261730" y="33183"/>
                  <a:pt x="328246" y="35169"/>
                </a:cubicBezTo>
                <a:lnTo>
                  <a:pt x="914400" y="46892"/>
                </a:lnTo>
                <a:cubicBezTo>
                  <a:pt x="922215" y="54708"/>
                  <a:pt x="932159" y="60861"/>
                  <a:pt x="937846" y="70339"/>
                </a:cubicBezTo>
                <a:cubicBezTo>
                  <a:pt x="951166" y="92539"/>
                  <a:pt x="958924" y="161640"/>
                  <a:pt x="961292" y="175846"/>
                </a:cubicBezTo>
                <a:cubicBezTo>
                  <a:pt x="957384" y="214923"/>
                  <a:pt x="965820" y="257325"/>
                  <a:pt x="949569" y="293077"/>
                </a:cubicBezTo>
                <a:cubicBezTo>
                  <a:pt x="942902" y="307745"/>
                  <a:pt x="916340" y="296261"/>
                  <a:pt x="902677" y="304800"/>
                </a:cubicBezTo>
                <a:cubicBezTo>
                  <a:pt x="883932" y="316516"/>
                  <a:pt x="873772" y="338844"/>
                  <a:pt x="855784" y="351692"/>
                </a:cubicBezTo>
                <a:cubicBezTo>
                  <a:pt x="845729" y="358874"/>
                  <a:pt x="831973" y="358547"/>
                  <a:pt x="820615" y="363415"/>
                </a:cubicBezTo>
                <a:cubicBezTo>
                  <a:pt x="804552" y="370299"/>
                  <a:pt x="789354" y="379046"/>
                  <a:pt x="773723" y="386862"/>
                </a:cubicBezTo>
                <a:cubicBezTo>
                  <a:pt x="781538" y="398585"/>
                  <a:pt x="784567" y="415730"/>
                  <a:pt x="797169" y="422031"/>
                </a:cubicBezTo>
                <a:cubicBezTo>
                  <a:pt x="878323" y="462608"/>
                  <a:pt x="956949" y="440400"/>
                  <a:pt x="1043354" y="433754"/>
                </a:cubicBezTo>
                <a:cubicBezTo>
                  <a:pt x="1050667" y="422785"/>
                  <a:pt x="1092534" y="363134"/>
                  <a:pt x="1090246" y="351692"/>
                </a:cubicBezTo>
                <a:cubicBezTo>
                  <a:pt x="1087823" y="339575"/>
                  <a:pt x="1066800" y="343877"/>
                  <a:pt x="1055077" y="339969"/>
                </a:cubicBezTo>
                <a:cubicBezTo>
                  <a:pt x="976923" y="347784"/>
                  <a:pt x="897366" y="346730"/>
                  <a:pt x="820615" y="363415"/>
                </a:cubicBezTo>
                <a:cubicBezTo>
                  <a:pt x="804414" y="366937"/>
                  <a:pt x="795082" y="385094"/>
                  <a:pt x="785446" y="398585"/>
                </a:cubicBezTo>
                <a:cubicBezTo>
                  <a:pt x="775289" y="412806"/>
                  <a:pt x="768884" y="429414"/>
                  <a:pt x="762000" y="445477"/>
                </a:cubicBezTo>
                <a:cubicBezTo>
                  <a:pt x="751909" y="469023"/>
                  <a:pt x="744503" y="503742"/>
                  <a:pt x="738554" y="527539"/>
                </a:cubicBezTo>
                <a:cubicBezTo>
                  <a:pt x="740587" y="543800"/>
                  <a:pt x="737917" y="636031"/>
                  <a:pt x="773723" y="656492"/>
                </a:cubicBezTo>
                <a:cubicBezTo>
                  <a:pt x="791023" y="666378"/>
                  <a:pt x="812800" y="664307"/>
                  <a:pt x="832338" y="668215"/>
                </a:cubicBezTo>
                <a:cubicBezTo>
                  <a:pt x="847969" y="676031"/>
                  <a:pt x="861902" y="689402"/>
                  <a:pt x="879231" y="691662"/>
                </a:cubicBezTo>
                <a:cubicBezTo>
                  <a:pt x="1074870" y="717181"/>
                  <a:pt x="1037990" y="724711"/>
                  <a:pt x="1137138" y="691662"/>
                </a:cubicBezTo>
                <a:cubicBezTo>
                  <a:pt x="1141046" y="676031"/>
                  <a:pt x="1141655" y="659180"/>
                  <a:pt x="1148861" y="644769"/>
                </a:cubicBezTo>
                <a:cubicBezTo>
                  <a:pt x="1153804" y="634883"/>
                  <a:pt x="1167365" y="631209"/>
                  <a:pt x="1172308" y="621323"/>
                </a:cubicBezTo>
                <a:cubicBezTo>
                  <a:pt x="1179514" y="606912"/>
                  <a:pt x="1180123" y="590062"/>
                  <a:pt x="1184031" y="574431"/>
                </a:cubicBezTo>
                <a:cubicBezTo>
                  <a:pt x="1176215" y="554892"/>
                  <a:pt x="1181443" y="518596"/>
                  <a:pt x="1160584" y="515815"/>
                </a:cubicBezTo>
                <a:cubicBezTo>
                  <a:pt x="943369" y="486853"/>
                  <a:pt x="922279" y="497559"/>
                  <a:pt x="797169" y="539262"/>
                </a:cubicBezTo>
                <a:cubicBezTo>
                  <a:pt x="789354" y="554893"/>
                  <a:pt x="784911" y="572729"/>
                  <a:pt x="773723" y="586154"/>
                </a:cubicBezTo>
                <a:cubicBezTo>
                  <a:pt x="714805" y="656855"/>
                  <a:pt x="754821" y="560800"/>
                  <a:pt x="726831" y="644769"/>
                </a:cubicBezTo>
                <a:cubicBezTo>
                  <a:pt x="730739" y="711200"/>
                  <a:pt x="720744" y="779944"/>
                  <a:pt x="738554" y="844062"/>
                </a:cubicBezTo>
                <a:cubicBezTo>
                  <a:pt x="742866" y="859586"/>
                  <a:pt x="769954" y="851359"/>
                  <a:pt x="785446" y="855785"/>
                </a:cubicBezTo>
                <a:cubicBezTo>
                  <a:pt x="869557" y="879817"/>
                  <a:pt x="760061" y="855397"/>
                  <a:pt x="879231" y="879231"/>
                </a:cubicBezTo>
                <a:cubicBezTo>
                  <a:pt x="1081653" y="867324"/>
                  <a:pt x="1065520" y="931882"/>
                  <a:pt x="1090246" y="820615"/>
                </a:cubicBezTo>
                <a:cubicBezTo>
                  <a:pt x="1094568" y="801164"/>
                  <a:pt x="1098061" y="781538"/>
                  <a:pt x="1101969" y="762000"/>
                </a:cubicBezTo>
                <a:cubicBezTo>
                  <a:pt x="1098061" y="746369"/>
                  <a:pt x="1106269" y="716795"/>
                  <a:pt x="1090246" y="715108"/>
                </a:cubicBezTo>
                <a:cubicBezTo>
                  <a:pt x="1018393" y="707545"/>
                  <a:pt x="919927" y="721828"/>
                  <a:pt x="844061" y="750277"/>
                </a:cubicBezTo>
                <a:cubicBezTo>
                  <a:pt x="824357" y="757666"/>
                  <a:pt x="804984" y="765908"/>
                  <a:pt x="785446" y="773723"/>
                </a:cubicBezTo>
                <a:cubicBezTo>
                  <a:pt x="773723" y="789354"/>
                  <a:pt x="763143" y="805911"/>
                  <a:pt x="750277" y="820615"/>
                </a:cubicBezTo>
                <a:cubicBezTo>
                  <a:pt x="735720" y="837251"/>
                  <a:pt x="703384" y="867508"/>
                  <a:pt x="703384" y="867508"/>
                </a:cubicBezTo>
                <a:cubicBezTo>
                  <a:pt x="695569" y="890954"/>
                  <a:pt x="672123" y="914400"/>
                  <a:pt x="679938" y="937846"/>
                </a:cubicBezTo>
                <a:cubicBezTo>
                  <a:pt x="683846" y="949569"/>
                  <a:pt x="683942" y="963366"/>
                  <a:pt x="691661" y="973015"/>
                </a:cubicBezTo>
                <a:cubicBezTo>
                  <a:pt x="700463" y="984017"/>
                  <a:pt x="714229" y="990161"/>
                  <a:pt x="726831" y="996462"/>
                </a:cubicBezTo>
                <a:cubicBezTo>
                  <a:pt x="737884" y="1001988"/>
                  <a:pt x="750118" y="1004790"/>
                  <a:pt x="762000" y="1008185"/>
                </a:cubicBezTo>
                <a:cubicBezTo>
                  <a:pt x="841825" y="1030992"/>
                  <a:pt x="882608" y="1029737"/>
                  <a:pt x="984738" y="1043354"/>
                </a:cubicBezTo>
                <a:cubicBezTo>
                  <a:pt x="1035538" y="1039446"/>
                  <a:pt x="1088148" y="1045628"/>
                  <a:pt x="1137138" y="1031631"/>
                </a:cubicBezTo>
                <a:cubicBezTo>
                  <a:pt x="1149020" y="1028236"/>
                  <a:pt x="1157599" y="1005200"/>
                  <a:pt x="1148861" y="996462"/>
                </a:cubicBezTo>
                <a:cubicBezTo>
                  <a:pt x="1140123" y="987724"/>
                  <a:pt x="1125415" y="1004277"/>
                  <a:pt x="1113692" y="1008185"/>
                </a:cubicBezTo>
                <a:cubicBezTo>
                  <a:pt x="1101969" y="1019908"/>
                  <a:pt x="1092917" y="1035129"/>
                  <a:pt x="1078523" y="1043354"/>
                </a:cubicBezTo>
                <a:cubicBezTo>
                  <a:pt x="977693" y="1100971"/>
                  <a:pt x="1072670" y="1014040"/>
                  <a:pt x="1008184" y="1078523"/>
                </a:cubicBezTo>
                <a:cubicBezTo>
                  <a:pt x="1004033" y="1136642"/>
                  <a:pt x="982534" y="1319199"/>
                  <a:pt x="1008184" y="1383323"/>
                </a:cubicBezTo>
                <a:cubicBezTo>
                  <a:pt x="1013417" y="1396405"/>
                  <a:pt x="1031631" y="1367692"/>
                  <a:pt x="1043354" y="1359877"/>
                </a:cubicBezTo>
                <a:cubicBezTo>
                  <a:pt x="1051169" y="1348154"/>
                  <a:pt x="1061250" y="1337658"/>
                  <a:pt x="1066800" y="1324708"/>
                </a:cubicBezTo>
                <a:cubicBezTo>
                  <a:pt x="1086120" y="1279627"/>
                  <a:pt x="1069900" y="1251945"/>
                  <a:pt x="1090246" y="1312985"/>
                </a:cubicBezTo>
                <a:cubicBezTo>
                  <a:pt x="1086338" y="1340339"/>
                  <a:pt x="1093850" y="1372055"/>
                  <a:pt x="1078523" y="1395046"/>
                </a:cubicBezTo>
                <a:cubicBezTo>
                  <a:pt x="1066850" y="1412555"/>
                  <a:pt x="1039138" y="1409945"/>
                  <a:pt x="1019908" y="1418492"/>
                </a:cubicBezTo>
                <a:cubicBezTo>
                  <a:pt x="932988" y="1457123"/>
                  <a:pt x="1010082" y="1429583"/>
                  <a:pt x="937846" y="1453662"/>
                </a:cubicBezTo>
                <a:cubicBezTo>
                  <a:pt x="930031" y="1465385"/>
                  <a:pt x="925402" y="1480029"/>
                  <a:pt x="914400" y="1488831"/>
                </a:cubicBezTo>
                <a:cubicBezTo>
                  <a:pt x="904751" y="1496550"/>
                  <a:pt x="883139" y="1512277"/>
                  <a:pt x="879231" y="1500554"/>
                </a:cubicBezTo>
                <a:cubicBezTo>
                  <a:pt x="873705" y="1483975"/>
                  <a:pt x="894862" y="1469293"/>
                  <a:pt x="902677" y="1453662"/>
                </a:cubicBezTo>
                <a:cubicBezTo>
                  <a:pt x="910411" y="1422726"/>
                  <a:pt x="911939" y="1394269"/>
                  <a:pt x="937846" y="1371600"/>
                </a:cubicBezTo>
                <a:cubicBezTo>
                  <a:pt x="966658" y="1346390"/>
                  <a:pt x="1017752" y="1317851"/>
                  <a:pt x="1055077" y="1301262"/>
                </a:cubicBezTo>
                <a:cubicBezTo>
                  <a:pt x="1074307" y="1292715"/>
                  <a:pt x="1093150" y="1282380"/>
                  <a:pt x="1113692" y="1277815"/>
                </a:cubicBezTo>
                <a:cubicBezTo>
                  <a:pt x="1128950" y="1274424"/>
                  <a:pt x="1144953" y="1277815"/>
                  <a:pt x="1160584" y="127781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487508" y="5134254"/>
            <a:ext cx="1480762" cy="785900"/>
          </a:xfrm>
          <a:custGeom>
            <a:avLst/>
            <a:gdLst>
              <a:gd name="connsiteX0" fmla="*/ 0 w 1480762"/>
              <a:gd name="connsiteY0" fmla="*/ 94238 h 785900"/>
              <a:gd name="connsiteX1" fmla="*/ 58615 w 1480762"/>
              <a:gd name="connsiteY1" fmla="*/ 82515 h 785900"/>
              <a:gd name="connsiteX2" fmla="*/ 269630 w 1480762"/>
              <a:gd name="connsiteY2" fmla="*/ 59069 h 785900"/>
              <a:gd name="connsiteX3" fmla="*/ 386861 w 1480762"/>
              <a:gd name="connsiteY3" fmla="*/ 47346 h 785900"/>
              <a:gd name="connsiteX4" fmla="*/ 457200 w 1480762"/>
              <a:gd name="connsiteY4" fmla="*/ 35623 h 785900"/>
              <a:gd name="connsiteX5" fmla="*/ 492369 w 1480762"/>
              <a:gd name="connsiteY5" fmla="*/ 23900 h 785900"/>
              <a:gd name="connsiteX6" fmla="*/ 550984 w 1480762"/>
              <a:gd name="connsiteY6" fmla="*/ 454 h 785900"/>
              <a:gd name="connsiteX7" fmla="*/ 691661 w 1480762"/>
              <a:gd name="connsiteY7" fmla="*/ 12177 h 785900"/>
              <a:gd name="connsiteX8" fmla="*/ 738554 w 1480762"/>
              <a:gd name="connsiteY8" fmla="*/ 35623 h 785900"/>
              <a:gd name="connsiteX9" fmla="*/ 820615 w 1480762"/>
              <a:gd name="connsiteY9" fmla="*/ 47346 h 785900"/>
              <a:gd name="connsiteX10" fmla="*/ 855784 w 1480762"/>
              <a:gd name="connsiteY10" fmla="*/ 82515 h 785900"/>
              <a:gd name="connsiteX11" fmla="*/ 984738 w 1480762"/>
              <a:gd name="connsiteY11" fmla="*/ 105961 h 785900"/>
              <a:gd name="connsiteX12" fmla="*/ 1019907 w 1480762"/>
              <a:gd name="connsiteY12" fmla="*/ 270084 h 785900"/>
              <a:gd name="connsiteX13" fmla="*/ 996461 w 1480762"/>
              <a:gd name="connsiteY13" fmla="*/ 668669 h 785900"/>
              <a:gd name="connsiteX14" fmla="*/ 832338 w 1480762"/>
              <a:gd name="connsiteY14" fmla="*/ 645223 h 785900"/>
              <a:gd name="connsiteX15" fmla="*/ 890954 w 1480762"/>
              <a:gd name="connsiteY15" fmla="*/ 633500 h 785900"/>
              <a:gd name="connsiteX16" fmla="*/ 1207477 w 1480762"/>
              <a:gd name="connsiteY16" fmla="*/ 621777 h 785900"/>
              <a:gd name="connsiteX17" fmla="*/ 1254369 w 1480762"/>
              <a:gd name="connsiteY17" fmla="*/ 610054 h 785900"/>
              <a:gd name="connsiteX18" fmla="*/ 1184030 w 1480762"/>
              <a:gd name="connsiteY18" fmla="*/ 621777 h 785900"/>
              <a:gd name="connsiteX19" fmla="*/ 1078523 w 1480762"/>
              <a:gd name="connsiteY19" fmla="*/ 668669 h 785900"/>
              <a:gd name="connsiteX20" fmla="*/ 1043354 w 1480762"/>
              <a:gd name="connsiteY20" fmla="*/ 692115 h 785900"/>
              <a:gd name="connsiteX21" fmla="*/ 832338 w 1480762"/>
              <a:gd name="connsiteY21" fmla="*/ 715561 h 785900"/>
              <a:gd name="connsiteX22" fmla="*/ 984738 w 1480762"/>
              <a:gd name="connsiteY22" fmla="*/ 727284 h 785900"/>
              <a:gd name="connsiteX23" fmla="*/ 1078523 w 1480762"/>
              <a:gd name="connsiteY23" fmla="*/ 739008 h 785900"/>
              <a:gd name="connsiteX24" fmla="*/ 1395046 w 1480762"/>
              <a:gd name="connsiteY24" fmla="*/ 715561 h 785900"/>
              <a:gd name="connsiteX25" fmla="*/ 1406769 w 1480762"/>
              <a:gd name="connsiteY25" fmla="*/ 680392 h 785900"/>
              <a:gd name="connsiteX26" fmla="*/ 1148861 w 1480762"/>
              <a:gd name="connsiteY26" fmla="*/ 621777 h 785900"/>
              <a:gd name="connsiteX27" fmla="*/ 1008184 w 1480762"/>
              <a:gd name="connsiteY27" fmla="*/ 645223 h 785900"/>
              <a:gd name="connsiteX28" fmla="*/ 890954 w 1480762"/>
              <a:gd name="connsiteY28" fmla="*/ 715561 h 785900"/>
              <a:gd name="connsiteX29" fmla="*/ 820615 w 1480762"/>
              <a:gd name="connsiteY29" fmla="*/ 727284 h 785900"/>
              <a:gd name="connsiteX30" fmla="*/ 762000 w 1480762"/>
              <a:gd name="connsiteY30" fmla="*/ 739008 h 785900"/>
              <a:gd name="connsiteX31" fmla="*/ 820615 w 1480762"/>
              <a:gd name="connsiteY31" fmla="*/ 692115 h 785900"/>
              <a:gd name="connsiteX32" fmla="*/ 1078523 w 1480762"/>
              <a:gd name="connsiteY32" fmla="*/ 680392 h 785900"/>
              <a:gd name="connsiteX33" fmla="*/ 1219200 w 1480762"/>
              <a:gd name="connsiteY33" fmla="*/ 656946 h 785900"/>
              <a:gd name="connsiteX34" fmla="*/ 996461 w 1480762"/>
              <a:gd name="connsiteY34" fmla="*/ 680392 h 785900"/>
              <a:gd name="connsiteX35" fmla="*/ 1359877 w 1480762"/>
              <a:gd name="connsiteY35" fmla="*/ 668669 h 785900"/>
              <a:gd name="connsiteX36" fmla="*/ 1242646 w 1480762"/>
              <a:gd name="connsiteY36" fmla="*/ 715561 h 785900"/>
              <a:gd name="connsiteX37" fmla="*/ 1207477 w 1480762"/>
              <a:gd name="connsiteY37" fmla="*/ 727284 h 785900"/>
              <a:gd name="connsiteX38" fmla="*/ 937846 w 1480762"/>
              <a:gd name="connsiteY38" fmla="*/ 739008 h 785900"/>
              <a:gd name="connsiteX39" fmla="*/ 762000 w 1480762"/>
              <a:gd name="connsiteY39" fmla="*/ 762454 h 785900"/>
              <a:gd name="connsiteX40" fmla="*/ 715107 w 1480762"/>
              <a:gd name="connsiteY40" fmla="*/ 774177 h 785900"/>
              <a:gd name="connsiteX41" fmla="*/ 750277 w 1480762"/>
              <a:gd name="connsiteY41" fmla="*/ 785900 h 785900"/>
              <a:gd name="connsiteX42" fmla="*/ 1465384 w 1480762"/>
              <a:gd name="connsiteY42" fmla="*/ 774177 h 785900"/>
              <a:gd name="connsiteX43" fmla="*/ 1477107 w 1480762"/>
              <a:gd name="connsiteY43" fmla="*/ 739008 h 785900"/>
              <a:gd name="connsiteX44" fmla="*/ 1383323 w 1480762"/>
              <a:gd name="connsiteY44" fmla="*/ 692115 h 785900"/>
              <a:gd name="connsiteX45" fmla="*/ 1113692 w 1480762"/>
              <a:gd name="connsiteY45" fmla="*/ 703838 h 785900"/>
              <a:gd name="connsiteX46" fmla="*/ 1078523 w 1480762"/>
              <a:gd name="connsiteY46" fmla="*/ 715561 h 785900"/>
              <a:gd name="connsiteX47" fmla="*/ 1031630 w 1480762"/>
              <a:gd name="connsiteY47" fmla="*/ 727284 h 785900"/>
              <a:gd name="connsiteX48" fmla="*/ 1008184 w 1480762"/>
              <a:gd name="connsiteY48" fmla="*/ 750731 h 785900"/>
              <a:gd name="connsiteX49" fmla="*/ 973015 w 1480762"/>
              <a:gd name="connsiteY49" fmla="*/ 762454 h 785900"/>
              <a:gd name="connsiteX50" fmla="*/ 937846 w 1480762"/>
              <a:gd name="connsiteY50" fmla="*/ 785900 h 785900"/>
              <a:gd name="connsiteX51" fmla="*/ 797169 w 1480762"/>
              <a:gd name="connsiteY51" fmla="*/ 762454 h 785900"/>
              <a:gd name="connsiteX52" fmla="*/ 773723 w 1480762"/>
              <a:gd name="connsiteY52" fmla="*/ 750731 h 7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480762" h="785900">
                <a:moveTo>
                  <a:pt x="0" y="94238"/>
                </a:moveTo>
                <a:cubicBezTo>
                  <a:pt x="19538" y="90330"/>
                  <a:pt x="38857" y="85092"/>
                  <a:pt x="58615" y="82515"/>
                </a:cubicBezTo>
                <a:cubicBezTo>
                  <a:pt x="128792" y="73362"/>
                  <a:pt x="199262" y="66608"/>
                  <a:pt x="269630" y="59069"/>
                </a:cubicBezTo>
                <a:cubicBezTo>
                  <a:pt x="308678" y="54885"/>
                  <a:pt x="347892" y="52217"/>
                  <a:pt x="386861" y="47346"/>
                </a:cubicBezTo>
                <a:cubicBezTo>
                  <a:pt x="410447" y="44398"/>
                  <a:pt x="433754" y="39531"/>
                  <a:pt x="457200" y="35623"/>
                </a:cubicBezTo>
                <a:cubicBezTo>
                  <a:pt x="468923" y="31715"/>
                  <a:pt x="480799" y="28239"/>
                  <a:pt x="492369" y="23900"/>
                </a:cubicBezTo>
                <a:cubicBezTo>
                  <a:pt x="512073" y="16511"/>
                  <a:pt x="529977" y="1690"/>
                  <a:pt x="550984" y="454"/>
                </a:cubicBezTo>
                <a:cubicBezTo>
                  <a:pt x="597958" y="-2309"/>
                  <a:pt x="644769" y="8269"/>
                  <a:pt x="691661" y="12177"/>
                </a:cubicBezTo>
                <a:cubicBezTo>
                  <a:pt x="707292" y="19992"/>
                  <a:pt x="721694" y="31025"/>
                  <a:pt x="738554" y="35623"/>
                </a:cubicBezTo>
                <a:cubicBezTo>
                  <a:pt x="765212" y="42893"/>
                  <a:pt x="794960" y="37084"/>
                  <a:pt x="820615" y="47346"/>
                </a:cubicBezTo>
                <a:cubicBezTo>
                  <a:pt x="836008" y="53503"/>
                  <a:pt x="841990" y="73319"/>
                  <a:pt x="855784" y="82515"/>
                </a:cubicBezTo>
                <a:cubicBezTo>
                  <a:pt x="880806" y="99196"/>
                  <a:pt x="980763" y="105464"/>
                  <a:pt x="984738" y="105961"/>
                </a:cubicBezTo>
                <a:cubicBezTo>
                  <a:pt x="1037792" y="159017"/>
                  <a:pt x="1022865" y="133993"/>
                  <a:pt x="1019907" y="270084"/>
                </a:cubicBezTo>
                <a:cubicBezTo>
                  <a:pt x="1017014" y="403144"/>
                  <a:pt x="1004276" y="535807"/>
                  <a:pt x="996461" y="668669"/>
                </a:cubicBezTo>
                <a:cubicBezTo>
                  <a:pt x="941753" y="660854"/>
                  <a:pt x="884765" y="662699"/>
                  <a:pt x="832338" y="645223"/>
                </a:cubicBezTo>
                <a:cubicBezTo>
                  <a:pt x="813435" y="638922"/>
                  <a:pt x="871067" y="634743"/>
                  <a:pt x="890954" y="633500"/>
                </a:cubicBezTo>
                <a:cubicBezTo>
                  <a:pt x="996328" y="626914"/>
                  <a:pt x="1101969" y="625685"/>
                  <a:pt x="1207477" y="621777"/>
                </a:cubicBezTo>
                <a:cubicBezTo>
                  <a:pt x="1223108" y="617869"/>
                  <a:pt x="1270481" y="610054"/>
                  <a:pt x="1254369" y="610054"/>
                </a:cubicBezTo>
                <a:cubicBezTo>
                  <a:pt x="1230599" y="610054"/>
                  <a:pt x="1206100" y="612949"/>
                  <a:pt x="1184030" y="621777"/>
                </a:cubicBezTo>
                <a:cubicBezTo>
                  <a:pt x="1011238" y="690893"/>
                  <a:pt x="1268434" y="630687"/>
                  <a:pt x="1078523" y="668669"/>
                </a:cubicBezTo>
                <a:cubicBezTo>
                  <a:pt x="1066800" y="676484"/>
                  <a:pt x="1056947" y="688408"/>
                  <a:pt x="1043354" y="692115"/>
                </a:cubicBezTo>
                <a:cubicBezTo>
                  <a:pt x="1024140" y="697355"/>
                  <a:pt x="839387" y="714856"/>
                  <a:pt x="832338" y="715561"/>
                </a:cubicBezTo>
                <a:lnTo>
                  <a:pt x="984738" y="727284"/>
                </a:lnTo>
                <a:cubicBezTo>
                  <a:pt x="1016101" y="730271"/>
                  <a:pt x="1047018" y="739008"/>
                  <a:pt x="1078523" y="739008"/>
                </a:cubicBezTo>
                <a:cubicBezTo>
                  <a:pt x="1150586" y="739008"/>
                  <a:pt x="1312967" y="723023"/>
                  <a:pt x="1395046" y="715561"/>
                </a:cubicBezTo>
                <a:cubicBezTo>
                  <a:pt x="1398954" y="703838"/>
                  <a:pt x="1406769" y="692749"/>
                  <a:pt x="1406769" y="680392"/>
                </a:cubicBezTo>
                <a:cubicBezTo>
                  <a:pt x="1406769" y="570619"/>
                  <a:pt x="1155251" y="622386"/>
                  <a:pt x="1148861" y="621777"/>
                </a:cubicBezTo>
                <a:cubicBezTo>
                  <a:pt x="1101969" y="629592"/>
                  <a:pt x="1053989" y="632499"/>
                  <a:pt x="1008184" y="645223"/>
                </a:cubicBezTo>
                <a:cubicBezTo>
                  <a:pt x="819301" y="697690"/>
                  <a:pt x="1034149" y="658283"/>
                  <a:pt x="890954" y="715561"/>
                </a:cubicBezTo>
                <a:cubicBezTo>
                  <a:pt x="868884" y="724389"/>
                  <a:pt x="844001" y="723032"/>
                  <a:pt x="820615" y="727284"/>
                </a:cubicBezTo>
                <a:cubicBezTo>
                  <a:pt x="801011" y="730848"/>
                  <a:pt x="781538" y="735100"/>
                  <a:pt x="762000" y="739008"/>
                </a:cubicBezTo>
                <a:cubicBezTo>
                  <a:pt x="744091" y="685279"/>
                  <a:pt x="735529" y="698193"/>
                  <a:pt x="820615" y="692115"/>
                </a:cubicBezTo>
                <a:cubicBezTo>
                  <a:pt x="906454" y="685984"/>
                  <a:pt x="992554" y="684300"/>
                  <a:pt x="1078523" y="680392"/>
                </a:cubicBezTo>
                <a:cubicBezTo>
                  <a:pt x="1125415" y="672577"/>
                  <a:pt x="1266739" y="656946"/>
                  <a:pt x="1219200" y="656946"/>
                </a:cubicBezTo>
                <a:cubicBezTo>
                  <a:pt x="1144543" y="656946"/>
                  <a:pt x="922062" y="674192"/>
                  <a:pt x="996461" y="680392"/>
                </a:cubicBezTo>
                <a:cubicBezTo>
                  <a:pt x="1117244" y="690457"/>
                  <a:pt x="1238738" y="672577"/>
                  <a:pt x="1359877" y="668669"/>
                </a:cubicBezTo>
                <a:cubicBezTo>
                  <a:pt x="1320800" y="684300"/>
                  <a:pt x="1282573" y="702252"/>
                  <a:pt x="1242646" y="715561"/>
                </a:cubicBezTo>
                <a:cubicBezTo>
                  <a:pt x="1230923" y="719469"/>
                  <a:pt x="1219798" y="726336"/>
                  <a:pt x="1207477" y="727284"/>
                </a:cubicBezTo>
                <a:cubicBezTo>
                  <a:pt x="1117780" y="734184"/>
                  <a:pt x="1027723" y="735100"/>
                  <a:pt x="937846" y="739008"/>
                </a:cubicBezTo>
                <a:cubicBezTo>
                  <a:pt x="879231" y="746823"/>
                  <a:pt x="820410" y="753231"/>
                  <a:pt x="762000" y="762454"/>
                </a:cubicBezTo>
                <a:cubicBezTo>
                  <a:pt x="746085" y="764967"/>
                  <a:pt x="722313" y="759766"/>
                  <a:pt x="715107" y="774177"/>
                </a:cubicBezTo>
                <a:cubicBezTo>
                  <a:pt x="709581" y="785230"/>
                  <a:pt x="738554" y="781992"/>
                  <a:pt x="750277" y="785900"/>
                </a:cubicBezTo>
                <a:lnTo>
                  <a:pt x="1465384" y="774177"/>
                </a:lnTo>
                <a:cubicBezTo>
                  <a:pt x="1477715" y="773381"/>
                  <a:pt x="1485845" y="747746"/>
                  <a:pt x="1477107" y="739008"/>
                </a:cubicBezTo>
                <a:cubicBezTo>
                  <a:pt x="1452393" y="714293"/>
                  <a:pt x="1383323" y="692115"/>
                  <a:pt x="1383323" y="692115"/>
                </a:cubicBezTo>
                <a:cubicBezTo>
                  <a:pt x="1293446" y="696023"/>
                  <a:pt x="1203389" y="696938"/>
                  <a:pt x="1113692" y="703838"/>
                </a:cubicBezTo>
                <a:cubicBezTo>
                  <a:pt x="1101371" y="704786"/>
                  <a:pt x="1090405" y="712166"/>
                  <a:pt x="1078523" y="715561"/>
                </a:cubicBezTo>
                <a:cubicBezTo>
                  <a:pt x="1063031" y="719987"/>
                  <a:pt x="1047261" y="723376"/>
                  <a:pt x="1031630" y="727284"/>
                </a:cubicBezTo>
                <a:cubicBezTo>
                  <a:pt x="1023815" y="735100"/>
                  <a:pt x="1017662" y="745044"/>
                  <a:pt x="1008184" y="750731"/>
                </a:cubicBezTo>
                <a:cubicBezTo>
                  <a:pt x="997588" y="757089"/>
                  <a:pt x="984068" y="756928"/>
                  <a:pt x="973015" y="762454"/>
                </a:cubicBezTo>
                <a:cubicBezTo>
                  <a:pt x="960413" y="768755"/>
                  <a:pt x="949569" y="778085"/>
                  <a:pt x="937846" y="785900"/>
                </a:cubicBezTo>
                <a:cubicBezTo>
                  <a:pt x="907374" y="781547"/>
                  <a:pt x="831454" y="772250"/>
                  <a:pt x="797169" y="762454"/>
                </a:cubicBezTo>
                <a:cubicBezTo>
                  <a:pt x="788767" y="760054"/>
                  <a:pt x="781538" y="754639"/>
                  <a:pt x="773723" y="7507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9216268" y="6071058"/>
            <a:ext cx="764122" cy="588477"/>
          </a:xfrm>
          <a:custGeom>
            <a:avLst/>
            <a:gdLst>
              <a:gd name="connsiteX0" fmla="*/ 80132 w 764122"/>
              <a:gd name="connsiteY0" fmla="*/ 48388 h 588477"/>
              <a:gd name="connsiteX1" fmla="*/ 150470 w 764122"/>
              <a:gd name="connsiteY1" fmla="*/ 24942 h 588477"/>
              <a:gd name="connsiteX2" fmla="*/ 595947 w 764122"/>
              <a:gd name="connsiteY2" fmla="*/ 1496 h 588477"/>
              <a:gd name="connsiteX3" fmla="*/ 68409 w 764122"/>
              <a:gd name="connsiteY3" fmla="*/ 24942 h 588477"/>
              <a:gd name="connsiteX4" fmla="*/ 244255 w 764122"/>
              <a:gd name="connsiteY4" fmla="*/ 24942 h 588477"/>
              <a:gd name="connsiteX5" fmla="*/ 701455 w 764122"/>
              <a:gd name="connsiteY5" fmla="*/ 13219 h 588477"/>
              <a:gd name="connsiteX6" fmla="*/ 760070 w 764122"/>
              <a:gd name="connsiteY6" fmla="*/ 1496 h 588477"/>
              <a:gd name="connsiteX7" fmla="*/ 560778 w 764122"/>
              <a:gd name="connsiteY7" fmla="*/ 36665 h 588477"/>
              <a:gd name="connsiteX8" fmla="*/ 443547 w 764122"/>
              <a:gd name="connsiteY8" fmla="*/ 60111 h 588477"/>
              <a:gd name="connsiteX9" fmla="*/ 490440 w 764122"/>
              <a:gd name="connsiteY9" fmla="*/ 423527 h 588477"/>
              <a:gd name="connsiteX10" fmla="*/ 572501 w 764122"/>
              <a:gd name="connsiteY10" fmla="*/ 341465 h 588477"/>
              <a:gd name="connsiteX11" fmla="*/ 607670 w 764122"/>
              <a:gd name="connsiteY11" fmla="*/ 353188 h 588477"/>
              <a:gd name="connsiteX12" fmla="*/ 595947 w 764122"/>
              <a:gd name="connsiteY12" fmla="*/ 388357 h 588477"/>
              <a:gd name="connsiteX13" fmla="*/ 537332 w 764122"/>
              <a:gd name="connsiteY13" fmla="*/ 446973 h 588477"/>
              <a:gd name="connsiteX14" fmla="*/ 431824 w 764122"/>
              <a:gd name="connsiteY14" fmla="*/ 517311 h 588477"/>
              <a:gd name="connsiteX15" fmla="*/ 396655 w 764122"/>
              <a:gd name="connsiteY15" fmla="*/ 529034 h 588477"/>
              <a:gd name="connsiteX16" fmla="*/ 302870 w 764122"/>
              <a:gd name="connsiteY16" fmla="*/ 575927 h 588477"/>
              <a:gd name="connsiteX17" fmla="*/ 338040 w 764122"/>
              <a:gd name="connsiteY17" fmla="*/ 482142 h 588477"/>
              <a:gd name="connsiteX18" fmla="*/ 373209 w 764122"/>
              <a:gd name="connsiteY18" fmla="*/ 435250 h 588477"/>
              <a:gd name="connsiteX19" fmla="*/ 396655 w 764122"/>
              <a:gd name="connsiteY19" fmla="*/ 400080 h 588477"/>
              <a:gd name="connsiteX20" fmla="*/ 443547 w 764122"/>
              <a:gd name="connsiteY20" fmla="*/ 376634 h 588477"/>
              <a:gd name="connsiteX21" fmla="*/ 466994 w 764122"/>
              <a:gd name="connsiteY21" fmla="*/ 353188 h 588477"/>
              <a:gd name="connsiteX22" fmla="*/ 490440 w 764122"/>
              <a:gd name="connsiteY22" fmla="*/ 318019 h 588477"/>
              <a:gd name="connsiteX23" fmla="*/ 619394 w 764122"/>
              <a:gd name="connsiteY23" fmla="*/ 294573 h 58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64122" h="588477">
                <a:moveTo>
                  <a:pt x="80132" y="48388"/>
                </a:moveTo>
                <a:cubicBezTo>
                  <a:pt x="103578" y="40573"/>
                  <a:pt x="125857" y="27180"/>
                  <a:pt x="150470" y="24942"/>
                </a:cubicBezTo>
                <a:cubicBezTo>
                  <a:pt x="298557" y="11480"/>
                  <a:pt x="744498" y="-5106"/>
                  <a:pt x="595947" y="1496"/>
                </a:cubicBezTo>
                <a:lnTo>
                  <a:pt x="68409" y="24942"/>
                </a:lnTo>
                <a:cubicBezTo>
                  <a:pt x="-73216" y="53267"/>
                  <a:pt x="14551" y="32729"/>
                  <a:pt x="244255" y="24942"/>
                </a:cubicBezTo>
                <a:lnTo>
                  <a:pt x="701455" y="13219"/>
                </a:lnTo>
                <a:cubicBezTo>
                  <a:pt x="720993" y="9311"/>
                  <a:pt x="779995" y="1496"/>
                  <a:pt x="760070" y="1496"/>
                </a:cubicBezTo>
                <a:cubicBezTo>
                  <a:pt x="597564" y="1496"/>
                  <a:pt x="677183" y="7564"/>
                  <a:pt x="560778" y="36665"/>
                </a:cubicBezTo>
                <a:cubicBezTo>
                  <a:pt x="522117" y="46330"/>
                  <a:pt x="443547" y="60111"/>
                  <a:pt x="443547" y="60111"/>
                </a:cubicBezTo>
                <a:cubicBezTo>
                  <a:pt x="447372" y="190164"/>
                  <a:pt x="362327" y="588244"/>
                  <a:pt x="490440" y="423527"/>
                </a:cubicBezTo>
                <a:cubicBezTo>
                  <a:pt x="556281" y="338875"/>
                  <a:pt x="505295" y="363867"/>
                  <a:pt x="572501" y="341465"/>
                </a:cubicBezTo>
                <a:cubicBezTo>
                  <a:pt x="584224" y="345373"/>
                  <a:pt x="602144" y="342135"/>
                  <a:pt x="607670" y="353188"/>
                </a:cubicBezTo>
                <a:cubicBezTo>
                  <a:pt x="613196" y="364241"/>
                  <a:pt x="603361" y="378471"/>
                  <a:pt x="595947" y="388357"/>
                </a:cubicBezTo>
                <a:cubicBezTo>
                  <a:pt x="579368" y="410462"/>
                  <a:pt x="558909" y="429712"/>
                  <a:pt x="537332" y="446973"/>
                </a:cubicBezTo>
                <a:cubicBezTo>
                  <a:pt x="484142" y="489525"/>
                  <a:pt x="487776" y="493332"/>
                  <a:pt x="431824" y="517311"/>
                </a:cubicBezTo>
                <a:cubicBezTo>
                  <a:pt x="420466" y="522179"/>
                  <a:pt x="408378" y="525126"/>
                  <a:pt x="396655" y="529034"/>
                </a:cubicBezTo>
                <a:cubicBezTo>
                  <a:pt x="381010" y="552503"/>
                  <a:pt x="351703" y="614995"/>
                  <a:pt x="302870" y="575927"/>
                </a:cubicBezTo>
                <a:cubicBezTo>
                  <a:pt x="281384" y="558738"/>
                  <a:pt x="328978" y="494829"/>
                  <a:pt x="338040" y="482142"/>
                </a:cubicBezTo>
                <a:cubicBezTo>
                  <a:pt x="349396" y="466243"/>
                  <a:pt x="361853" y="451149"/>
                  <a:pt x="373209" y="435250"/>
                </a:cubicBezTo>
                <a:cubicBezTo>
                  <a:pt x="381398" y="423785"/>
                  <a:pt x="385831" y="409100"/>
                  <a:pt x="396655" y="400080"/>
                </a:cubicBezTo>
                <a:cubicBezTo>
                  <a:pt x="410080" y="388892"/>
                  <a:pt x="429006" y="386328"/>
                  <a:pt x="443547" y="376634"/>
                </a:cubicBezTo>
                <a:cubicBezTo>
                  <a:pt x="452744" y="370503"/>
                  <a:pt x="460089" y="361819"/>
                  <a:pt x="466994" y="353188"/>
                </a:cubicBezTo>
                <a:cubicBezTo>
                  <a:pt x="475796" y="342186"/>
                  <a:pt x="478492" y="325486"/>
                  <a:pt x="490440" y="318019"/>
                </a:cubicBezTo>
                <a:cubicBezTo>
                  <a:pt x="537839" y="288394"/>
                  <a:pt x="568853" y="294573"/>
                  <a:pt x="619394" y="29457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9519138" y="5255819"/>
            <a:ext cx="1477737" cy="1591613"/>
          </a:xfrm>
          <a:custGeom>
            <a:avLst/>
            <a:gdLst>
              <a:gd name="connsiteX0" fmla="*/ 0 w 1477737"/>
              <a:gd name="connsiteY0" fmla="*/ 54735 h 1591613"/>
              <a:gd name="connsiteX1" fmla="*/ 351693 w 1477737"/>
              <a:gd name="connsiteY1" fmla="*/ 31289 h 1591613"/>
              <a:gd name="connsiteX2" fmla="*/ 691662 w 1477737"/>
              <a:gd name="connsiteY2" fmla="*/ 19566 h 1591613"/>
              <a:gd name="connsiteX3" fmla="*/ 902677 w 1477737"/>
              <a:gd name="connsiteY3" fmla="*/ 7843 h 1591613"/>
              <a:gd name="connsiteX4" fmla="*/ 1055077 w 1477737"/>
              <a:gd name="connsiteY4" fmla="*/ 19566 h 1591613"/>
              <a:gd name="connsiteX5" fmla="*/ 1066800 w 1477737"/>
              <a:gd name="connsiteY5" fmla="*/ 195412 h 1591613"/>
              <a:gd name="connsiteX6" fmla="*/ 1055077 w 1477737"/>
              <a:gd name="connsiteY6" fmla="*/ 277473 h 1591613"/>
              <a:gd name="connsiteX7" fmla="*/ 1008185 w 1477737"/>
              <a:gd name="connsiteY7" fmla="*/ 289196 h 1591613"/>
              <a:gd name="connsiteX8" fmla="*/ 914400 w 1477737"/>
              <a:gd name="connsiteY8" fmla="*/ 347812 h 1591613"/>
              <a:gd name="connsiteX9" fmla="*/ 879231 w 1477737"/>
              <a:gd name="connsiteY9" fmla="*/ 359535 h 1591613"/>
              <a:gd name="connsiteX10" fmla="*/ 844062 w 1477737"/>
              <a:gd name="connsiteY10" fmla="*/ 371258 h 1591613"/>
              <a:gd name="connsiteX11" fmla="*/ 820616 w 1477737"/>
              <a:gd name="connsiteY11" fmla="*/ 406427 h 1591613"/>
              <a:gd name="connsiteX12" fmla="*/ 785447 w 1477737"/>
              <a:gd name="connsiteY12" fmla="*/ 418150 h 1591613"/>
              <a:gd name="connsiteX13" fmla="*/ 820616 w 1477737"/>
              <a:gd name="connsiteY13" fmla="*/ 429873 h 1591613"/>
              <a:gd name="connsiteX14" fmla="*/ 1101970 w 1477737"/>
              <a:gd name="connsiteY14" fmla="*/ 441596 h 1591613"/>
              <a:gd name="connsiteX15" fmla="*/ 1137139 w 1477737"/>
              <a:gd name="connsiteY15" fmla="*/ 465043 h 1591613"/>
              <a:gd name="connsiteX16" fmla="*/ 1289539 w 1477737"/>
              <a:gd name="connsiteY16" fmla="*/ 453319 h 1591613"/>
              <a:gd name="connsiteX17" fmla="*/ 1266093 w 1477737"/>
              <a:gd name="connsiteY17" fmla="*/ 500212 h 1591613"/>
              <a:gd name="connsiteX18" fmla="*/ 1219200 w 1477737"/>
              <a:gd name="connsiteY18" fmla="*/ 558827 h 1591613"/>
              <a:gd name="connsiteX19" fmla="*/ 1148862 w 1477737"/>
              <a:gd name="connsiteY19" fmla="*/ 605719 h 1591613"/>
              <a:gd name="connsiteX20" fmla="*/ 1125416 w 1477737"/>
              <a:gd name="connsiteY20" fmla="*/ 640889 h 1591613"/>
              <a:gd name="connsiteX21" fmla="*/ 1055077 w 1477737"/>
              <a:gd name="connsiteY21" fmla="*/ 664335 h 1591613"/>
              <a:gd name="connsiteX22" fmla="*/ 926124 w 1477737"/>
              <a:gd name="connsiteY22" fmla="*/ 687781 h 1591613"/>
              <a:gd name="connsiteX23" fmla="*/ 973016 w 1477737"/>
              <a:gd name="connsiteY23" fmla="*/ 711227 h 1591613"/>
              <a:gd name="connsiteX24" fmla="*/ 1172308 w 1477737"/>
              <a:gd name="connsiteY24" fmla="*/ 734673 h 1591613"/>
              <a:gd name="connsiteX25" fmla="*/ 1230924 w 1477737"/>
              <a:gd name="connsiteY25" fmla="*/ 746396 h 1591613"/>
              <a:gd name="connsiteX26" fmla="*/ 1371600 w 1477737"/>
              <a:gd name="connsiteY26" fmla="*/ 758119 h 1591613"/>
              <a:gd name="connsiteX27" fmla="*/ 1383324 w 1477737"/>
              <a:gd name="connsiteY27" fmla="*/ 793289 h 1591613"/>
              <a:gd name="connsiteX28" fmla="*/ 1312985 w 1477737"/>
              <a:gd name="connsiteY28" fmla="*/ 828458 h 1591613"/>
              <a:gd name="connsiteX29" fmla="*/ 1289539 w 1477737"/>
              <a:gd name="connsiteY29" fmla="*/ 863627 h 1591613"/>
              <a:gd name="connsiteX30" fmla="*/ 1195754 w 1477737"/>
              <a:gd name="connsiteY30" fmla="*/ 887073 h 1591613"/>
              <a:gd name="connsiteX31" fmla="*/ 1078524 w 1477737"/>
              <a:gd name="connsiteY31" fmla="*/ 910519 h 1591613"/>
              <a:gd name="connsiteX32" fmla="*/ 1043354 w 1477737"/>
              <a:gd name="connsiteY32" fmla="*/ 922243 h 1591613"/>
              <a:gd name="connsiteX33" fmla="*/ 961293 w 1477737"/>
              <a:gd name="connsiteY33" fmla="*/ 945689 h 1591613"/>
              <a:gd name="connsiteX34" fmla="*/ 996462 w 1477737"/>
              <a:gd name="connsiteY34" fmla="*/ 957412 h 1591613"/>
              <a:gd name="connsiteX35" fmla="*/ 1465385 w 1477737"/>
              <a:gd name="connsiteY35" fmla="*/ 969135 h 1591613"/>
              <a:gd name="connsiteX36" fmla="*/ 1465385 w 1477737"/>
              <a:gd name="connsiteY36" fmla="*/ 1062919 h 1591613"/>
              <a:gd name="connsiteX37" fmla="*/ 1453662 w 1477737"/>
              <a:gd name="connsiteY37" fmla="*/ 1098089 h 1591613"/>
              <a:gd name="connsiteX38" fmla="*/ 1336431 w 1477737"/>
              <a:gd name="connsiteY38" fmla="*/ 1168427 h 1591613"/>
              <a:gd name="connsiteX39" fmla="*/ 1301262 w 1477737"/>
              <a:gd name="connsiteY39" fmla="*/ 1180150 h 1591613"/>
              <a:gd name="connsiteX40" fmla="*/ 1207477 w 1477737"/>
              <a:gd name="connsiteY40" fmla="*/ 1227043 h 1591613"/>
              <a:gd name="connsiteX41" fmla="*/ 1172308 w 1477737"/>
              <a:gd name="connsiteY41" fmla="*/ 1250489 h 1591613"/>
              <a:gd name="connsiteX42" fmla="*/ 1043354 w 1477737"/>
              <a:gd name="connsiteY42" fmla="*/ 1285658 h 1591613"/>
              <a:gd name="connsiteX43" fmla="*/ 1066800 w 1477737"/>
              <a:gd name="connsiteY43" fmla="*/ 1391166 h 1591613"/>
              <a:gd name="connsiteX44" fmla="*/ 1078524 w 1477737"/>
              <a:gd name="connsiteY44" fmla="*/ 1426335 h 1591613"/>
              <a:gd name="connsiteX45" fmla="*/ 1172308 w 1477737"/>
              <a:gd name="connsiteY45" fmla="*/ 1402889 h 1591613"/>
              <a:gd name="connsiteX46" fmla="*/ 1207477 w 1477737"/>
              <a:gd name="connsiteY46" fmla="*/ 1355996 h 1591613"/>
              <a:gd name="connsiteX47" fmla="*/ 1160585 w 1477737"/>
              <a:gd name="connsiteY47" fmla="*/ 1438058 h 1591613"/>
              <a:gd name="connsiteX48" fmla="*/ 1113693 w 1477737"/>
              <a:gd name="connsiteY48" fmla="*/ 1449781 h 1591613"/>
              <a:gd name="connsiteX49" fmla="*/ 1090247 w 1477737"/>
              <a:gd name="connsiteY49" fmla="*/ 1484950 h 1591613"/>
              <a:gd name="connsiteX50" fmla="*/ 996462 w 1477737"/>
              <a:gd name="connsiteY50" fmla="*/ 1520119 h 1591613"/>
              <a:gd name="connsiteX51" fmla="*/ 961293 w 1477737"/>
              <a:gd name="connsiteY51" fmla="*/ 1543566 h 1591613"/>
              <a:gd name="connsiteX52" fmla="*/ 879231 w 1477737"/>
              <a:gd name="connsiteY52" fmla="*/ 1555289 h 1591613"/>
              <a:gd name="connsiteX53" fmla="*/ 832339 w 1477737"/>
              <a:gd name="connsiteY53" fmla="*/ 1567012 h 1591613"/>
              <a:gd name="connsiteX54" fmla="*/ 785447 w 1477737"/>
              <a:gd name="connsiteY54" fmla="*/ 1578735 h 159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477737" h="1591613">
                <a:moveTo>
                  <a:pt x="0" y="54735"/>
                </a:moveTo>
                <a:lnTo>
                  <a:pt x="351693" y="31289"/>
                </a:lnTo>
                <a:cubicBezTo>
                  <a:pt x="464937" y="25531"/>
                  <a:pt x="578374" y="24387"/>
                  <a:pt x="691662" y="19566"/>
                </a:cubicBezTo>
                <a:cubicBezTo>
                  <a:pt x="762045" y="16571"/>
                  <a:pt x="832339" y="11751"/>
                  <a:pt x="902677" y="7843"/>
                </a:cubicBezTo>
                <a:cubicBezTo>
                  <a:pt x="953477" y="11751"/>
                  <a:pt x="1021526" y="-18778"/>
                  <a:pt x="1055077" y="19566"/>
                </a:cubicBezTo>
                <a:cubicBezTo>
                  <a:pt x="1093761" y="63776"/>
                  <a:pt x="1066800" y="136667"/>
                  <a:pt x="1066800" y="195412"/>
                </a:cubicBezTo>
                <a:cubicBezTo>
                  <a:pt x="1066800" y="223043"/>
                  <a:pt x="1069722" y="254042"/>
                  <a:pt x="1055077" y="277473"/>
                </a:cubicBezTo>
                <a:cubicBezTo>
                  <a:pt x="1046538" y="291136"/>
                  <a:pt x="1023816" y="285288"/>
                  <a:pt x="1008185" y="289196"/>
                </a:cubicBezTo>
                <a:cubicBezTo>
                  <a:pt x="971030" y="344930"/>
                  <a:pt x="998106" y="319910"/>
                  <a:pt x="914400" y="347812"/>
                </a:cubicBezTo>
                <a:lnTo>
                  <a:pt x="879231" y="359535"/>
                </a:lnTo>
                <a:lnTo>
                  <a:pt x="844062" y="371258"/>
                </a:lnTo>
                <a:cubicBezTo>
                  <a:pt x="836247" y="382981"/>
                  <a:pt x="831618" y="397625"/>
                  <a:pt x="820616" y="406427"/>
                </a:cubicBezTo>
                <a:cubicBezTo>
                  <a:pt x="810967" y="414146"/>
                  <a:pt x="785447" y="405793"/>
                  <a:pt x="785447" y="418150"/>
                </a:cubicBezTo>
                <a:cubicBezTo>
                  <a:pt x="785447" y="430507"/>
                  <a:pt x="808293" y="428960"/>
                  <a:pt x="820616" y="429873"/>
                </a:cubicBezTo>
                <a:cubicBezTo>
                  <a:pt x="914226" y="436807"/>
                  <a:pt x="1008185" y="437688"/>
                  <a:pt x="1101970" y="441596"/>
                </a:cubicBezTo>
                <a:cubicBezTo>
                  <a:pt x="1113693" y="449412"/>
                  <a:pt x="1123077" y="464164"/>
                  <a:pt x="1137139" y="465043"/>
                </a:cubicBezTo>
                <a:cubicBezTo>
                  <a:pt x="1187990" y="468221"/>
                  <a:pt x="1240384" y="439913"/>
                  <a:pt x="1289539" y="453319"/>
                </a:cubicBezTo>
                <a:cubicBezTo>
                  <a:pt x="1306399" y="457917"/>
                  <a:pt x="1274763" y="485039"/>
                  <a:pt x="1266093" y="500212"/>
                </a:cubicBezTo>
                <a:cubicBezTo>
                  <a:pt x="1254556" y="520402"/>
                  <a:pt x="1238458" y="544384"/>
                  <a:pt x="1219200" y="558827"/>
                </a:cubicBezTo>
                <a:cubicBezTo>
                  <a:pt x="1196657" y="575734"/>
                  <a:pt x="1148862" y="605719"/>
                  <a:pt x="1148862" y="605719"/>
                </a:cubicBezTo>
                <a:cubicBezTo>
                  <a:pt x="1141047" y="617442"/>
                  <a:pt x="1137364" y="633422"/>
                  <a:pt x="1125416" y="640889"/>
                </a:cubicBezTo>
                <a:cubicBezTo>
                  <a:pt x="1104458" y="653988"/>
                  <a:pt x="1079312" y="659488"/>
                  <a:pt x="1055077" y="664335"/>
                </a:cubicBezTo>
                <a:cubicBezTo>
                  <a:pt x="973154" y="680720"/>
                  <a:pt x="1016116" y="672782"/>
                  <a:pt x="926124" y="687781"/>
                </a:cubicBezTo>
                <a:cubicBezTo>
                  <a:pt x="941755" y="695596"/>
                  <a:pt x="956437" y="705701"/>
                  <a:pt x="973016" y="711227"/>
                </a:cubicBezTo>
                <a:cubicBezTo>
                  <a:pt x="1021902" y="727522"/>
                  <a:pt x="1143715" y="732290"/>
                  <a:pt x="1172308" y="734673"/>
                </a:cubicBezTo>
                <a:cubicBezTo>
                  <a:pt x="1191847" y="738581"/>
                  <a:pt x="1211135" y="744068"/>
                  <a:pt x="1230924" y="746396"/>
                </a:cubicBezTo>
                <a:cubicBezTo>
                  <a:pt x="1277656" y="751894"/>
                  <a:pt x="1326626" y="744281"/>
                  <a:pt x="1371600" y="758119"/>
                </a:cubicBezTo>
                <a:cubicBezTo>
                  <a:pt x="1383411" y="761753"/>
                  <a:pt x="1379416" y="781566"/>
                  <a:pt x="1383324" y="793289"/>
                </a:cubicBezTo>
                <a:cubicBezTo>
                  <a:pt x="1354720" y="802824"/>
                  <a:pt x="1335711" y="805732"/>
                  <a:pt x="1312985" y="828458"/>
                </a:cubicBezTo>
                <a:cubicBezTo>
                  <a:pt x="1303022" y="838421"/>
                  <a:pt x="1302141" y="857326"/>
                  <a:pt x="1289539" y="863627"/>
                </a:cubicBezTo>
                <a:cubicBezTo>
                  <a:pt x="1260717" y="878038"/>
                  <a:pt x="1226324" y="876883"/>
                  <a:pt x="1195754" y="887073"/>
                </a:cubicBezTo>
                <a:cubicBezTo>
                  <a:pt x="1134372" y="907534"/>
                  <a:pt x="1172818" y="897048"/>
                  <a:pt x="1078524" y="910519"/>
                </a:cubicBezTo>
                <a:cubicBezTo>
                  <a:pt x="1066801" y="914427"/>
                  <a:pt x="1055190" y="918692"/>
                  <a:pt x="1043354" y="922243"/>
                </a:cubicBezTo>
                <a:cubicBezTo>
                  <a:pt x="1016106" y="930418"/>
                  <a:pt x="984052" y="928620"/>
                  <a:pt x="961293" y="945689"/>
                </a:cubicBezTo>
                <a:cubicBezTo>
                  <a:pt x="951407" y="953103"/>
                  <a:pt x="984118" y="956838"/>
                  <a:pt x="996462" y="957412"/>
                </a:cubicBezTo>
                <a:cubicBezTo>
                  <a:pt x="1152650" y="964676"/>
                  <a:pt x="1309077" y="965227"/>
                  <a:pt x="1465385" y="969135"/>
                </a:cubicBezTo>
                <a:cubicBezTo>
                  <a:pt x="1482156" y="1019447"/>
                  <a:pt x="1481552" y="998249"/>
                  <a:pt x="1465385" y="1062919"/>
                </a:cubicBezTo>
                <a:cubicBezTo>
                  <a:pt x="1462388" y="1074907"/>
                  <a:pt x="1462400" y="1089351"/>
                  <a:pt x="1453662" y="1098089"/>
                </a:cubicBezTo>
                <a:cubicBezTo>
                  <a:pt x="1432826" y="1118925"/>
                  <a:pt x="1368810" y="1154551"/>
                  <a:pt x="1336431" y="1168427"/>
                </a:cubicBezTo>
                <a:cubicBezTo>
                  <a:pt x="1325073" y="1173295"/>
                  <a:pt x="1312511" y="1175037"/>
                  <a:pt x="1301262" y="1180150"/>
                </a:cubicBezTo>
                <a:cubicBezTo>
                  <a:pt x="1269443" y="1194613"/>
                  <a:pt x="1236559" y="1207655"/>
                  <a:pt x="1207477" y="1227043"/>
                </a:cubicBezTo>
                <a:cubicBezTo>
                  <a:pt x="1195754" y="1234858"/>
                  <a:pt x="1185183" y="1244767"/>
                  <a:pt x="1172308" y="1250489"/>
                </a:cubicBezTo>
                <a:cubicBezTo>
                  <a:pt x="1123630" y="1272123"/>
                  <a:pt x="1093500" y="1275629"/>
                  <a:pt x="1043354" y="1285658"/>
                </a:cubicBezTo>
                <a:cubicBezTo>
                  <a:pt x="1051410" y="1325939"/>
                  <a:pt x="1055765" y="1352544"/>
                  <a:pt x="1066800" y="1391166"/>
                </a:cubicBezTo>
                <a:cubicBezTo>
                  <a:pt x="1070195" y="1403048"/>
                  <a:pt x="1074616" y="1414612"/>
                  <a:pt x="1078524" y="1426335"/>
                </a:cubicBezTo>
                <a:cubicBezTo>
                  <a:pt x="1080423" y="1425955"/>
                  <a:pt x="1160925" y="1412375"/>
                  <a:pt x="1172308" y="1402889"/>
                </a:cubicBezTo>
                <a:cubicBezTo>
                  <a:pt x="1187318" y="1390381"/>
                  <a:pt x="1195754" y="1371627"/>
                  <a:pt x="1207477" y="1355996"/>
                </a:cubicBezTo>
                <a:cubicBezTo>
                  <a:pt x="1196870" y="1387819"/>
                  <a:pt x="1191636" y="1415879"/>
                  <a:pt x="1160585" y="1438058"/>
                </a:cubicBezTo>
                <a:cubicBezTo>
                  <a:pt x="1147474" y="1447423"/>
                  <a:pt x="1129324" y="1445873"/>
                  <a:pt x="1113693" y="1449781"/>
                </a:cubicBezTo>
                <a:cubicBezTo>
                  <a:pt x="1105878" y="1461504"/>
                  <a:pt x="1100210" y="1474987"/>
                  <a:pt x="1090247" y="1484950"/>
                </a:cubicBezTo>
                <a:cubicBezTo>
                  <a:pt x="1060061" y="1515136"/>
                  <a:pt x="1038399" y="1511732"/>
                  <a:pt x="996462" y="1520119"/>
                </a:cubicBezTo>
                <a:cubicBezTo>
                  <a:pt x="984739" y="1527935"/>
                  <a:pt x="974788" y="1539517"/>
                  <a:pt x="961293" y="1543566"/>
                </a:cubicBezTo>
                <a:cubicBezTo>
                  <a:pt x="934827" y="1551506"/>
                  <a:pt x="906417" y="1550346"/>
                  <a:pt x="879231" y="1555289"/>
                </a:cubicBezTo>
                <a:cubicBezTo>
                  <a:pt x="863379" y="1558171"/>
                  <a:pt x="847970" y="1563104"/>
                  <a:pt x="832339" y="1567012"/>
                </a:cubicBezTo>
                <a:cubicBezTo>
                  <a:pt x="792572" y="1593523"/>
                  <a:pt x="807133" y="1600421"/>
                  <a:pt x="785447" y="15787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234354" y="5624416"/>
            <a:ext cx="1172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io</a:t>
            </a:r>
            <a:r>
              <a:rPr lang="en-US" dirty="0" smtClean="0"/>
              <a:t>(t)=</a:t>
            </a:r>
            <a:r>
              <a:rPr lang="en-US" dirty="0" err="1" smtClean="0"/>
              <a:t>Eo</a:t>
            </a:r>
            <a:r>
              <a:rPr lang="en-US" dirty="0" smtClean="0"/>
              <a:t>/R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199" y="4747846"/>
            <a:ext cx="3681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	</a:t>
            </a:r>
            <a:r>
              <a:rPr lang="en-US" dirty="0" err="1" smtClean="0"/>
              <a:t>Lcav</a:t>
            </a:r>
            <a:r>
              <a:rPr lang="en-US" dirty="0" smtClean="0"/>
              <a:t>	</a:t>
            </a:r>
            <a:r>
              <a:rPr lang="en-US" dirty="0" err="1" smtClean="0"/>
              <a:t>Ccav</a:t>
            </a:r>
            <a:r>
              <a:rPr lang="en-US" dirty="0" smtClean="0"/>
              <a:t>	</a:t>
            </a:r>
            <a:r>
              <a:rPr lang="en-US" dirty="0" err="1" smtClean="0"/>
              <a:t>Rgas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610600" y="3130062"/>
            <a:ext cx="3305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 = </a:t>
            </a:r>
            <a:r>
              <a:rPr lang="en-US" dirty="0" err="1" smtClean="0"/>
              <a:t>Rg</a:t>
            </a:r>
            <a:r>
              <a:rPr lang="en-US" dirty="0" smtClean="0"/>
              <a:t> || </a:t>
            </a:r>
            <a:r>
              <a:rPr lang="en-US" dirty="0" err="1" smtClean="0"/>
              <a:t>Rcav</a:t>
            </a:r>
            <a:endParaRPr lang="en-US" dirty="0" smtClean="0"/>
          </a:p>
          <a:p>
            <a:r>
              <a:rPr lang="en-US" dirty="0" err="1" smtClean="0"/>
              <a:t>Ccav</a:t>
            </a:r>
            <a:r>
              <a:rPr lang="en-US" dirty="0" smtClean="0"/>
              <a:t> = 2 </a:t>
            </a:r>
            <a:r>
              <a:rPr lang="en-US" dirty="0" err="1" smtClean="0"/>
              <a:t>Wcav</a:t>
            </a:r>
            <a:r>
              <a:rPr lang="en-US" dirty="0" smtClean="0"/>
              <a:t>/Eo^2</a:t>
            </a:r>
          </a:p>
          <a:p>
            <a:r>
              <a:rPr lang="en-US" dirty="0" err="1" smtClean="0"/>
              <a:t>Lcav</a:t>
            </a:r>
            <a:r>
              <a:rPr lang="en-US" dirty="0" smtClean="0"/>
              <a:t> = 1 / [(2 Pi </a:t>
            </a:r>
            <a:r>
              <a:rPr lang="en-US" dirty="0" err="1" smtClean="0"/>
              <a:t>Frf</a:t>
            </a:r>
            <a:r>
              <a:rPr lang="en-US" dirty="0" smtClean="0"/>
              <a:t>)^2  </a:t>
            </a:r>
            <a:r>
              <a:rPr lang="en-US" dirty="0" err="1" smtClean="0"/>
              <a:t>Ccav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5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733"/>
            <a:ext cx="10058400" cy="152481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47" y="1910635"/>
            <a:ext cx="10034954" cy="15212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48069"/>
            <a:ext cx="10011507" cy="15177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245969" y="539262"/>
            <a:ext cx="17232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Hydrogen</a:t>
            </a:r>
          </a:p>
          <a:p>
            <a:r>
              <a:rPr lang="en-US" dirty="0" smtClean="0"/>
              <a:t>C = 1 cm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Hydrogen</a:t>
            </a:r>
          </a:p>
          <a:p>
            <a:r>
              <a:rPr lang="en-US" dirty="0" smtClean="0"/>
              <a:t>C = 10 cm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Nitrogen</a:t>
            </a:r>
          </a:p>
          <a:p>
            <a:r>
              <a:rPr lang="en-US" dirty="0" smtClean="0"/>
              <a:t>C= 10  cm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Nitrogen</a:t>
            </a:r>
          </a:p>
          <a:p>
            <a:r>
              <a:rPr lang="en-US" dirty="0" smtClean="0"/>
              <a:t>C= 1 cm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1669"/>
            <a:ext cx="10011507" cy="154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0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2738" y="339969"/>
            <a:ext cx="5076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1.</a:t>
            </a:r>
          </a:p>
          <a:p>
            <a:r>
              <a:rPr lang="en-US" dirty="0" smtClean="0"/>
              <a:t>Q = 10^4,    </a:t>
            </a:r>
            <a:r>
              <a:rPr lang="en-US" dirty="0" err="1" smtClean="0"/>
              <a:t>Rcav</a:t>
            </a:r>
            <a:r>
              <a:rPr lang="en-US" dirty="0" smtClean="0"/>
              <a:t> = Q To V^2 /(4 Pi </a:t>
            </a:r>
            <a:r>
              <a:rPr lang="en-US" dirty="0" err="1" smtClean="0"/>
              <a:t>Wcav</a:t>
            </a:r>
            <a:r>
              <a:rPr lang="en-US" dirty="0" smtClean="0"/>
              <a:t>) = 448000</a:t>
            </a:r>
          </a:p>
          <a:p>
            <a:endParaRPr lang="en-US" dirty="0"/>
          </a:p>
          <a:p>
            <a:r>
              <a:rPr lang="es-ES" b="1" dirty="0"/>
              <a:t> </a:t>
            </a:r>
            <a:r>
              <a:rPr lang="es-ES" b="1" dirty="0" err="1"/>
              <a:t>nP</a:t>
            </a:r>
            <a:r>
              <a:rPr lang="es-ES" b="1" dirty="0"/>
              <a:t> </a:t>
            </a:r>
            <a:r>
              <a:rPr lang="es-ES" b="1" dirty="0" err="1"/>
              <a:t>Exp</a:t>
            </a:r>
            <a:r>
              <a:rPr lang="es-ES" b="1" dirty="0"/>
              <a:t>[-2]/(2 π σx</a:t>
            </a:r>
            <a:r>
              <a:rPr lang="es-ES" b="1" baseline="30000" dirty="0"/>
              <a:t>2</a:t>
            </a:r>
            <a:r>
              <a:rPr lang="es-ES" b="1" dirty="0"/>
              <a:t>) </a:t>
            </a:r>
            <a:r>
              <a:rPr lang="es-ES" b="1" dirty="0" err="1"/>
              <a:t>Exp</a:t>
            </a:r>
            <a:r>
              <a:rPr lang="es-ES" b="1" dirty="0"/>
              <a:t>[-(x</a:t>
            </a:r>
            <a:r>
              <a:rPr lang="es-ES" b="1" baseline="30000" dirty="0"/>
              <a:t>2</a:t>
            </a:r>
            <a:r>
              <a:rPr lang="es-ES" b="1" dirty="0"/>
              <a:t> +y</a:t>
            </a:r>
            <a:r>
              <a:rPr lang="es-ES" b="1" baseline="30000" dirty="0"/>
              <a:t>2</a:t>
            </a:r>
            <a:r>
              <a:rPr lang="es-ES" b="1" dirty="0"/>
              <a:t>)/(2 σx</a:t>
            </a:r>
            <a:r>
              <a:rPr lang="es-ES" b="1" baseline="30000" dirty="0"/>
              <a:t>2</a:t>
            </a:r>
            <a:r>
              <a:rPr lang="es-ES" b="1" dirty="0" smtClean="0"/>
              <a:t>)];</a:t>
            </a:r>
          </a:p>
          <a:p>
            <a:endParaRPr lang="es-ES" b="1" dirty="0"/>
          </a:p>
          <a:p>
            <a:r>
              <a:rPr lang="en-US" dirty="0"/>
              <a:t> </a:t>
            </a:r>
            <a:r>
              <a:rPr lang="pl-PL" b="1" dirty="0"/>
              <a:t> nP= 2.5 10</a:t>
            </a:r>
            <a:r>
              <a:rPr lang="pl-PL" b="1" baseline="30000" dirty="0"/>
              <a:t>11</a:t>
            </a:r>
            <a:r>
              <a:rPr lang="pl-PL" b="1" dirty="0"/>
              <a:t> </a:t>
            </a:r>
            <a:r>
              <a:rPr lang="pl-PL" b="1" dirty="0" smtClean="0"/>
              <a:t>; </a:t>
            </a:r>
            <a:r>
              <a:rPr lang="el-GR" b="1" dirty="0" smtClean="0"/>
              <a:t>σ</a:t>
            </a:r>
            <a:r>
              <a:rPr lang="en-US" b="1" dirty="0"/>
              <a:t>x=7.5;</a:t>
            </a:r>
            <a:r>
              <a:rPr lang="el-GR" b="1" dirty="0"/>
              <a:t>σ</a:t>
            </a:r>
            <a:r>
              <a:rPr lang="en-US" b="1" dirty="0"/>
              <a:t>y=7.5; </a:t>
            </a:r>
            <a:r>
              <a:rPr lang="en-US" b="1" dirty="0" err="1"/>
              <a:t>Nb</a:t>
            </a:r>
            <a:r>
              <a:rPr lang="en-US" b="1" dirty="0"/>
              <a:t> = 500;</a:t>
            </a:r>
            <a:endParaRPr lang="es-ES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39969"/>
            <a:ext cx="4572000" cy="2819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38" y="2352920"/>
            <a:ext cx="4572000" cy="2832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625361"/>
            <a:ext cx="4572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3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9/22/2016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AVT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BEC21-68CC-47E5-8B3D-0BEE3F4F2E5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4" y="762489"/>
            <a:ext cx="4572000" cy="2730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62489"/>
            <a:ext cx="4572000" cy="279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9938" y="4079631"/>
            <a:ext cx="290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Rcav</a:t>
            </a:r>
            <a:r>
              <a:rPr lang="en-US" dirty="0" smtClean="0"/>
              <a:t> = 10K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5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123</Words>
  <Application>Microsoft Office PowerPoint</Application>
  <PresentationFormat>Widescreen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Hadron Cal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Alvin V. Tollestrup x4331 02734N</dc:creator>
  <cp:lastModifiedBy>Alvin V. Tollestrup x4331 02734N</cp:lastModifiedBy>
  <cp:revision>13</cp:revision>
  <dcterms:created xsi:type="dcterms:W3CDTF">2016-09-22T20:25:51Z</dcterms:created>
  <dcterms:modified xsi:type="dcterms:W3CDTF">2016-09-23T19:54:28Z</dcterms:modified>
</cp:coreProperties>
</file>