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0"/>
  </p:notesMasterIdLst>
  <p:sldIdLst>
    <p:sldId id="256" r:id="rId2"/>
    <p:sldId id="274" r:id="rId3"/>
    <p:sldId id="257" r:id="rId4"/>
    <p:sldId id="258" r:id="rId5"/>
    <p:sldId id="259" r:id="rId6"/>
    <p:sldId id="260" r:id="rId7"/>
    <p:sldId id="261" r:id="rId8"/>
    <p:sldId id="262" r:id="rId9"/>
    <p:sldId id="263" r:id="rId10"/>
    <p:sldId id="264" r:id="rId11"/>
    <p:sldId id="265" r:id="rId12"/>
    <p:sldId id="266" r:id="rId13"/>
    <p:sldId id="268" r:id="rId14"/>
    <p:sldId id="272" r:id="rId15"/>
    <p:sldId id="273" r:id="rId16"/>
    <p:sldId id="267" r:id="rId17"/>
    <p:sldId id="269" r:id="rId18"/>
    <p:sldId id="270" r:id="rId19"/>
  </p:sldIdLst>
  <p:sldSz cx="10080625" cy="7559675"/>
  <p:notesSz cx="6796088" cy="9928225"/>
  <p:defaultTextStyle>
    <a:defPPr>
      <a:defRPr lang="en-GB"/>
    </a:defPPr>
    <a:lvl1pPr algn="l" defTabSz="457200" rtl="0" eaLnBrk="0" fontAlgn="base" hangingPunct="0">
      <a:spcBef>
        <a:spcPct val="0"/>
      </a:spcBef>
      <a:spcAft>
        <a:spcPct val="0"/>
      </a:spcAft>
      <a:defRPr kern="1200">
        <a:solidFill>
          <a:schemeClr val="bg1"/>
        </a:solidFill>
        <a:latin typeface="Arial" charset="0"/>
        <a:ea typeface="+mn-ea"/>
        <a:cs typeface="Arial Unicode MS" charset="0"/>
      </a:defRPr>
    </a:lvl1pPr>
    <a:lvl2pPr marL="742950" indent="-285750" algn="l" defTabSz="457200" rtl="0" eaLnBrk="0" fontAlgn="base" hangingPunct="0">
      <a:spcBef>
        <a:spcPct val="0"/>
      </a:spcBef>
      <a:spcAft>
        <a:spcPct val="0"/>
      </a:spcAft>
      <a:defRPr kern="1200">
        <a:solidFill>
          <a:schemeClr val="bg1"/>
        </a:solidFill>
        <a:latin typeface="Arial" charset="0"/>
        <a:ea typeface="+mn-ea"/>
        <a:cs typeface="Arial Unicode MS" charset="0"/>
      </a:defRPr>
    </a:lvl2pPr>
    <a:lvl3pPr marL="1143000" indent="-228600" algn="l" defTabSz="457200" rtl="0" eaLnBrk="0" fontAlgn="base" hangingPunct="0">
      <a:spcBef>
        <a:spcPct val="0"/>
      </a:spcBef>
      <a:spcAft>
        <a:spcPct val="0"/>
      </a:spcAft>
      <a:defRPr kern="1200">
        <a:solidFill>
          <a:schemeClr val="bg1"/>
        </a:solidFill>
        <a:latin typeface="Arial" charset="0"/>
        <a:ea typeface="+mn-ea"/>
        <a:cs typeface="Arial Unicode MS" charset="0"/>
      </a:defRPr>
    </a:lvl3pPr>
    <a:lvl4pPr marL="1600200" indent="-228600" algn="l" defTabSz="457200" rtl="0" eaLnBrk="0" fontAlgn="base" hangingPunct="0">
      <a:spcBef>
        <a:spcPct val="0"/>
      </a:spcBef>
      <a:spcAft>
        <a:spcPct val="0"/>
      </a:spcAft>
      <a:defRPr kern="1200">
        <a:solidFill>
          <a:schemeClr val="bg1"/>
        </a:solidFill>
        <a:latin typeface="Arial" charset="0"/>
        <a:ea typeface="+mn-ea"/>
        <a:cs typeface="Arial Unicode MS" charset="0"/>
      </a:defRPr>
    </a:lvl4pPr>
    <a:lvl5pPr marL="2057400" indent="-228600" algn="l" defTabSz="457200" rtl="0" eaLnBrk="0" fontAlgn="base" hangingPunct="0">
      <a:spcBef>
        <a:spcPct val="0"/>
      </a:spcBef>
      <a:spcAft>
        <a:spcPct val="0"/>
      </a:spcAft>
      <a:defRPr kern="1200">
        <a:solidFill>
          <a:schemeClr val="bg1"/>
        </a:solidFill>
        <a:latin typeface="Arial" charset="0"/>
        <a:ea typeface="+mn-ea"/>
        <a:cs typeface="Arial Unicode MS" charset="0"/>
      </a:defRPr>
    </a:lvl5pPr>
    <a:lvl6pPr marL="2286000" algn="l" defTabSz="914400" rtl="0" eaLnBrk="1" latinLnBrk="0" hangingPunct="1">
      <a:defRPr kern="1200">
        <a:solidFill>
          <a:schemeClr val="bg1"/>
        </a:solidFill>
        <a:latin typeface="Arial" charset="0"/>
        <a:ea typeface="+mn-ea"/>
        <a:cs typeface="Arial Unicode MS" charset="0"/>
      </a:defRPr>
    </a:lvl6pPr>
    <a:lvl7pPr marL="2743200" algn="l" defTabSz="914400" rtl="0" eaLnBrk="1" latinLnBrk="0" hangingPunct="1">
      <a:defRPr kern="1200">
        <a:solidFill>
          <a:schemeClr val="bg1"/>
        </a:solidFill>
        <a:latin typeface="Arial" charset="0"/>
        <a:ea typeface="+mn-ea"/>
        <a:cs typeface="Arial Unicode MS" charset="0"/>
      </a:defRPr>
    </a:lvl7pPr>
    <a:lvl8pPr marL="3200400" algn="l" defTabSz="914400" rtl="0" eaLnBrk="1" latinLnBrk="0" hangingPunct="1">
      <a:defRPr kern="1200">
        <a:solidFill>
          <a:schemeClr val="bg1"/>
        </a:solidFill>
        <a:latin typeface="Arial" charset="0"/>
        <a:ea typeface="+mn-ea"/>
        <a:cs typeface="Arial Unicode MS" charset="0"/>
      </a:defRPr>
    </a:lvl8pPr>
    <a:lvl9pPr marL="3657600" algn="l" defTabSz="914400" rtl="0" eaLnBrk="1" latinLnBrk="0" hangingPunct="1">
      <a:defRPr kern="1200">
        <a:solidFill>
          <a:schemeClr val="bg1"/>
        </a:solidFill>
        <a:latin typeface="Arial" charset="0"/>
        <a:ea typeface="+mn-ea"/>
        <a:cs typeface="Arial Unicode MS"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8" d="100"/>
          <a:sy n="58" d="100"/>
        </p:scale>
        <p:origin x="1348" y="44"/>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50" name="AutoShape 1"/>
          <p:cNvSpPr>
            <a:spLocks noChangeArrowheads="1"/>
          </p:cNvSpPr>
          <p:nvPr/>
        </p:nvSpPr>
        <p:spPr bwMode="auto">
          <a:xfrm>
            <a:off x="0" y="0"/>
            <a:ext cx="6796088" cy="9928225"/>
          </a:xfrm>
          <a:prstGeom prst="roundRect">
            <a:avLst>
              <a:gd name="adj" fmla="val 23"/>
            </a:avLst>
          </a:prstGeom>
          <a:solidFill>
            <a:srgbClr val="FFFFFF"/>
          </a:solidFill>
          <a:ln w="9525">
            <a:noFill/>
            <a:round/>
            <a:headEnd/>
            <a:tailEnd/>
          </a:ln>
        </p:spPr>
        <p:txBody>
          <a:bodyPr wrap="none" anchor="ctr"/>
          <a:lstStyle/>
          <a:p>
            <a:pPr eaLnBrk="1">
              <a:lnSpc>
                <a:spcPct val="93000"/>
              </a:lnSpc>
              <a:buClr>
                <a:srgbClr val="000000"/>
              </a:buClr>
              <a:buSzPct val="100000"/>
              <a:buFont typeface="Times New Roman" pitchFamily="16" charset="0"/>
              <a:buNone/>
            </a:pPr>
            <a:endParaRPr lang="en-IN"/>
          </a:p>
        </p:txBody>
      </p:sp>
      <p:sp>
        <p:nvSpPr>
          <p:cNvPr id="2051" name="AutoShape 2"/>
          <p:cNvSpPr>
            <a:spLocks noChangeArrowheads="1"/>
          </p:cNvSpPr>
          <p:nvPr/>
        </p:nvSpPr>
        <p:spPr bwMode="auto">
          <a:xfrm>
            <a:off x="0" y="0"/>
            <a:ext cx="6797675" cy="9928225"/>
          </a:xfrm>
          <a:prstGeom prst="roundRect">
            <a:avLst>
              <a:gd name="adj" fmla="val 19"/>
            </a:avLst>
          </a:prstGeom>
          <a:solidFill>
            <a:srgbClr val="FFFFFF"/>
          </a:solidFill>
          <a:ln w="9525">
            <a:noFill/>
            <a:round/>
            <a:headEnd/>
            <a:tailEnd/>
          </a:ln>
        </p:spPr>
        <p:txBody>
          <a:bodyPr wrap="none" anchor="ctr"/>
          <a:lstStyle/>
          <a:p>
            <a:pPr eaLnBrk="1">
              <a:lnSpc>
                <a:spcPct val="93000"/>
              </a:lnSpc>
              <a:buClr>
                <a:srgbClr val="000000"/>
              </a:buClr>
              <a:buSzPct val="100000"/>
              <a:buFont typeface="Times New Roman" pitchFamily="16" charset="0"/>
              <a:buNone/>
            </a:pPr>
            <a:endParaRPr lang="en-IN"/>
          </a:p>
        </p:txBody>
      </p:sp>
      <p:sp>
        <p:nvSpPr>
          <p:cNvPr id="2052" name="AutoShape 3"/>
          <p:cNvSpPr>
            <a:spLocks noChangeArrowheads="1"/>
          </p:cNvSpPr>
          <p:nvPr/>
        </p:nvSpPr>
        <p:spPr bwMode="auto">
          <a:xfrm>
            <a:off x="0" y="0"/>
            <a:ext cx="6797675" cy="9928225"/>
          </a:xfrm>
          <a:prstGeom prst="roundRect">
            <a:avLst>
              <a:gd name="adj" fmla="val 19"/>
            </a:avLst>
          </a:prstGeom>
          <a:solidFill>
            <a:srgbClr val="FFFFFF"/>
          </a:solidFill>
          <a:ln w="9525">
            <a:noFill/>
            <a:round/>
            <a:headEnd/>
            <a:tailEnd/>
          </a:ln>
        </p:spPr>
        <p:txBody>
          <a:bodyPr wrap="none" anchor="ctr"/>
          <a:lstStyle/>
          <a:p>
            <a:pPr eaLnBrk="1">
              <a:lnSpc>
                <a:spcPct val="93000"/>
              </a:lnSpc>
              <a:buClr>
                <a:srgbClr val="000000"/>
              </a:buClr>
              <a:buSzPct val="100000"/>
              <a:buFont typeface="Times New Roman" pitchFamily="16" charset="0"/>
              <a:buNone/>
            </a:pPr>
            <a:endParaRPr lang="en-IN"/>
          </a:p>
        </p:txBody>
      </p:sp>
      <p:sp>
        <p:nvSpPr>
          <p:cNvPr id="2053" name="AutoShape 4"/>
          <p:cNvSpPr>
            <a:spLocks noChangeArrowheads="1"/>
          </p:cNvSpPr>
          <p:nvPr/>
        </p:nvSpPr>
        <p:spPr bwMode="auto">
          <a:xfrm>
            <a:off x="0" y="0"/>
            <a:ext cx="6797675" cy="9928225"/>
          </a:xfrm>
          <a:prstGeom prst="roundRect">
            <a:avLst>
              <a:gd name="adj" fmla="val 19"/>
            </a:avLst>
          </a:prstGeom>
          <a:solidFill>
            <a:srgbClr val="FFFFFF"/>
          </a:solidFill>
          <a:ln w="9525">
            <a:noFill/>
            <a:round/>
            <a:headEnd/>
            <a:tailEnd/>
          </a:ln>
        </p:spPr>
        <p:txBody>
          <a:bodyPr wrap="none" anchor="ctr"/>
          <a:lstStyle/>
          <a:p>
            <a:pPr eaLnBrk="1">
              <a:lnSpc>
                <a:spcPct val="93000"/>
              </a:lnSpc>
              <a:buClr>
                <a:srgbClr val="000000"/>
              </a:buClr>
              <a:buSzPct val="100000"/>
              <a:buFont typeface="Times New Roman" pitchFamily="16" charset="0"/>
              <a:buNone/>
            </a:pPr>
            <a:endParaRPr lang="en-IN"/>
          </a:p>
        </p:txBody>
      </p:sp>
      <p:sp>
        <p:nvSpPr>
          <p:cNvPr id="2054" name="Rectangle 5"/>
          <p:cNvSpPr>
            <a:spLocks noGrp="1" noRot="1" noChangeAspect="1" noChangeArrowheads="1"/>
          </p:cNvSpPr>
          <p:nvPr>
            <p:ph type="sldImg"/>
          </p:nvPr>
        </p:nvSpPr>
        <p:spPr bwMode="auto">
          <a:xfrm>
            <a:off x="919163" y="754063"/>
            <a:ext cx="4951412" cy="3714750"/>
          </a:xfrm>
          <a:prstGeom prst="rect">
            <a:avLst/>
          </a:prstGeom>
          <a:noFill/>
          <a:ln w="9525">
            <a:noFill/>
            <a:round/>
            <a:headEnd/>
            <a:tailEnd/>
          </a:ln>
        </p:spPr>
      </p:sp>
      <p:sp>
        <p:nvSpPr>
          <p:cNvPr id="2" name="Rectangle 6"/>
          <p:cNvSpPr>
            <a:spLocks noGrp="1" noChangeArrowheads="1"/>
          </p:cNvSpPr>
          <p:nvPr>
            <p:ph type="body"/>
          </p:nvPr>
        </p:nvSpPr>
        <p:spPr bwMode="auto">
          <a:xfrm>
            <a:off x="679450" y="4716463"/>
            <a:ext cx="5430838" cy="4459287"/>
          </a:xfrm>
          <a:prstGeom prst="rect">
            <a:avLst/>
          </a:prstGeom>
          <a:noFill/>
          <a:ln w="9525" cap="flat">
            <a:noFill/>
            <a:round/>
            <a:headEnd/>
            <a:tailEnd/>
          </a:ln>
          <a:effectLst/>
        </p:spPr>
        <p:txBody>
          <a:bodyPr vert="horz" wrap="square" lIns="0" tIns="0" rIns="0" bIns="0" numCol="1" anchor="t" anchorCtr="0" compatLnSpc="1">
            <a:prstTxWarp prst="textNoShape">
              <a:avLst/>
            </a:prstTxWarp>
          </a:bodyPr>
          <a:lstStyle/>
          <a:p>
            <a:pPr lvl="0"/>
            <a:endParaRPr lang="en-US" noProof="0"/>
          </a:p>
        </p:txBody>
      </p:sp>
      <p:sp>
        <p:nvSpPr>
          <p:cNvPr id="2056" name="Text Box 7"/>
          <p:cNvSpPr txBox="1">
            <a:spLocks noChangeArrowheads="1"/>
          </p:cNvSpPr>
          <p:nvPr/>
        </p:nvSpPr>
        <p:spPr bwMode="auto">
          <a:xfrm>
            <a:off x="0" y="0"/>
            <a:ext cx="2944813" cy="490538"/>
          </a:xfrm>
          <a:prstGeom prst="rect">
            <a:avLst/>
          </a:prstGeom>
          <a:noFill/>
          <a:ln w="9525">
            <a:noFill/>
            <a:round/>
            <a:headEnd/>
            <a:tailEnd/>
          </a:ln>
        </p:spPr>
        <p:txBody>
          <a:bodyPr wrap="none" anchor="ctr"/>
          <a:lstStyle/>
          <a:p>
            <a:pPr eaLnBrk="1">
              <a:lnSpc>
                <a:spcPct val="93000"/>
              </a:lnSpc>
              <a:buClr>
                <a:srgbClr val="000000"/>
              </a:buClr>
              <a:buSzPct val="100000"/>
              <a:buFont typeface="Times New Roman" pitchFamily="16" charset="0"/>
              <a:buNone/>
            </a:pPr>
            <a:endParaRPr lang="en-IN"/>
          </a:p>
        </p:txBody>
      </p:sp>
      <p:sp>
        <p:nvSpPr>
          <p:cNvPr id="2057" name="Text Box 8"/>
          <p:cNvSpPr txBox="1">
            <a:spLocks noChangeArrowheads="1"/>
          </p:cNvSpPr>
          <p:nvPr/>
        </p:nvSpPr>
        <p:spPr bwMode="auto">
          <a:xfrm>
            <a:off x="3846513" y="0"/>
            <a:ext cx="2944812" cy="490538"/>
          </a:xfrm>
          <a:prstGeom prst="rect">
            <a:avLst/>
          </a:prstGeom>
          <a:noFill/>
          <a:ln w="9525">
            <a:noFill/>
            <a:round/>
            <a:headEnd/>
            <a:tailEnd/>
          </a:ln>
        </p:spPr>
        <p:txBody>
          <a:bodyPr wrap="none" anchor="ctr"/>
          <a:lstStyle/>
          <a:p>
            <a:pPr eaLnBrk="1">
              <a:lnSpc>
                <a:spcPct val="93000"/>
              </a:lnSpc>
              <a:buClr>
                <a:srgbClr val="000000"/>
              </a:buClr>
              <a:buSzPct val="100000"/>
              <a:buFont typeface="Times New Roman" pitchFamily="16" charset="0"/>
              <a:buNone/>
            </a:pPr>
            <a:endParaRPr lang="en-IN"/>
          </a:p>
        </p:txBody>
      </p:sp>
      <p:sp>
        <p:nvSpPr>
          <p:cNvPr id="2058" name="Text Box 9"/>
          <p:cNvSpPr txBox="1">
            <a:spLocks noChangeArrowheads="1"/>
          </p:cNvSpPr>
          <p:nvPr/>
        </p:nvSpPr>
        <p:spPr bwMode="auto">
          <a:xfrm>
            <a:off x="0" y="9431338"/>
            <a:ext cx="2944813" cy="490537"/>
          </a:xfrm>
          <a:prstGeom prst="rect">
            <a:avLst/>
          </a:prstGeom>
          <a:noFill/>
          <a:ln w="9525">
            <a:noFill/>
            <a:round/>
            <a:headEnd/>
            <a:tailEnd/>
          </a:ln>
        </p:spPr>
        <p:txBody>
          <a:bodyPr wrap="none" anchor="ctr"/>
          <a:lstStyle/>
          <a:p>
            <a:pPr eaLnBrk="1">
              <a:lnSpc>
                <a:spcPct val="93000"/>
              </a:lnSpc>
              <a:buClr>
                <a:srgbClr val="000000"/>
              </a:buClr>
              <a:buSzPct val="100000"/>
              <a:buFont typeface="Times New Roman" pitchFamily="16" charset="0"/>
              <a:buNone/>
            </a:pPr>
            <a:endParaRPr lang="en-IN"/>
          </a:p>
        </p:txBody>
      </p:sp>
      <p:sp>
        <p:nvSpPr>
          <p:cNvPr id="3" name="Rectangle 10"/>
          <p:cNvSpPr>
            <a:spLocks noGrp="1" noChangeArrowheads="1"/>
          </p:cNvSpPr>
          <p:nvPr>
            <p:ph type="sldNum"/>
          </p:nvPr>
        </p:nvSpPr>
        <p:spPr bwMode="auto">
          <a:xfrm>
            <a:off x="3846513" y="9431338"/>
            <a:ext cx="2943225" cy="488950"/>
          </a:xfrm>
          <a:prstGeom prst="rect">
            <a:avLst/>
          </a:prstGeom>
          <a:noFill/>
          <a:ln w="9525" cap="flat">
            <a:noFill/>
            <a:round/>
            <a:headEnd/>
            <a:tailEnd/>
          </a:ln>
          <a:effectLst/>
        </p:spPr>
        <p:txBody>
          <a:bodyPr vert="horz" wrap="square" lIns="0" tIns="0" rIns="0" bIns="0" numCol="1" anchor="b" anchorCtr="0" compatLnSpc="1">
            <a:prstTxWarp prst="textNoShape">
              <a:avLst/>
            </a:prstTxWarp>
          </a:bodyPr>
          <a:lstStyle>
            <a:lvl1pPr algn="r" eaLnBrk="1">
              <a:lnSpc>
                <a:spcPct val="92000"/>
              </a:lnSpc>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300">
                <a:solidFill>
                  <a:srgbClr val="000000"/>
                </a:solidFill>
                <a:latin typeface="Times New Roman" pitchFamily="16" charset="0"/>
                <a:cs typeface="Tahoma" charset="0"/>
              </a:defRPr>
            </a:lvl1pPr>
          </a:lstStyle>
          <a:p>
            <a:fld id="{ACF20616-79F1-490B-85FE-D41779AC7242}"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57200"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57200"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57200"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57200"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8" name="Rectangle 10"/>
          <p:cNvSpPr>
            <a:spLocks noGrp="1" noChangeArrowheads="1"/>
          </p:cNvSpPr>
          <p:nvPr>
            <p:ph type="sldNum" sz="quarter"/>
          </p:nvPr>
        </p:nvSpPr>
        <p:spPr>
          <a:noFill/>
          <a:ln/>
        </p:spPr>
        <p:txBody>
          <a:bodyPr/>
          <a:lstStyle/>
          <a:p>
            <a:fld id="{479A613A-8820-4471-A1ED-0831D09A6CD0}" type="slidenum">
              <a:rPr lang="en-US" altLang="en-US"/>
              <a:pPr/>
              <a:t>1</a:t>
            </a:fld>
            <a:endParaRPr lang="en-US" altLang="en-US"/>
          </a:p>
        </p:txBody>
      </p:sp>
      <p:sp>
        <p:nvSpPr>
          <p:cNvPr id="4099" name="Text Box 1"/>
          <p:cNvSpPr txBox="1">
            <a:spLocks noChangeArrowheads="1"/>
          </p:cNvSpPr>
          <p:nvPr/>
        </p:nvSpPr>
        <p:spPr bwMode="auto">
          <a:xfrm>
            <a:off x="3846513" y="9431338"/>
            <a:ext cx="2944812" cy="490537"/>
          </a:xfrm>
          <a:prstGeom prst="rect">
            <a:avLst/>
          </a:prstGeom>
          <a:noFill/>
          <a:ln w="9525">
            <a:noFill/>
            <a:round/>
            <a:headEnd/>
            <a:tailEnd/>
          </a:ln>
        </p:spPr>
        <p:txBody>
          <a:bodyPr lIns="0" tIns="0" rIns="0" bIns="0" anchor="b"/>
          <a:lstStyle/>
          <a:p>
            <a:pPr algn="r" eaLnBrk="1">
              <a:lnSpc>
                <a:spcPct val="92000"/>
              </a:lnSpc>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71D3CA60-E897-43E5-BD3C-3BC709EFFF39}" type="slidenum">
              <a:rPr lang="en-US" altLang="en-US" sz="1300">
                <a:solidFill>
                  <a:srgbClr val="000000"/>
                </a:solidFill>
                <a:latin typeface="Times New Roman" pitchFamily="16" charset="0"/>
                <a:cs typeface="Tahoma" charset="0"/>
              </a:rPr>
              <a:pPr algn="r" eaLnBrk="1">
                <a:lnSpc>
                  <a:spcPct val="92000"/>
                </a:lnSpc>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1</a:t>
            </a:fld>
            <a:endParaRPr lang="en-US" altLang="en-US" sz="1300">
              <a:solidFill>
                <a:srgbClr val="000000"/>
              </a:solidFill>
              <a:latin typeface="Times New Roman" pitchFamily="16" charset="0"/>
              <a:cs typeface="Tahoma" charset="0"/>
            </a:endParaRPr>
          </a:p>
        </p:txBody>
      </p:sp>
      <p:sp>
        <p:nvSpPr>
          <p:cNvPr id="4100" name="Rectangle 2"/>
          <p:cNvSpPr>
            <a:spLocks noGrp="1" noRot="1" noChangeAspect="1" noChangeArrowheads="1" noTextEdit="1"/>
          </p:cNvSpPr>
          <p:nvPr>
            <p:ph type="sldImg"/>
          </p:nvPr>
        </p:nvSpPr>
        <p:spPr>
          <a:xfrm>
            <a:off x="917575" y="754063"/>
            <a:ext cx="4960938" cy="3722687"/>
          </a:xfrm>
          <a:solidFill>
            <a:srgbClr val="FFFFFF"/>
          </a:solidFill>
          <a:ln>
            <a:solidFill>
              <a:srgbClr val="000000"/>
            </a:solidFill>
            <a:miter lim="800000"/>
          </a:ln>
        </p:spPr>
      </p:sp>
      <p:sp>
        <p:nvSpPr>
          <p:cNvPr id="4101" name="Text Box 3"/>
          <p:cNvSpPr txBox="1">
            <a:spLocks noChangeArrowheads="1"/>
          </p:cNvSpPr>
          <p:nvPr/>
        </p:nvSpPr>
        <p:spPr bwMode="auto">
          <a:xfrm>
            <a:off x="679450" y="4716463"/>
            <a:ext cx="5438775" cy="4467225"/>
          </a:xfrm>
          <a:prstGeom prst="rect">
            <a:avLst/>
          </a:prstGeom>
          <a:noFill/>
          <a:ln w="9525">
            <a:noFill/>
            <a:round/>
            <a:headEnd/>
            <a:tailEnd/>
          </a:ln>
        </p:spPr>
        <p:txBody>
          <a:bodyPr wrap="none" anchor="ctr"/>
          <a:lstStyle/>
          <a:p>
            <a:pPr eaLnBrk="1">
              <a:lnSpc>
                <a:spcPct val="93000"/>
              </a:lnSpc>
              <a:buClr>
                <a:srgbClr val="000000"/>
              </a:buClr>
              <a:buSzPct val="100000"/>
              <a:buFont typeface="Times New Roman" pitchFamily="16" charset="0"/>
              <a:buNone/>
            </a:pPr>
            <a:endParaRPr lang="en-I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30" name="Rectangle 10"/>
          <p:cNvSpPr>
            <a:spLocks noGrp="1" noChangeArrowheads="1"/>
          </p:cNvSpPr>
          <p:nvPr>
            <p:ph type="sldNum" sz="quarter"/>
          </p:nvPr>
        </p:nvSpPr>
        <p:spPr>
          <a:noFill/>
          <a:ln/>
        </p:spPr>
        <p:txBody>
          <a:bodyPr/>
          <a:lstStyle/>
          <a:p>
            <a:fld id="{B5611F4D-C380-4459-A571-4BB10807735F}" type="slidenum">
              <a:rPr lang="en-US" altLang="en-US"/>
              <a:pPr/>
              <a:t>11</a:t>
            </a:fld>
            <a:endParaRPr lang="en-US" altLang="en-US"/>
          </a:p>
        </p:txBody>
      </p:sp>
      <p:sp>
        <p:nvSpPr>
          <p:cNvPr id="22531" name="Text Box 1"/>
          <p:cNvSpPr txBox="1">
            <a:spLocks noChangeArrowheads="1"/>
          </p:cNvSpPr>
          <p:nvPr/>
        </p:nvSpPr>
        <p:spPr bwMode="auto">
          <a:xfrm>
            <a:off x="3846513" y="9431338"/>
            <a:ext cx="2944812" cy="490537"/>
          </a:xfrm>
          <a:prstGeom prst="rect">
            <a:avLst/>
          </a:prstGeom>
          <a:noFill/>
          <a:ln w="9525">
            <a:noFill/>
            <a:round/>
            <a:headEnd/>
            <a:tailEnd/>
          </a:ln>
        </p:spPr>
        <p:txBody>
          <a:bodyPr lIns="0" tIns="0" rIns="0" bIns="0" anchor="b"/>
          <a:lstStyle/>
          <a:p>
            <a:pPr algn="r" eaLnBrk="1">
              <a:lnSpc>
                <a:spcPct val="92000"/>
              </a:lnSpc>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67A70F49-E1BB-4A63-B1F6-BBD64876252F}" type="slidenum">
              <a:rPr lang="en-US" altLang="en-US" sz="1300">
                <a:solidFill>
                  <a:srgbClr val="000000"/>
                </a:solidFill>
                <a:latin typeface="Times New Roman" pitchFamily="16" charset="0"/>
                <a:cs typeface="Tahoma" charset="0"/>
              </a:rPr>
              <a:pPr algn="r" eaLnBrk="1">
                <a:lnSpc>
                  <a:spcPct val="92000"/>
                </a:lnSpc>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11</a:t>
            </a:fld>
            <a:endParaRPr lang="en-US" altLang="en-US" sz="1300">
              <a:solidFill>
                <a:srgbClr val="000000"/>
              </a:solidFill>
              <a:latin typeface="Times New Roman" pitchFamily="16" charset="0"/>
              <a:cs typeface="Tahoma" charset="0"/>
            </a:endParaRPr>
          </a:p>
        </p:txBody>
      </p:sp>
      <p:sp>
        <p:nvSpPr>
          <p:cNvPr id="22532" name="Rectangle 2"/>
          <p:cNvSpPr>
            <a:spLocks noGrp="1" noRot="1" noChangeAspect="1" noChangeArrowheads="1" noTextEdit="1"/>
          </p:cNvSpPr>
          <p:nvPr>
            <p:ph type="sldImg"/>
          </p:nvPr>
        </p:nvSpPr>
        <p:spPr>
          <a:xfrm>
            <a:off x="917575" y="754063"/>
            <a:ext cx="4960938" cy="3722687"/>
          </a:xfrm>
          <a:solidFill>
            <a:srgbClr val="FFFFFF"/>
          </a:solidFill>
          <a:ln>
            <a:solidFill>
              <a:srgbClr val="000000"/>
            </a:solidFill>
            <a:miter lim="800000"/>
          </a:ln>
        </p:spPr>
      </p:sp>
      <p:sp>
        <p:nvSpPr>
          <p:cNvPr id="22533" name="Text Box 3"/>
          <p:cNvSpPr txBox="1">
            <a:spLocks noChangeArrowheads="1"/>
          </p:cNvSpPr>
          <p:nvPr/>
        </p:nvSpPr>
        <p:spPr bwMode="auto">
          <a:xfrm>
            <a:off x="679450" y="4716463"/>
            <a:ext cx="5438775" cy="4467225"/>
          </a:xfrm>
          <a:prstGeom prst="rect">
            <a:avLst/>
          </a:prstGeom>
          <a:noFill/>
          <a:ln w="9525">
            <a:noFill/>
            <a:round/>
            <a:headEnd/>
            <a:tailEnd/>
          </a:ln>
        </p:spPr>
        <p:txBody>
          <a:bodyPr wrap="none" anchor="ctr"/>
          <a:lstStyle/>
          <a:p>
            <a:pPr eaLnBrk="1">
              <a:lnSpc>
                <a:spcPct val="93000"/>
              </a:lnSpc>
              <a:buClr>
                <a:srgbClr val="000000"/>
              </a:buClr>
              <a:buSzPct val="100000"/>
              <a:buFont typeface="Times New Roman" pitchFamily="16" charset="0"/>
              <a:buNone/>
            </a:pPr>
            <a:endParaRPr lang="en-I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8" name="Rectangle 10"/>
          <p:cNvSpPr>
            <a:spLocks noGrp="1" noChangeArrowheads="1"/>
          </p:cNvSpPr>
          <p:nvPr>
            <p:ph type="sldNum" sz="quarter"/>
          </p:nvPr>
        </p:nvSpPr>
        <p:spPr>
          <a:noFill/>
          <a:ln/>
        </p:spPr>
        <p:txBody>
          <a:bodyPr/>
          <a:lstStyle/>
          <a:p>
            <a:fld id="{BE7AC2B7-4625-4E68-9302-A8DCD54DBF5F}" type="slidenum">
              <a:rPr lang="en-US" altLang="en-US"/>
              <a:pPr/>
              <a:t>12</a:t>
            </a:fld>
            <a:endParaRPr lang="en-US" altLang="en-US"/>
          </a:p>
        </p:txBody>
      </p:sp>
      <p:sp>
        <p:nvSpPr>
          <p:cNvPr id="24579" name="Text Box 1"/>
          <p:cNvSpPr txBox="1">
            <a:spLocks noChangeArrowheads="1"/>
          </p:cNvSpPr>
          <p:nvPr/>
        </p:nvSpPr>
        <p:spPr bwMode="auto">
          <a:xfrm>
            <a:off x="3846513" y="9431338"/>
            <a:ext cx="2944812" cy="490537"/>
          </a:xfrm>
          <a:prstGeom prst="rect">
            <a:avLst/>
          </a:prstGeom>
          <a:noFill/>
          <a:ln w="9525">
            <a:noFill/>
            <a:round/>
            <a:headEnd/>
            <a:tailEnd/>
          </a:ln>
        </p:spPr>
        <p:txBody>
          <a:bodyPr lIns="0" tIns="0" rIns="0" bIns="0" anchor="b"/>
          <a:lstStyle/>
          <a:p>
            <a:pPr algn="r" eaLnBrk="1">
              <a:lnSpc>
                <a:spcPct val="92000"/>
              </a:lnSpc>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6AA985D1-069E-47A0-AB8D-D38066142442}" type="slidenum">
              <a:rPr lang="en-US" altLang="en-US" sz="1300">
                <a:solidFill>
                  <a:srgbClr val="000000"/>
                </a:solidFill>
                <a:latin typeface="Times New Roman" pitchFamily="16" charset="0"/>
                <a:cs typeface="Tahoma" charset="0"/>
              </a:rPr>
              <a:pPr algn="r" eaLnBrk="1">
                <a:lnSpc>
                  <a:spcPct val="92000"/>
                </a:lnSpc>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12</a:t>
            </a:fld>
            <a:endParaRPr lang="en-US" altLang="en-US" sz="1300">
              <a:solidFill>
                <a:srgbClr val="000000"/>
              </a:solidFill>
              <a:latin typeface="Times New Roman" pitchFamily="16" charset="0"/>
              <a:cs typeface="Tahoma" charset="0"/>
            </a:endParaRPr>
          </a:p>
        </p:txBody>
      </p:sp>
      <p:sp>
        <p:nvSpPr>
          <p:cNvPr id="24580" name="Rectangle 2"/>
          <p:cNvSpPr>
            <a:spLocks noGrp="1" noRot="1" noChangeAspect="1" noChangeArrowheads="1" noTextEdit="1"/>
          </p:cNvSpPr>
          <p:nvPr>
            <p:ph type="sldImg"/>
          </p:nvPr>
        </p:nvSpPr>
        <p:spPr>
          <a:xfrm>
            <a:off x="917575" y="754063"/>
            <a:ext cx="4960938" cy="3722687"/>
          </a:xfrm>
          <a:solidFill>
            <a:srgbClr val="FFFFFF"/>
          </a:solidFill>
          <a:ln>
            <a:solidFill>
              <a:srgbClr val="000000"/>
            </a:solidFill>
            <a:miter lim="800000"/>
          </a:ln>
        </p:spPr>
      </p:sp>
      <p:sp>
        <p:nvSpPr>
          <p:cNvPr id="24581" name="Text Box 3"/>
          <p:cNvSpPr txBox="1">
            <a:spLocks noChangeArrowheads="1"/>
          </p:cNvSpPr>
          <p:nvPr/>
        </p:nvSpPr>
        <p:spPr bwMode="auto">
          <a:xfrm>
            <a:off x="679450" y="4716463"/>
            <a:ext cx="5438775" cy="4467225"/>
          </a:xfrm>
          <a:prstGeom prst="rect">
            <a:avLst/>
          </a:prstGeom>
          <a:noFill/>
          <a:ln w="9525">
            <a:noFill/>
            <a:round/>
            <a:headEnd/>
            <a:tailEnd/>
          </a:ln>
        </p:spPr>
        <p:txBody>
          <a:bodyPr wrap="none" anchor="ctr"/>
          <a:lstStyle/>
          <a:p>
            <a:pPr eaLnBrk="1">
              <a:lnSpc>
                <a:spcPct val="93000"/>
              </a:lnSpc>
              <a:buClr>
                <a:srgbClr val="000000"/>
              </a:buClr>
              <a:buSzPct val="100000"/>
              <a:buFont typeface="Times New Roman" pitchFamily="16" charset="0"/>
              <a:buNone/>
            </a:pPr>
            <a:endParaRPr lang="en-I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6626" name="Rectangle 10"/>
          <p:cNvSpPr>
            <a:spLocks noGrp="1" noChangeArrowheads="1"/>
          </p:cNvSpPr>
          <p:nvPr>
            <p:ph type="sldNum" sz="quarter"/>
          </p:nvPr>
        </p:nvSpPr>
        <p:spPr>
          <a:noFill/>
          <a:ln/>
        </p:spPr>
        <p:txBody>
          <a:bodyPr/>
          <a:lstStyle/>
          <a:p>
            <a:fld id="{42463F22-CD8A-4001-92E4-919E01926B49}" type="slidenum">
              <a:rPr lang="en-US" altLang="en-US"/>
              <a:pPr/>
              <a:t>13</a:t>
            </a:fld>
            <a:endParaRPr lang="en-US" altLang="en-US"/>
          </a:p>
        </p:txBody>
      </p:sp>
      <p:sp>
        <p:nvSpPr>
          <p:cNvPr id="26627" name="Text Box 1"/>
          <p:cNvSpPr txBox="1">
            <a:spLocks noChangeArrowheads="1"/>
          </p:cNvSpPr>
          <p:nvPr/>
        </p:nvSpPr>
        <p:spPr bwMode="auto">
          <a:xfrm>
            <a:off x="3846513" y="9431338"/>
            <a:ext cx="2944812" cy="490537"/>
          </a:xfrm>
          <a:prstGeom prst="rect">
            <a:avLst/>
          </a:prstGeom>
          <a:noFill/>
          <a:ln w="9525">
            <a:noFill/>
            <a:round/>
            <a:headEnd/>
            <a:tailEnd/>
          </a:ln>
        </p:spPr>
        <p:txBody>
          <a:bodyPr lIns="0" tIns="0" rIns="0" bIns="0" anchor="b"/>
          <a:lstStyle/>
          <a:p>
            <a:pPr algn="r" eaLnBrk="1">
              <a:lnSpc>
                <a:spcPct val="92000"/>
              </a:lnSpc>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A39AFF5E-0A9D-4417-BC4C-9C9BDA66883E}" type="slidenum">
              <a:rPr lang="en-US" altLang="en-US" sz="1300">
                <a:solidFill>
                  <a:srgbClr val="000000"/>
                </a:solidFill>
                <a:latin typeface="Times New Roman" pitchFamily="16" charset="0"/>
                <a:cs typeface="Tahoma" charset="0"/>
              </a:rPr>
              <a:pPr algn="r" eaLnBrk="1">
                <a:lnSpc>
                  <a:spcPct val="92000"/>
                </a:lnSpc>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13</a:t>
            </a:fld>
            <a:endParaRPr lang="en-US" altLang="en-US" sz="1300">
              <a:solidFill>
                <a:srgbClr val="000000"/>
              </a:solidFill>
              <a:latin typeface="Times New Roman" pitchFamily="16" charset="0"/>
              <a:cs typeface="Tahoma" charset="0"/>
            </a:endParaRPr>
          </a:p>
        </p:txBody>
      </p:sp>
      <p:sp>
        <p:nvSpPr>
          <p:cNvPr id="26628" name="Rectangle 2"/>
          <p:cNvSpPr>
            <a:spLocks noGrp="1" noRot="1" noChangeAspect="1" noChangeArrowheads="1" noTextEdit="1"/>
          </p:cNvSpPr>
          <p:nvPr>
            <p:ph type="sldImg"/>
          </p:nvPr>
        </p:nvSpPr>
        <p:spPr>
          <a:xfrm>
            <a:off x="917575" y="754063"/>
            <a:ext cx="4960938" cy="3722687"/>
          </a:xfrm>
          <a:solidFill>
            <a:srgbClr val="FFFFFF"/>
          </a:solidFill>
          <a:ln>
            <a:solidFill>
              <a:srgbClr val="000000"/>
            </a:solidFill>
            <a:miter lim="800000"/>
          </a:ln>
        </p:spPr>
      </p:sp>
      <p:sp>
        <p:nvSpPr>
          <p:cNvPr id="26629" name="Text Box 3"/>
          <p:cNvSpPr txBox="1">
            <a:spLocks noChangeArrowheads="1"/>
          </p:cNvSpPr>
          <p:nvPr/>
        </p:nvSpPr>
        <p:spPr bwMode="auto">
          <a:xfrm>
            <a:off x="679450" y="4716463"/>
            <a:ext cx="5438775" cy="4467225"/>
          </a:xfrm>
          <a:prstGeom prst="rect">
            <a:avLst/>
          </a:prstGeom>
          <a:noFill/>
          <a:ln w="9525">
            <a:noFill/>
            <a:round/>
            <a:headEnd/>
            <a:tailEnd/>
          </a:ln>
        </p:spPr>
        <p:txBody>
          <a:bodyPr wrap="none" anchor="ctr"/>
          <a:lstStyle/>
          <a:p>
            <a:pPr eaLnBrk="1">
              <a:lnSpc>
                <a:spcPct val="93000"/>
              </a:lnSpc>
              <a:buClr>
                <a:srgbClr val="000000"/>
              </a:buClr>
              <a:buSzPct val="100000"/>
              <a:buFont typeface="Times New Roman" pitchFamily="16" charset="0"/>
              <a:buNone/>
            </a:pPr>
            <a:endParaRPr lang="en-I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22" name="Rectangle 10"/>
          <p:cNvSpPr>
            <a:spLocks noGrp="1" noChangeArrowheads="1"/>
          </p:cNvSpPr>
          <p:nvPr>
            <p:ph type="sldNum" sz="quarter"/>
          </p:nvPr>
        </p:nvSpPr>
        <p:spPr>
          <a:noFill/>
          <a:ln/>
        </p:spPr>
        <p:txBody>
          <a:bodyPr/>
          <a:lstStyle/>
          <a:p>
            <a:fld id="{BE85004D-B0A1-444B-85FA-25CC1EFE846C}" type="slidenum">
              <a:rPr lang="en-US" altLang="en-US"/>
              <a:pPr/>
              <a:t>16</a:t>
            </a:fld>
            <a:endParaRPr lang="en-US" altLang="en-US"/>
          </a:p>
        </p:txBody>
      </p:sp>
      <p:sp>
        <p:nvSpPr>
          <p:cNvPr id="30723" name="Text Box 1"/>
          <p:cNvSpPr txBox="1">
            <a:spLocks noChangeArrowheads="1"/>
          </p:cNvSpPr>
          <p:nvPr/>
        </p:nvSpPr>
        <p:spPr bwMode="auto">
          <a:xfrm>
            <a:off x="3846513" y="9431338"/>
            <a:ext cx="2944812" cy="490537"/>
          </a:xfrm>
          <a:prstGeom prst="rect">
            <a:avLst/>
          </a:prstGeom>
          <a:noFill/>
          <a:ln w="9525">
            <a:noFill/>
            <a:round/>
            <a:headEnd/>
            <a:tailEnd/>
          </a:ln>
        </p:spPr>
        <p:txBody>
          <a:bodyPr lIns="0" tIns="0" rIns="0" bIns="0" anchor="b"/>
          <a:lstStyle/>
          <a:p>
            <a:pPr algn="r" eaLnBrk="1">
              <a:lnSpc>
                <a:spcPct val="92000"/>
              </a:lnSpc>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0E289AC3-8905-472E-86BD-372BDCD315C5}" type="slidenum">
              <a:rPr lang="en-US" altLang="en-US" sz="1300">
                <a:solidFill>
                  <a:srgbClr val="000000"/>
                </a:solidFill>
                <a:latin typeface="Times New Roman" pitchFamily="16" charset="0"/>
                <a:cs typeface="Tahoma" charset="0"/>
              </a:rPr>
              <a:pPr algn="r" eaLnBrk="1">
                <a:lnSpc>
                  <a:spcPct val="92000"/>
                </a:lnSpc>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16</a:t>
            </a:fld>
            <a:endParaRPr lang="en-US" altLang="en-US" sz="1300">
              <a:solidFill>
                <a:srgbClr val="000000"/>
              </a:solidFill>
              <a:latin typeface="Times New Roman" pitchFamily="16" charset="0"/>
              <a:cs typeface="Tahoma" charset="0"/>
            </a:endParaRPr>
          </a:p>
        </p:txBody>
      </p:sp>
      <p:sp>
        <p:nvSpPr>
          <p:cNvPr id="30724" name="Rectangle 2"/>
          <p:cNvSpPr>
            <a:spLocks noGrp="1" noRot="1" noChangeAspect="1" noChangeArrowheads="1" noTextEdit="1"/>
          </p:cNvSpPr>
          <p:nvPr>
            <p:ph type="sldImg"/>
          </p:nvPr>
        </p:nvSpPr>
        <p:spPr>
          <a:xfrm>
            <a:off x="917575" y="754063"/>
            <a:ext cx="4960938" cy="3722687"/>
          </a:xfrm>
          <a:solidFill>
            <a:srgbClr val="FFFFFF"/>
          </a:solidFill>
          <a:ln>
            <a:solidFill>
              <a:srgbClr val="000000"/>
            </a:solidFill>
            <a:miter lim="800000"/>
          </a:ln>
        </p:spPr>
      </p:sp>
      <p:sp>
        <p:nvSpPr>
          <p:cNvPr id="30725" name="Text Box 3"/>
          <p:cNvSpPr txBox="1">
            <a:spLocks noChangeArrowheads="1"/>
          </p:cNvSpPr>
          <p:nvPr/>
        </p:nvSpPr>
        <p:spPr bwMode="auto">
          <a:xfrm>
            <a:off x="679450" y="4716463"/>
            <a:ext cx="5438775" cy="4467225"/>
          </a:xfrm>
          <a:prstGeom prst="rect">
            <a:avLst/>
          </a:prstGeom>
          <a:noFill/>
          <a:ln w="9525">
            <a:noFill/>
            <a:round/>
            <a:headEnd/>
            <a:tailEnd/>
          </a:ln>
        </p:spPr>
        <p:txBody>
          <a:bodyPr wrap="none" anchor="ctr"/>
          <a:lstStyle/>
          <a:p>
            <a:pPr eaLnBrk="1">
              <a:lnSpc>
                <a:spcPct val="93000"/>
              </a:lnSpc>
              <a:buClr>
                <a:srgbClr val="000000"/>
              </a:buClr>
              <a:buSzPct val="100000"/>
              <a:buFont typeface="Times New Roman" pitchFamily="16" charset="0"/>
              <a:buNone/>
            </a:pPr>
            <a:endParaRPr lang="en-I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770" name="Rectangle 10"/>
          <p:cNvSpPr>
            <a:spLocks noGrp="1" noChangeArrowheads="1"/>
          </p:cNvSpPr>
          <p:nvPr>
            <p:ph type="sldNum" sz="quarter"/>
          </p:nvPr>
        </p:nvSpPr>
        <p:spPr>
          <a:noFill/>
          <a:ln/>
        </p:spPr>
        <p:txBody>
          <a:bodyPr/>
          <a:lstStyle/>
          <a:p>
            <a:fld id="{C6D41275-9B2B-4A71-AAEA-D13D2A08E6DA}" type="slidenum">
              <a:rPr lang="en-US" altLang="en-US"/>
              <a:pPr/>
              <a:t>17</a:t>
            </a:fld>
            <a:endParaRPr lang="en-US" altLang="en-US"/>
          </a:p>
        </p:txBody>
      </p:sp>
      <p:sp>
        <p:nvSpPr>
          <p:cNvPr id="32771" name="Text Box 1"/>
          <p:cNvSpPr txBox="1">
            <a:spLocks noChangeArrowheads="1"/>
          </p:cNvSpPr>
          <p:nvPr/>
        </p:nvSpPr>
        <p:spPr bwMode="auto">
          <a:xfrm>
            <a:off x="3846513" y="9431338"/>
            <a:ext cx="2944812" cy="490537"/>
          </a:xfrm>
          <a:prstGeom prst="rect">
            <a:avLst/>
          </a:prstGeom>
          <a:noFill/>
          <a:ln w="9525">
            <a:noFill/>
            <a:round/>
            <a:headEnd/>
            <a:tailEnd/>
          </a:ln>
        </p:spPr>
        <p:txBody>
          <a:bodyPr lIns="0" tIns="0" rIns="0" bIns="0" anchor="b"/>
          <a:lstStyle/>
          <a:p>
            <a:pPr algn="r" eaLnBrk="1">
              <a:lnSpc>
                <a:spcPct val="92000"/>
              </a:lnSpc>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226C5075-15C0-442F-92A7-10212EB9E13A}" type="slidenum">
              <a:rPr lang="en-US" altLang="en-US" sz="1300">
                <a:solidFill>
                  <a:srgbClr val="000000"/>
                </a:solidFill>
                <a:latin typeface="Times New Roman" pitchFamily="16" charset="0"/>
                <a:cs typeface="Tahoma" charset="0"/>
              </a:rPr>
              <a:pPr algn="r" eaLnBrk="1">
                <a:lnSpc>
                  <a:spcPct val="92000"/>
                </a:lnSpc>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17</a:t>
            </a:fld>
            <a:endParaRPr lang="en-US" altLang="en-US" sz="1300">
              <a:solidFill>
                <a:srgbClr val="000000"/>
              </a:solidFill>
              <a:latin typeface="Times New Roman" pitchFamily="16" charset="0"/>
              <a:cs typeface="Tahoma" charset="0"/>
            </a:endParaRPr>
          </a:p>
        </p:txBody>
      </p:sp>
      <p:sp>
        <p:nvSpPr>
          <p:cNvPr id="32772" name="Rectangle 2"/>
          <p:cNvSpPr>
            <a:spLocks noGrp="1" noRot="1" noChangeAspect="1" noChangeArrowheads="1" noTextEdit="1"/>
          </p:cNvSpPr>
          <p:nvPr>
            <p:ph type="sldImg"/>
          </p:nvPr>
        </p:nvSpPr>
        <p:spPr>
          <a:xfrm>
            <a:off x="917575" y="754063"/>
            <a:ext cx="4960938" cy="3722687"/>
          </a:xfrm>
          <a:solidFill>
            <a:srgbClr val="FFFFFF"/>
          </a:solidFill>
          <a:ln>
            <a:solidFill>
              <a:srgbClr val="000000"/>
            </a:solidFill>
            <a:miter lim="800000"/>
          </a:ln>
        </p:spPr>
      </p:sp>
      <p:sp>
        <p:nvSpPr>
          <p:cNvPr id="32773" name="Text Box 3"/>
          <p:cNvSpPr txBox="1">
            <a:spLocks noChangeArrowheads="1"/>
          </p:cNvSpPr>
          <p:nvPr/>
        </p:nvSpPr>
        <p:spPr bwMode="auto">
          <a:xfrm>
            <a:off x="679450" y="4716463"/>
            <a:ext cx="5438775" cy="4467225"/>
          </a:xfrm>
          <a:prstGeom prst="rect">
            <a:avLst/>
          </a:prstGeom>
          <a:noFill/>
          <a:ln w="9525">
            <a:noFill/>
            <a:round/>
            <a:headEnd/>
            <a:tailEnd/>
          </a:ln>
        </p:spPr>
        <p:txBody>
          <a:bodyPr wrap="none" anchor="ctr"/>
          <a:lstStyle/>
          <a:p>
            <a:pPr eaLnBrk="1">
              <a:lnSpc>
                <a:spcPct val="93000"/>
              </a:lnSpc>
              <a:buClr>
                <a:srgbClr val="000000"/>
              </a:buClr>
              <a:buSzPct val="100000"/>
              <a:buFont typeface="Times New Roman" pitchFamily="16" charset="0"/>
              <a:buNone/>
            </a:pPr>
            <a:endParaRPr lang="en-I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818" name="Rectangle 10"/>
          <p:cNvSpPr>
            <a:spLocks noGrp="1" noChangeArrowheads="1"/>
          </p:cNvSpPr>
          <p:nvPr>
            <p:ph type="sldNum" sz="quarter"/>
          </p:nvPr>
        </p:nvSpPr>
        <p:spPr>
          <a:noFill/>
          <a:ln/>
        </p:spPr>
        <p:txBody>
          <a:bodyPr/>
          <a:lstStyle/>
          <a:p>
            <a:fld id="{C21D3FC7-7136-4931-ADD1-10DFD1CCA4CB}" type="slidenum">
              <a:rPr lang="en-US" altLang="en-US"/>
              <a:pPr/>
              <a:t>18</a:t>
            </a:fld>
            <a:endParaRPr lang="en-US" altLang="en-US"/>
          </a:p>
        </p:txBody>
      </p:sp>
      <p:sp>
        <p:nvSpPr>
          <p:cNvPr id="34819" name="Text Box 1"/>
          <p:cNvSpPr txBox="1">
            <a:spLocks noChangeArrowheads="1"/>
          </p:cNvSpPr>
          <p:nvPr/>
        </p:nvSpPr>
        <p:spPr bwMode="auto">
          <a:xfrm>
            <a:off x="3846513" y="9431338"/>
            <a:ext cx="2944812" cy="490537"/>
          </a:xfrm>
          <a:prstGeom prst="rect">
            <a:avLst/>
          </a:prstGeom>
          <a:noFill/>
          <a:ln w="9525">
            <a:noFill/>
            <a:round/>
            <a:headEnd/>
            <a:tailEnd/>
          </a:ln>
        </p:spPr>
        <p:txBody>
          <a:bodyPr lIns="0" tIns="0" rIns="0" bIns="0" anchor="b"/>
          <a:lstStyle/>
          <a:p>
            <a:pPr algn="r" eaLnBrk="1">
              <a:lnSpc>
                <a:spcPct val="92000"/>
              </a:lnSpc>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45A85B6E-F08A-4695-8F82-C9E8D3D15891}" type="slidenum">
              <a:rPr lang="en-US" altLang="en-US" sz="1300">
                <a:solidFill>
                  <a:srgbClr val="000000"/>
                </a:solidFill>
                <a:latin typeface="Times New Roman" pitchFamily="16" charset="0"/>
                <a:cs typeface="Tahoma" charset="0"/>
              </a:rPr>
              <a:pPr algn="r" eaLnBrk="1">
                <a:lnSpc>
                  <a:spcPct val="92000"/>
                </a:lnSpc>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18</a:t>
            </a:fld>
            <a:endParaRPr lang="en-US" altLang="en-US" sz="1300">
              <a:solidFill>
                <a:srgbClr val="000000"/>
              </a:solidFill>
              <a:latin typeface="Times New Roman" pitchFamily="16" charset="0"/>
              <a:cs typeface="Tahoma" charset="0"/>
            </a:endParaRPr>
          </a:p>
        </p:txBody>
      </p:sp>
      <p:sp>
        <p:nvSpPr>
          <p:cNvPr id="34820" name="Rectangle 2"/>
          <p:cNvSpPr>
            <a:spLocks noGrp="1" noRot="1" noChangeAspect="1" noChangeArrowheads="1" noTextEdit="1"/>
          </p:cNvSpPr>
          <p:nvPr>
            <p:ph type="sldImg"/>
          </p:nvPr>
        </p:nvSpPr>
        <p:spPr>
          <a:xfrm>
            <a:off x="917575" y="754063"/>
            <a:ext cx="4960938" cy="3722687"/>
          </a:xfrm>
          <a:solidFill>
            <a:srgbClr val="FFFFFF"/>
          </a:solidFill>
          <a:ln>
            <a:solidFill>
              <a:srgbClr val="000000"/>
            </a:solidFill>
            <a:miter lim="800000"/>
          </a:ln>
        </p:spPr>
      </p:sp>
      <p:sp>
        <p:nvSpPr>
          <p:cNvPr id="34821" name="Text Box 3"/>
          <p:cNvSpPr txBox="1">
            <a:spLocks noChangeArrowheads="1"/>
          </p:cNvSpPr>
          <p:nvPr/>
        </p:nvSpPr>
        <p:spPr bwMode="auto">
          <a:xfrm>
            <a:off x="679450" y="4716463"/>
            <a:ext cx="5438775" cy="4467225"/>
          </a:xfrm>
          <a:prstGeom prst="rect">
            <a:avLst/>
          </a:prstGeom>
          <a:noFill/>
          <a:ln w="9525">
            <a:noFill/>
            <a:round/>
            <a:headEnd/>
            <a:tailEnd/>
          </a:ln>
        </p:spPr>
        <p:txBody>
          <a:bodyPr wrap="none" anchor="ctr"/>
          <a:lstStyle/>
          <a:p>
            <a:pPr eaLnBrk="1">
              <a:lnSpc>
                <a:spcPct val="93000"/>
              </a:lnSpc>
              <a:buClr>
                <a:srgbClr val="000000"/>
              </a:buClr>
              <a:buSzPct val="100000"/>
              <a:buFont typeface="Times New Roman" pitchFamily="16" charset="0"/>
              <a:buNone/>
            </a:pPr>
            <a:endParaRPr lang="en-I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6" name="Rectangle 10"/>
          <p:cNvSpPr>
            <a:spLocks noGrp="1" noChangeArrowheads="1"/>
          </p:cNvSpPr>
          <p:nvPr>
            <p:ph type="sldNum" sz="quarter"/>
          </p:nvPr>
        </p:nvSpPr>
        <p:spPr>
          <a:noFill/>
          <a:ln/>
        </p:spPr>
        <p:txBody>
          <a:bodyPr/>
          <a:lstStyle/>
          <a:p>
            <a:fld id="{9537EDDF-823B-4687-8BF7-62806F48D808}" type="slidenum">
              <a:rPr lang="en-US" altLang="en-US"/>
              <a:pPr/>
              <a:t>3</a:t>
            </a:fld>
            <a:endParaRPr lang="en-US" altLang="en-US"/>
          </a:p>
        </p:txBody>
      </p:sp>
      <p:sp>
        <p:nvSpPr>
          <p:cNvPr id="6147" name="Text Box 1"/>
          <p:cNvSpPr txBox="1">
            <a:spLocks noChangeArrowheads="1"/>
          </p:cNvSpPr>
          <p:nvPr/>
        </p:nvSpPr>
        <p:spPr bwMode="auto">
          <a:xfrm>
            <a:off x="3846513" y="9431338"/>
            <a:ext cx="2944812" cy="490537"/>
          </a:xfrm>
          <a:prstGeom prst="rect">
            <a:avLst/>
          </a:prstGeom>
          <a:noFill/>
          <a:ln w="9525">
            <a:noFill/>
            <a:round/>
            <a:headEnd/>
            <a:tailEnd/>
          </a:ln>
        </p:spPr>
        <p:txBody>
          <a:bodyPr lIns="0" tIns="0" rIns="0" bIns="0" anchor="b"/>
          <a:lstStyle/>
          <a:p>
            <a:pPr algn="r" eaLnBrk="1">
              <a:lnSpc>
                <a:spcPct val="92000"/>
              </a:lnSpc>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7C52F5EF-15D4-4C23-8738-5A769200B29E}" type="slidenum">
              <a:rPr lang="en-US" altLang="en-US" sz="1300">
                <a:solidFill>
                  <a:srgbClr val="000000"/>
                </a:solidFill>
                <a:latin typeface="Times New Roman" pitchFamily="16" charset="0"/>
                <a:cs typeface="Tahoma" charset="0"/>
              </a:rPr>
              <a:pPr algn="r" eaLnBrk="1">
                <a:lnSpc>
                  <a:spcPct val="92000"/>
                </a:lnSpc>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3</a:t>
            </a:fld>
            <a:endParaRPr lang="en-US" altLang="en-US" sz="1300">
              <a:solidFill>
                <a:srgbClr val="000000"/>
              </a:solidFill>
              <a:latin typeface="Times New Roman" pitchFamily="16" charset="0"/>
              <a:cs typeface="Tahoma" charset="0"/>
            </a:endParaRPr>
          </a:p>
        </p:txBody>
      </p:sp>
      <p:sp>
        <p:nvSpPr>
          <p:cNvPr id="6148" name="Rectangle 2"/>
          <p:cNvSpPr>
            <a:spLocks noGrp="1" noRot="1" noChangeAspect="1" noChangeArrowheads="1" noTextEdit="1"/>
          </p:cNvSpPr>
          <p:nvPr>
            <p:ph type="sldImg"/>
          </p:nvPr>
        </p:nvSpPr>
        <p:spPr>
          <a:xfrm>
            <a:off x="917575" y="754063"/>
            <a:ext cx="4960938" cy="3722687"/>
          </a:xfrm>
          <a:solidFill>
            <a:srgbClr val="FFFFFF"/>
          </a:solidFill>
          <a:ln>
            <a:solidFill>
              <a:srgbClr val="000000"/>
            </a:solidFill>
            <a:miter lim="800000"/>
          </a:ln>
        </p:spPr>
      </p:sp>
      <p:sp>
        <p:nvSpPr>
          <p:cNvPr id="6149" name="Text Box 3"/>
          <p:cNvSpPr txBox="1">
            <a:spLocks noChangeArrowheads="1"/>
          </p:cNvSpPr>
          <p:nvPr/>
        </p:nvSpPr>
        <p:spPr bwMode="auto">
          <a:xfrm>
            <a:off x="679450" y="4716463"/>
            <a:ext cx="5438775" cy="4467225"/>
          </a:xfrm>
          <a:prstGeom prst="rect">
            <a:avLst/>
          </a:prstGeom>
          <a:noFill/>
          <a:ln w="9525">
            <a:noFill/>
            <a:round/>
            <a:headEnd/>
            <a:tailEnd/>
          </a:ln>
        </p:spPr>
        <p:txBody>
          <a:bodyPr wrap="none" anchor="ctr"/>
          <a:lstStyle/>
          <a:p>
            <a:pPr eaLnBrk="1">
              <a:lnSpc>
                <a:spcPct val="93000"/>
              </a:lnSpc>
              <a:buClr>
                <a:srgbClr val="000000"/>
              </a:buClr>
              <a:buSzPct val="100000"/>
              <a:buFont typeface="Times New Roman" pitchFamily="16" charset="0"/>
              <a:buNone/>
            </a:pPr>
            <a:endParaRPr lang="en-I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194" name="Rectangle 10"/>
          <p:cNvSpPr>
            <a:spLocks noGrp="1" noChangeArrowheads="1"/>
          </p:cNvSpPr>
          <p:nvPr>
            <p:ph type="sldNum" sz="quarter"/>
          </p:nvPr>
        </p:nvSpPr>
        <p:spPr>
          <a:noFill/>
          <a:ln/>
        </p:spPr>
        <p:txBody>
          <a:bodyPr/>
          <a:lstStyle/>
          <a:p>
            <a:fld id="{6B0F69E6-428B-4B6F-B1D1-46906B4556A9}" type="slidenum">
              <a:rPr lang="en-US" altLang="en-US"/>
              <a:pPr/>
              <a:t>4</a:t>
            </a:fld>
            <a:endParaRPr lang="en-US" altLang="en-US"/>
          </a:p>
        </p:txBody>
      </p:sp>
      <p:sp>
        <p:nvSpPr>
          <p:cNvPr id="8195" name="Text Box 1"/>
          <p:cNvSpPr txBox="1">
            <a:spLocks noChangeArrowheads="1"/>
          </p:cNvSpPr>
          <p:nvPr/>
        </p:nvSpPr>
        <p:spPr bwMode="auto">
          <a:xfrm>
            <a:off x="3846513" y="9431338"/>
            <a:ext cx="2944812" cy="490537"/>
          </a:xfrm>
          <a:prstGeom prst="rect">
            <a:avLst/>
          </a:prstGeom>
          <a:noFill/>
          <a:ln w="9525">
            <a:noFill/>
            <a:round/>
            <a:headEnd/>
            <a:tailEnd/>
          </a:ln>
        </p:spPr>
        <p:txBody>
          <a:bodyPr lIns="0" tIns="0" rIns="0" bIns="0" anchor="b"/>
          <a:lstStyle/>
          <a:p>
            <a:pPr algn="r" eaLnBrk="1">
              <a:lnSpc>
                <a:spcPct val="92000"/>
              </a:lnSpc>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E05E0437-0A91-486E-B98A-E2E33AD5C6D1}" type="slidenum">
              <a:rPr lang="en-US" altLang="en-US" sz="1300">
                <a:solidFill>
                  <a:srgbClr val="000000"/>
                </a:solidFill>
                <a:latin typeface="Times New Roman" pitchFamily="16" charset="0"/>
                <a:cs typeface="Tahoma" charset="0"/>
              </a:rPr>
              <a:pPr algn="r" eaLnBrk="1">
                <a:lnSpc>
                  <a:spcPct val="92000"/>
                </a:lnSpc>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4</a:t>
            </a:fld>
            <a:endParaRPr lang="en-US" altLang="en-US" sz="1300">
              <a:solidFill>
                <a:srgbClr val="000000"/>
              </a:solidFill>
              <a:latin typeface="Times New Roman" pitchFamily="16" charset="0"/>
              <a:cs typeface="Tahoma" charset="0"/>
            </a:endParaRPr>
          </a:p>
        </p:txBody>
      </p:sp>
      <p:sp>
        <p:nvSpPr>
          <p:cNvPr id="8196" name="Rectangle 2"/>
          <p:cNvSpPr>
            <a:spLocks noGrp="1" noRot="1" noChangeAspect="1" noChangeArrowheads="1" noTextEdit="1"/>
          </p:cNvSpPr>
          <p:nvPr>
            <p:ph type="sldImg"/>
          </p:nvPr>
        </p:nvSpPr>
        <p:spPr>
          <a:xfrm>
            <a:off x="917575" y="754063"/>
            <a:ext cx="4960938" cy="3722687"/>
          </a:xfrm>
          <a:solidFill>
            <a:srgbClr val="FFFFFF"/>
          </a:solidFill>
          <a:ln>
            <a:solidFill>
              <a:srgbClr val="000000"/>
            </a:solidFill>
            <a:miter lim="800000"/>
          </a:ln>
        </p:spPr>
      </p:sp>
      <p:sp>
        <p:nvSpPr>
          <p:cNvPr id="8197" name="Text Box 3"/>
          <p:cNvSpPr txBox="1">
            <a:spLocks noChangeArrowheads="1"/>
          </p:cNvSpPr>
          <p:nvPr/>
        </p:nvSpPr>
        <p:spPr bwMode="auto">
          <a:xfrm>
            <a:off x="679450" y="4716463"/>
            <a:ext cx="5438775" cy="4467225"/>
          </a:xfrm>
          <a:prstGeom prst="rect">
            <a:avLst/>
          </a:prstGeom>
          <a:noFill/>
          <a:ln w="9525">
            <a:noFill/>
            <a:round/>
            <a:headEnd/>
            <a:tailEnd/>
          </a:ln>
        </p:spPr>
        <p:txBody>
          <a:bodyPr wrap="none" anchor="ctr"/>
          <a:lstStyle/>
          <a:p>
            <a:pPr eaLnBrk="1">
              <a:lnSpc>
                <a:spcPct val="93000"/>
              </a:lnSpc>
              <a:buClr>
                <a:srgbClr val="000000"/>
              </a:buClr>
              <a:buSzPct val="100000"/>
              <a:buFont typeface="Times New Roman" pitchFamily="16" charset="0"/>
              <a:buNone/>
            </a:pPr>
            <a:endParaRPr lang="en-I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42" name="Rectangle 10"/>
          <p:cNvSpPr>
            <a:spLocks noGrp="1" noChangeArrowheads="1"/>
          </p:cNvSpPr>
          <p:nvPr>
            <p:ph type="sldNum" sz="quarter"/>
          </p:nvPr>
        </p:nvSpPr>
        <p:spPr>
          <a:noFill/>
          <a:ln/>
        </p:spPr>
        <p:txBody>
          <a:bodyPr/>
          <a:lstStyle/>
          <a:p>
            <a:fld id="{916AE73C-0C96-4486-B466-A4DB3526F58D}" type="slidenum">
              <a:rPr lang="en-US" altLang="en-US"/>
              <a:pPr/>
              <a:t>5</a:t>
            </a:fld>
            <a:endParaRPr lang="en-US" altLang="en-US"/>
          </a:p>
        </p:txBody>
      </p:sp>
      <p:sp>
        <p:nvSpPr>
          <p:cNvPr id="10243" name="Text Box 1"/>
          <p:cNvSpPr txBox="1">
            <a:spLocks noChangeArrowheads="1"/>
          </p:cNvSpPr>
          <p:nvPr/>
        </p:nvSpPr>
        <p:spPr bwMode="auto">
          <a:xfrm>
            <a:off x="3846513" y="9431338"/>
            <a:ext cx="2944812" cy="490537"/>
          </a:xfrm>
          <a:prstGeom prst="rect">
            <a:avLst/>
          </a:prstGeom>
          <a:noFill/>
          <a:ln w="9525">
            <a:noFill/>
            <a:round/>
            <a:headEnd/>
            <a:tailEnd/>
          </a:ln>
        </p:spPr>
        <p:txBody>
          <a:bodyPr lIns="0" tIns="0" rIns="0" bIns="0" anchor="b"/>
          <a:lstStyle/>
          <a:p>
            <a:pPr algn="r" eaLnBrk="1">
              <a:lnSpc>
                <a:spcPct val="92000"/>
              </a:lnSpc>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2E607FC0-7C12-4B6B-8713-05B7548C5151}" type="slidenum">
              <a:rPr lang="en-US" altLang="en-US" sz="1300">
                <a:solidFill>
                  <a:srgbClr val="000000"/>
                </a:solidFill>
                <a:latin typeface="Times New Roman" pitchFamily="16" charset="0"/>
                <a:cs typeface="Tahoma" charset="0"/>
              </a:rPr>
              <a:pPr algn="r" eaLnBrk="1">
                <a:lnSpc>
                  <a:spcPct val="92000"/>
                </a:lnSpc>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5</a:t>
            </a:fld>
            <a:endParaRPr lang="en-US" altLang="en-US" sz="1300">
              <a:solidFill>
                <a:srgbClr val="000000"/>
              </a:solidFill>
              <a:latin typeface="Times New Roman" pitchFamily="16" charset="0"/>
              <a:cs typeface="Tahoma" charset="0"/>
            </a:endParaRPr>
          </a:p>
        </p:txBody>
      </p:sp>
      <p:sp>
        <p:nvSpPr>
          <p:cNvPr id="10244" name="Rectangle 2"/>
          <p:cNvSpPr>
            <a:spLocks noGrp="1" noRot="1" noChangeAspect="1" noChangeArrowheads="1" noTextEdit="1"/>
          </p:cNvSpPr>
          <p:nvPr>
            <p:ph type="sldImg"/>
          </p:nvPr>
        </p:nvSpPr>
        <p:spPr>
          <a:xfrm>
            <a:off x="917575" y="754063"/>
            <a:ext cx="4960938" cy="3722687"/>
          </a:xfrm>
          <a:solidFill>
            <a:srgbClr val="FFFFFF"/>
          </a:solidFill>
          <a:ln>
            <a:solidFill>
              <a:srgbClr val="000000"/>
            </a:solidFill>
            <a:miter lim="800000"/>
          </a:ln>
        </p:spPr>
      </p:sp>
      <p:sp>
        <p:nvSpPr>
          <p:cNvPr id="10245" name="Text Box 3"/>
          <p:cNvSpPr txBox="1">
            <a:spLocks noChangeArrowheads="1"/>
          </p:cNvSpPr>
          <p:nvPr/>
        </p:nvSpPr>
        <p:spPr bwMode="auto">
          <a:xfrm>
            <a:off x="679450" y="4716463"/>
            <a:ext cx="5438775" cy="4467225"/>
          </a:xfrm>
          <a:prstGeom prst="rect">
            <a:avLst/>
          </a:prstGeom>
          <a:noFill/>
          <a:ln w="9525">
            <a:noFill/>
            <a:round/>
            <a:headEnd/>
            <a:tailEnd/>
          </a:ln>
        </p:spPr>
        <p:txBody>
          <a:bodyPr wrap="none" anchor="ctr"/>
          <a:lstStyle/>
          <a:p>
            <a:pPr eaLnBrk="1">
              <a:lnSpc>
                <a:spcPct val="93000"/>
              </a:lnSpc>
              <a:buClr>
                <a:srgbClr val="000000"/>
              </a:buClr>
              <a:buSzPct val="100000"/>
              <a:buFont typeface="Times New Roman" pitchFamily="16" charset="0"/>
              <a:buNone/>
            </a:pPr>
            <a:endParaRPr lang="en-I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290" name="Rectangle 10"/>
          <p:cNvSpPr>
            <a:spLocks noGrp="1" noChangeArrowheads="1"/>
          </p:cNvSpPr>
          <p:nvPr>
            <p:ph type="sldNum" sz="quarter"/>
          </p:nvPr>
        </p:nvSpPr>
        <p:spPr>
          <a:noFill/>
          <a:ln/>
        </p:spPr>
        <p:txBody>
          <a:bodyPr/>
          <a:lstStyle/>
          <a:p>
            <a:fld id="{E2ECE7D4-275D-467D-9E09-D267899C8980}" type="slidenum">
              <a:rPr lang="en-US" altLang="en-US"/>
              <a:pPr/>
              <a:t>6</a:t>
            </a:fld>
            <a:endParaRPr lang="en-US" altLang="en-US"/>
          </a:p>
        </p:txBody>
      </p:sp>
      <p:sp>
        <p:nvSpPr>
          <p:cNvPr id="12291" name="Text Box 1"/>
          <p:cNvSpPr txBox="1">
            <a:spLocks noChangeArrowheads="1"/>
          </p:cNvSpPr>
          <p:nvPr/>
        </p:nvSpPr>
        <p:spPr bwMode="auto">
          <a:xfrm>
            <a:off x="3846513" y="9431338"/>
            <a:ext cx="2944812" cy="490537"/>
          </a:xfrm>
          <a:prstGeom prst="rect">
            <a:avLst/>
          </a:prstGeom>
          <a:noFill/>
          <a:ln w="9525">
            <a:noFill/>
            <a:round/>
            <a:headEnd/>
            <a:tailEnd/>
          </a:ln>
        </p:spPr>
        <p:txBody>
          <a:bodyPr lIns="0" tIns="0" rIns="0" bIns="0" anchor="b"/>
          <a:lstStyle/>
          <a:p>
            <a:pPr algn="r" eaLnBrk="1">
              <a:lnSpc>
                <a:spcPct val="92000"/>
              </a:lnSpc>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CA7B46A9-E240-498F-923A-0C74863EB0E8}" type="slidenum">
              <a:rPr lang="en-US" altLang="en-US" sz="1300">
                <a:solidFill>
                  <a:srgbClr val="000000"/>
                </a:solidFill>
                <a:latin typeface="Times New Roman" pitchFamily="16" charset="0"/>
                <a:cs typeface="Tahoma" charset="0"/>
              </a:rPr>
              <a:pPr algn="r" eaLnBrk="1">
                <a:lnSpc>
                  <a:spcPct val="92000"/>
                </a:lnSpc>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6</a:t>
            </a:fld>
            <a:endParaRPr lang="en-US" altLang="en-US" sz="1300">
              <a:solidFill>
                <a:srgbClr val="000000"/>
              </a:solidFill>
              <a:latin typeface="Times New Roman" pitchFamily="16" charset="0"/>
              <a:cs typeface="Tahoma" charset="0"/>
            </a:endParaRPr>
          </a:p>
        </p:txBody>
      </p:sp>
      <p:sp>
        <p:nvSpPr>
          <p:cNvPr id="12292" name="Rectangle 2"/>
          <p:cNvSpPr>
            <a:spLocks noGrp="1" noRot="1" noChangeAspect="1" noChangeArrowheads="1" noTextEdit="1"/>
          </p:cNvSpPr>
          <p:nvPr>
            <p:ph type="sldImg"/>
          </p:nvPr>
        </p:nvSpPr>
        <p:spPr>
          <a:xfrm>
            <a:off x="917575" y="754063"/>
            <a:ext cx="4960938" cy="3722687"/>
          </a:xfrm>
          <a:solidFill>
            <a:srgbClr val="FFFFFF"/>
          </a:solidFill>
          <a:ln>
            <a:solidFill>
              <a:srgbClr val="000000"/>
            </a:solidFill>
            <a:miter lim="800000"/>
          </a:ln>
        </p:spPr>
      </p:sp>
      <p:sp>
        <p:nvSpPr>
          <p:cNvPr id="12293" name="Text Box 3"/>
          <p:cNvSpPr txBox="1">
            <a:spLocks noChangeArrowheads="1"/>
          </p:cNvSpPr>
          <p:nvPr/>
        </p:nvSpPr>
        <p:spPr bwMode="auto">
          <a:xfrm>
            <a:off x="679450" y="4716463"/>
            <a:ext cx="5438775" cy="4467225"/>
          </a:xfrm>
          <a:prstGeom prst="rect">
            <a:avLst/>
          </a:prstGeom>
          <a:noFill/>
          <a:ln w="9525">
            <a:noFill/>
            <a:round/>
            <a:headEnd/>
            <a:tailEnd/>
          </a:ln>
        </p:spPr>
        <p:txBody>
          <a:bodyPr wrap="none" anchor="ctr"/>
          <a:lstStyle/>
          <a:p>
            <a:pPr eaLnBrk="1">
              <a:lnSpc>
                <a:spcPct val="93000"/>
              </a:lnSpc>
              <a:buClr>
                <a:srgbClr val="000000"/>
              </a:buClr>
              <a:buSzPct val="100000"/>
              <a:buFont typeface="Times New Roman" pitchFamily="16" charset="0"/>
              <a:buNone/>
            </a:pPr>
            <a:endParaRPr lang="en-I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338" name="Rectangle 10"/>
          <p:cNvSpPr>
            <a:spLocks noGrp="1" noChangeArrowheads="1"/>
          </p:cNvSpPr>
          <p:nvPr>
            <p:ph type="sldNum" sz="quarter"/>
          </p:nvPr>
        </p:nvSpPr>
        <p:spPr>
          <a:noFill/>
          <a:ln/>
        </p:spPr>
        <p:txBody>
          <a:bodyPr/>
          <a:lstStyle/>
          <a:p>
            <a:fld id="{6C28BDE4-FAC0-4739-96DA-61DB1CE3A558}" type="slidenum">
              <a:rPr lang="en-US" altLang="en-US"/>
              <a:pPr/>
              <a:t>7</a:t>
            </a:fld>
            <a:endParaRPr lang="en-US" altLang="en-US"/>
          </a:p>
        </p:txBody>
      </p:sp>
      <p:sp>
        <p:nvSpPr>
          <p:cNvPr id="14339" name="Text Box 1"/>
          <p:cNvSpPr txBox="1">
            <a:spLocks noChangeArrowheads="1"/>
          </p:cNvSpPr>
          <p:nvPr/>
        </p:nvSpPr>
        <p:spPr bwMode="auto">
          <a:xfrm>
            <a:off x="3846513" y="9431338"/>
            <a:ext cx="2944812" cy="490537"/>
          </a:xfrm>
          <a:prstGeom prst="rect">
            <a:avLst/>
          </a:prstGeom>
          <a:noFill/>
          <a:ln w="9525">
            <a:noFill/>
            <a:round/>
            <a:headEnd/>
            <a:tailEnd/>
          </a:ln>
        </p:spPr>
        <p:txBody>
          <a:bodyPr lIns="0" tIns="0" rIns="0" bIns="0" anchor="b"/>
          <a:lstStyle/>
          <a:p>
            <a:pPr algn="r" eaLnBrk="1">
              <a:lnSpc>
                <a:spcPct val="92000"/>
              </a:lnSpc>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76F529A1-93D0-4DDD-8D55-A4621FC558CA}" type="slidenum">
              <a:rPr lang="en-US" altLang="en-US" sz="1300">
                <a:solidFill>
                  <a:srgbClr val="000000"/>
                </a:solidFill>
                <a:latin typeface="Times New Roman" pitchFamily="16" charset="0"/>
                <a:cs typeface="Tahoma" charset="0"/>
              </a:rPr>
              <a:pPr algn="r" eaLnBrk="1">
                <a:lnSpc>
                  <a:spcPct val="92000"/>
                </a:lnSpc>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7</a:t>
            </a:fld>
            <a:endParaRPr lang="en-US" altLang="en-US" sz="1300">
              <a:solidFill>
                <a:srgbClr val="000000"/>
              </a:solidFill>
              <a:latin typeface="Times New Roman" pitchFamily="16" charset="0"/>
              <a:cs typeface="Tahoma" charset="0"/>
            </a:endParaRPr>
          </a:p>
        </p:txBody>
      </p:sp>
      <p:sp>
        <p:nvSpPr>
          <p:cNvPr id="14340" name="Rectangle 2"/>
          <p:cNvSpPr>
            <a:spLocks noGrp="1" noRot="1" noChangeAspect="1" noChangeArrowheads="1" noTextEdit="1"/>
          </p:cNvSpPr>
          <p:nvPr>
            <p:ph type="sldImg"/>
          </p:nvPr>
        </p:nvSpPr>
        <p:spPr>
          <a:xfrm>
            <a:off x="917575" y="754063"/>
            <a:ext cx="4960938" cy="3722687"/>
          </a:xfrm>
          <a:solidFill>
            <a:srgbClr val="FFFFFF"/>
          </a:solidFill>
          <a:ln>
            <a:solidFill>
              <a:srgbClr val="000000"/>
            </a:solidFill>
            <a:miter lim="800000"/>
          </a:ln>
        </p:spPr>
      </p:sp>
      <p:sp>
        <p:nvSpPr>
          <p:cNvPr id="14341" name="Text Box 3"/>
          <p:cNvSpPr txBox="1">
            <a:spLocks noChangeArrowheads="1"/>
          </p:cNvSpPr>
          <p:nvPr/>
        </p:nvSpPr>
        <p:spPr bwMode="auto">
          <a:xfrm>
            <a:off x="679450" y="4716463"/>
            <a:ext cx="5438775" cy="4467225"/>
          </a:xfrm>
          <a:prstGeom prst="rect">
            <a:avLst/>
          </a:prstGeom>
          <a:noFill/>
          <a:ln w="9525">
            <a:noFill/>
            <a:round/>
            <a:headEnd/>
            <a:tailEnd/>
          </a:ln>
        </p:spPr>
        <p:txBody>
          <a:bodyPr wrap="none" anchor="ctr"/>
          <a:lstStyle/>
          <a:p>
            <a:pPr eaLnBrk="1">
              <a:lnSpc>
                <a:spcPct val="93000"/>
              </a:lnSpc>
              <a:buClr>
                <a:srgbClr val="000000"/>
              </a:buClr>
              <a:buSzPct val="100000"/>
              <a:buFont typeface="Times New Roman" pitchFamily="16" charset="0"/>
              <a:buNone/>
            </a:pPr>
            <a:endParaRPr lang="en-I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6" name="Rectangle 10"/>
          <p:cNvSpPr>
            <a:spLocks noGrp="1" noChangeArrowheads="1"/>
          </p:cNvSpPr>
          <p:nvPr>
            <p:ph type="sldNum" sz="quarter"/>
          </p:nvPr>
        </p:nvSpPr>
        <p:spPr>
          <a:noFill/>
          <a:ln/>
        </p:spPr>
        <p:txBody>
          <a:bodyPr/>
          <a:lstStyle/>
          <a:p>
            <a:fld id="{69A64A54-E9E6-4D76-8AEE-E8FD9F9AD6CC}" type="slidenum">
              <a:rPr lang="en-US" altLang="en-US"/>
              <a:pPr/>
              <a:t>8</a:t>
            </a:fld>
            <a:endParaRPr lang="en-US" altLang="en-US"/>
          </a:p>
        </p:txBody>
      </p:sp>
      <p:sp>
        <p:nvSpPr>
          <p:cNvPr id="16387" name="Text Box 1"/>
          <p:cNvSpPr txBox="1">
            <a:spLocks noChangeArrowheads="1"/>
          </p:cNvSpPr>
          <p:nvPr/>
        </p:nvSpPr>
        <p:spPr bwMode="auto">
          <a:xfrm>
            <a:off x="3846513" y="9431338"/>
            <a:ext cx="2944812" cy="490537"/>
          </a:xfrm>
          <a:prstGeom prst="rect">
            <a:avLst/>
          </a:prstGeom>
          <a:noFill/>
          <a:ln w="9525">
            <a:noFill/>
            <a:round/>
            <a:headEnd/>
            <a:tailEnd/>
          </a:ln>
        </p:spPr>
        <p:txBody>
          <a:bodyPr lIns="0" tIns="0" rIns="0" bIns="0" anchor="b"/>
          <a:lstStyle/>
          <a:p>
            <a:pPr algn="r" eaLnBrk="1">
              <a:lnSpc>
                <a:spcPct val="92000"/>
              </a:lnSpc>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586E7C80-E99D-47EA-8629-B2FF4F244C1F}" type="slidenum">
              <a:rPr lang="en-US" altLang="en-US" sz="1300">
                <a:solidFill>
                  <a:srgbClr val="000000"/>
                </a:solidFill>
                <a:latin typeface="Times New Roman" pitchFamily="16" charset="0"/>
                <a:cs typeface="Tahoma" charset="0"/>
              </a:rPr>
              <a:pPr algn="r" eaLnBrk="1">
                <a:lnSpc>
                  <a:spcPct val="92000"/>
                </a:lnSpc>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8</a:t>
            </a:fld>
            <a:endParaRPr lang="en-US" altLang="en-US" sz="1300">
              <a:solidFill>
                <a:srgbClr val="000000"/>
              </a:solidFill>
              <a:latin typeface="Times New Roman" pitchFamily="16" charset="0"/>
              <a:cs typeface="Tahoma" charset="0"/>
            </a:endParaRPr>
          </a:p>
        </p:txBody>
      </p:sp>
      <p:sp>
        <p:nvSpPr>
          <p:cNvPr id="16388" name="Rectangle 2"/>
          <p:cNvSpPr>
            <a:spLocks noGrp="1" noRot="1" noChangeAspect="1" noChangeArrowheads="1" noTextEdit="1"/>
          </p:cNvSpPr>
          <p:nvPr>
            <p:ph type="sldImg"/>
          </p:nvPr>
        </p:nvSpPr>
        <p:spPr>
          <a:xfrm>
            <a:off x="917575" y="754063"/>
            <a:ext cx="4960938" cy="3722687"/>
          </a:xfrm>
          <a:solidFill>
            <a:srgbClr val="FFFFFF"/>
          </a:solidFill>
          <a:ln>
            <a:solidFill>
              <a:srgbClr val="000000"/>
            </a:solidFill>
            <a:miter lim="800000"/>
          </a:ln>
        </p:spPr>
      </p:sp>
      <p:sp>
        <p:nvSpPr>
          <p:cNvPr id="16389" name="Text Box 3"/>
          <p:cNvSpPr txBox="1">
            <a:spLocks noChangeArrowheads="1"/>
          </p:cNvSpPr>
          <p:nvPr/>
        </p:nvSpPr>
        <p:spPr bwMode="auto">
          <a:xfrm>
            <a:off x="679450" y="4716463"/>
            <a:ext cx="5438775" cy="4467225"/>
          </a:xfrm>
          <a:prstGeom prst="rect">
            <a:avLst/>
          </a:prstGeom>
          <a:noFill/>
          <a:ln w="9525">
            <a:noFill/>
            <a:round/>
            <a:headEnd/>
            <a:tailEnd/>
          </a:ln>
        </p:spPr>
        <p:txBody>
          <a:bodyPr wrap="none" anchor="ctr"/>
          <a:lstStyle/>
          <a:p>
            <a:pPr eaLnBrk="1">
              <a:lnSpc>
                <a:spcPct val="93000"/>
              </a:lnSpc>
              <a:buClr>
                <a:srgbClr val="000000"/>
              </a:buClr>
              <a:buSzPct val="100000"/>
              <a:buFont typeface="Times New Roman" pitchFamily="16" charset="0"/>
              <a:buNone/>
            </a:pPr>
            <a:endParaRPr lang="en-I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434" name="Rectangle 10"/>
          <p:cNvSpPr>
            <a:spLocks noGrp="1" noChangeArrowheads="1"/>
          </p:cNvSpPr>
          <p:nvPr>
            <p:ph type="sldNum" sz="quarter"/>
          </p:nvPr>
        </p:nvSpPr>
        <p:spPr>
          <a:noFill/>
          <a:ln/>
        </p:spPr>
        <p:txBody>
          <a:bodyPr/>
          <a:lstStyle/>
          <a:p>
            <a:fld id="{55488AA3-801B-4FFB-A918-11016FBC44C1}" type="slidenum">
              <a:rPr lang="en-US" altLang="en-US"/>
              <a:pPr/>
              <a:t>9</a:t>
            </a:fld>
            <a:endParaRPr lang="en-US" altLang="en-US"/>
          </a:p>
        </p:txBody>
      </p:sp>
      <p:sp>
        <p:nvSpPr>
          <p:cNvPr id="18435" name="Text Box 1"/>
          <p:cNvSpPr txBox="1">
            <a:spLocks noChangeArrowheads="1"/>
          </p:cNvSpPr>
          <p:nvPr/>
        </p:nvSpPr>
        <p:spPr bwMode="auto">
          <a:xfrm>
            <a:off x="3846513" y="9431338"/>
            <a:ext cx="2944812" cy="490537"/>
          </a:xfrm>
          <a:prstGeom prst="rect">
            <a:avLst/>
          </a:prstGeom>
          <a:noFill/>
          <a:ln w="9525">
            <a:noFill/>
            <a:round/>
            <a:headEnd/>
            <a:tailEnd/>
          </a:ln>
        </p:spPr>
        <p:txBody>
          <a:bodyPr lIns="0" tIns="0" rIns="0" bIns="0" anchor="b"/>
          <a:lstStyle/>
          <a:p>
            <a:pPr algn="r" eaLnBrk="1">
              <a:lnSpc>
                <a:spcPct val="92000"/>
              </a:lnSpc>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DFFED9AB-C8AB-403E-BA91-DE2A80D703F5}" type="slidenum">
              <a:rPr lang="en-US" altLang="en-US" sz="1300">
                <a:solidFill>
                  <a:srgbClr val="000000"/>
                </a:solidFill>
                <a:latin typeface="Times New Roman" pitchFamily="16" charset="0"/>
                <a:cs typeface="Tahoma" charset="0"/>
              </a:rPr>
              <a:pPr algn="r" eaLnBrk="1">
                <a:lnSpc>
                  <a:spcPct val="92000"/>
                </a:lnSpc>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9</a:t>
            </a:fld>
            <a:endParaRPr lang="en-US" altLang="en-US" sz="1300">
              <a:solidFill>
                <a:srgbClr val="000000"/>
              </a:solidFill>
              <a:latin typeface="Times New Roman" pitchFamily="16" charset="0"/>
              <a:cs typeface="Tahoma" charset="0"/>
            </a:endParaRPr>
          </a:p>
        </p:txBody>
      </p:sp>
      <p:sp>
        <p:nvSpPr>
          <p:cNvPr id="18436" name="Rectangle 2"/>
          <p:cNvSpPr>
            <a:spLocks noGrp="1" noRot="1" noChangeAspect="1" noChangeArrowheads="1" noTextEdit="1"/>
          </p:cNvSpPr>
          <p:nvPr>
            <p:ph type="sldImg"/>
          </p:nvPr>
        </p:nvSpPr>
        <p:spPr>
          <a:xfrm>
            <a:off x="917575" y="754063"/>
            <a:ext cx="4960938" cy="3722687"/>
          </a:xfrm>
          <a:solidFill>
            <a:srgbClr val="FFFFFF"/>
          </a:solidFill>
          <a:ln>
            <a:solidFill>
              <a:srgbClr val="000000"/>
            </a:solidFill>
            <a:miter lim="800000"/>
          </a:ln>
        </p:spPr>
      </p:sp>
      <p:sp>
        <p:nvSpPr>
          <p:cNvPr id="18437" name="Text Box 3"/>
          <p:cNvSpPr txBox="1">
            <a:spLocks noChangeArrowheads="1"/>
          </p:cNvSpPr>
          <p:nvPr/>
        </p:nvSpPr>
        <p:spPr bwMode="auto">
          <a:xfrm>
            <a:off x="679450" y="4716463"/>
            <a:ext cx="5438775" cy="4467225"/>
          </a:xfrm>
          <a:prstGeom prst="rect">
            <a:avLst/>
          </a:prstGeom>
          <a:noFill/>
          <a:ln w="9525">
            <a:noFill/>
            <a:round/>
            <a:headEnd/>
            <a:tailEnd/>
          </a:ln>
        </p:spPr>
        <p:txBody>
          <a:bodyPr wrap="none" anchor="ctr"/>
          <a:lstStyle/>
          <a:p>
            <a:pPr eaLnBrk="1">
              <a:lnSpc>
                <a:spcPct val="93000"/>
              </a:lnSpc>
              <a:buClr>
                <a:srgbClr val="000000"/>
              </a:buClr>
              <a:buSzPct val="100000"/>
              <a:buFont typeface="Times New Roman" pitchFamily="16" charset="0"/>
              <a:buNone/>
            </a:pPr>
            <a:endParaRPr lang="en-I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82" name="Rectangle 10"/>
          <p:cNvSpPr>
            <a:spLocks noGrp="1" noChangeArrowheads="1"/>
          </p:cNvSpPr>
          <p:nvPr>
            <p:ph type="sldNum" sz="quarter"/>
          </p:nvPr>
        </p:nvSpPr>
        <p:spPr>
          <a:noFill/>
          <a:ln/>
        </p:spPr>
        <p:txBody>
          <a:bodyPr/>
          <a:lstStyle/>
          <a:p>
            <a:fld id="{8D25A97C-5EC9-4838-A5BD-20862B9BD060}" type="slidenum">
              <a:rPr lang="en-US" altLang="en-US"/>
              <a:pPr/>
              <a:t>10</a:t>
            </a:fld>
            <a:endParaRPr lang="en-US" altLang="en-US"/>
          </a:p>
        </p:txBody>
      </p:sp>
      <p:sp>
        <p:nvSpPr>
          <p:cNvPr id="20483" name="Text Box 1"/>
          <p:cNvSpPr txBox="1">
            <a:spLocks noChangeArrowheads="1"/>
          </p:cNvSpPr>
          <p:nvPr/>
        </p:nvSpPr>
        <p:spPr bwMode="auto">
          <a:xfrm>
            <a:off x="3846513" y="9431338"/>
            <a:ext cx="2944812" cy="490537"/>
          </a:xfrm>
          <a:prstGeom prst="rect">
            <a:avLst/>
          </a:prstGeom>
          <a:noFill/>
          <a:ln w="9525">
            <a:noFill/>
            <a:round/>
            <a:headEnd/>
            <a:tailEnd/>
          </a:ln>
        </p:spPr>
        <p:txBody>
          <a:bodyPr lIns="0" tIns="0" rIns="0" bIns="0" anchor="b"/>
          <a:lstStyle/>
          <a:p>
            <a:pPr algn="r" eaLnBrk="1">
              <a:lnSpc>
                <a:spcPct val="92000"/>
              </a:lnSpc>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DBCCE3E9-8825-4BC3-9542-FCBA9A12B4D8}" type="slidenum">
              <a:rPr lang="en-US" altLang="en-US" sz="1300">
                <a:solidFill>
                  <a:srgbClr val="000000"/>
                </a:solidFill>
                <a:latin typeface="Times New Roman" pitchFamily="16" charset="0"/>
                <a:cs typeface="Tahoma" charset="0"/>
              </a:rPr>
              <a:pPr algn="r" eaLnBrk="1">
                <a:lnSpc>
                  <a:spcPct val="92000"/>
                </a:lnSpc>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10</a:t>
            </a:fld>
            <a:endParaRPr lang="en-US" altLang="en-US" sz="1300">
              <a:solidFill>
                <a:srgbClr val="000000"/>
              </a:solidFill>
              <a:latin typeface="Times New Roman" pitchFamily="16" charset="0"/>
              <a:cs typeface="Tahoma" charset="0"/>
            </a:endParaRPr>
          </a:p>
        </p:txBody>
      </p:sp>
      <p:sp>
        <p:nvSpPr>
          <p:cNvPr id="20484" name="Rectangle 2"/>
          <p:cNvSpPr>
            <a:spLocks noGrp="1" noRot="1" noChangeAspect="1" noChangeArrowheads="1" noTextEdit="1"/>
          </p:cNvSpPr>
          <p:nvPr>
            <p:ph type="sldImg"/>
          </p:nvPr>
        </p:nvSpPr>
        <p:spPr>
          <a:xfrm>
            <a:off x="917575" y="754063"/>
            <a:ext cx="4960938" cy="3722687"/>
          </a:xfrm>
          <a:solidFill>
            <a:srgbClr val="FFFFFF"/>
          </a:solidFill>
          <a:ln>
            <a:solidFill>
              <a:srgbClr val="000000"/>
            </a:solidFill>
            <a:miter lim="800000"/>
          </a:ln>
        </p:spPr>
      </p:sp>
      <p:sp>
        <p:nvSpPr>
          <p:cNvPr id="20485" name="Text Box 3"/>
          <p:cNvSpPr txBox="1">
            <a:spLocks noChangeArrowheads="1"/>
          </p:cNvSpPr>
          <p:nvPr/>
        </p:nvSpPr>
        <p:spPr bwMode="auto">
          <a:xfrm>
            <a:off x="679450" y="4716463"/>
            <a:ext cx="5438775" cy="4467225"/>
          </a:xfrm>
          <a:prstGeom prst="rect">
            <a:avLst/>
          </a:prstGeom>
          <a:noFill/>
          <a:ln w="9525">
            <a:noFill/>
            <a:round/>
            <a:headEnd/>
            <a:tailEnd/>
          </a:ln>
        </p:spPr>
        <p:txBody>
          <a:bodyPr wrap="none" anchor="ctr"/>
          <a:lstStyle/>
          <a:p>
            <a:pPr eaLnBrk="1">
              <a:lnSpc>
                <a:spcPct val="93000"/>
              </a:lnSpc>
              <a:buClr>
                <a:srgbClr val="000000"/>
              </a:buClr>
              <a:buSzPct val="100000"/>
              <a:buFont typeface="Times New Roman" pitchFamily="16" charset="0"/>
              <a:buNone/>
            </a:pPr>
            <a:endParaRPr lang="en-I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5650" y="2347913"/>
            <a:ext cx="8569325" cy="1620837"/>
          </a:xfrm>
        </p:spPr>
        <p:txBody>
          <a:bodyPr/>
          <a:lstStyle/>
          <a:p>
            <a:r>
              <a:rPr lang="en-US"/>
              <a:t>Click to edit Master title style</a:t>
            </a:r>
            <a:endParaRPr lang="en-IN"/>
          </a:p>
        </p:txBody>
      </p:sp>
      <p:sp>
        <p:nvSpPr>
          <p:cNvPr id="3" name="Subtitle 2"/>
          <p:cNvSpPr>
            <a:spLocks noGrp="1"/>
          </p:cNvSpPr>
          <p:nvPr>
            <p:ph type="subTitle" idx="1"/>
          </p:nvPr>
        </p:nvSpPr>
        <p:spPr>
          <a:xfrm>
            <a:off x="1512888" y="4283075"/>
            <a:ext cx="7056437" cy="1931988"/>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IN"/>
          </a:p>
        </p:txBody>
      </p:sp>
      <p:sp>
        <p:nvSpPr>
          <p:cNvPr id="4" name="Rectangle 5"/>
          <p:cNvSpPr>
            <a:spLocks noGrp="1" noChangeArrowheads="1"/>
          </p:cNvSpPr>
          <p:nvPr>
            <p:ph type="sldNum" idx="10"/>
          </p:nvPr>
        </p:nvSpPr>
        <p:spPr>
          <a:ln/>
        </p:spPr>
        <p:txBody>
          <a:bodyPr/>
          <a:lstStyle>
            <a:lvl1pPr>
              <a:defRPr/>
            </a:lvl1pPr>
          </a:lstStyle>
          <a:p>
            <a:fld id="{DB8B84BE-C433-47B5-8A83-F15FDB6A8279}" type="slidenum">
              <a:rPr lang="en-US" altLang="en-US"/>
              <a:pPr/>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Rectangle 5"/>
          <p:cNvSpPr>
            <a:spLocks noGrp="1" noChangeArrowheads="1"/>
          </p:cNvSpPr>
          <p:nvPr>
            <p:ph type="sldNum" idx="10"/>
          </p:nvPr>
        </p:nvSpPr>
        <p:spPr>
          <a:ln/>
        </p:spPr>
        <p:txBody>
          <a:bodyPr/>
          <a:lstStyle>
            <a:lvl1pPr>
              <a:defRPr/>
            </a:lvl1pPr>
          </a:lstStyle>
          <a:p>
            <a:fld id="{C3FB0868-9A57-4E76-BABD-1F2E73B943E0}" type="slidenum">
              <a:rPr lang="en-US" altLang="en-US"/>
              <a:pPr/>
              <a:t>‹#›</a:t>
            </a:fld>
            <a:endParaRPr lang="en-US"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00913" y="301625"/>
            <a:ext cx="2265362" cy="5843588"/>
          </a:xfrm>
        </p:spPr>
        <p:txBody>
          <a:bodyPr vert="eaVert"/>
          <a:lstStyle/>
          <a:p>
            <a:r>
              <a:rPr lang="en-US"/>
              <a:t>Click to edit Master title style</a:t>
            </a:r>
            <a:endParaRPr lang="en-IN"/>
          </a:p>
        </p:txBody>
      </p:sp>
      <p:sp>
        <p:nvSpPr>
          <p:cNvPr id="3" name="Vertical Text Placeholder 2"/>
          <p:cNvSpPr>
            <a:spLocks noGrp="1"/>
          </p:cNvSpPr>
          <p:nvPr>
            <p:ph type="body" orient="vert" idx="1"/>
          </p:nvPr>
        </p:nvSpPr>
        <p:spPr>
          <a:xfrm>
            <a:off x="503238" y="301625"/>
            <a:ext cx="6645275" cy="58435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Rectangle 5"/>
          <p:cNvSpPr>
            <a:spLocks noGrp="1" noChangeArrowheads="1"/>
          </p:cNvSpPr>
          <p:nvPr>
            <p:ph type="sldNum" idx="10"/>
          </p:nvPr>
        </p:nvSpPr>
        <p:spPr>
          <a:ln/>
        </p:spPr>
        <p:txBody>
          <a:bodyPr/>
          <a:lstStyle>
            <a:lvl1pPr>
              <a:defRPr/>
            </a:lvl1pPr>
          </a:lstStyle>
          <a:p>
            <a:fld id="{F137CA52-14FC-4423-997D-9D2DE5CFECAF}" type="slidenum">
              <a:rPr lang="en-US" altLang="en-US"/>
              <a:pPr/>
              <a:t>‹#›</a:t>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Rectangle 5"/>
          <p:cNvSpPr>
            <a:spLocks noGrp="1" noChangeArrowheads="1"/>
          </p:cNvSpPr>
          <p:nvPr>
            <p:ph type="sldNum" idx="10"/>
          </p:nvPr>
        </p:nvSpPr>
        <p:spPr>
          <a:ln/>
        </p:spPr>
        <p:txBody>
          <a:bodyPr/>
          <a:lstStyle>
            <a:lvl1pPr>
              <a:defRPr/>
            </a:lvl1pPr>
          </a:lstStyle>
          <a:p>
            <a:fld id="{2B1C5885-737B-4110-AA11-58738F643825}" type="slidenum">
              <a:rPr lang="en-US" altLang="en-US"/>
              <a:pPr/>
              <a:t>‹#›</a:t>
            </a:fld>
            <a:endParaRPr lang="en-US"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6925" y="4857750"/>
            <a:ext cx="8567738" cy="1501775"/>
          </a:xfrm>
        </p:spPr>
        <p:txBody>
          <a:bodyPr anchor="t"/>
          <a:lstStyle>
            <a:lvl1pPr algn="l">
              <a:defRPr sz="4000" b="1" cap="all"/>
            </a:lvl1pPr>
          </a:lstStyle>
          <a:p>
            <a:r>
              <a:rPr lang="en-US"/>
              <a:t>Click to edit Master title style</a:t>
            </a:r>
            <a:endParaRPr lang="en-IN"/>
          </a:p>
        </p:txBody>
      </p:sp>
      <p:sp>
        <p:nvSpPr>
          <p:cNvPr id="3" name="Text Placeholder 2"/>
          <p:cNvSpPr>
            <a:spLocks noGrp="1"/>
          </p:cNvSpPr>
          <p:nvPr>
            <p:ph type="body" idx="1"/>
          </p:nvPr>
        </p:nvSpPr>
        <p:spPr>
          <a:xfrm>
            <a:off x="796925" y="3203575"/>
            <a:ext cx="8567738" cy="16541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p:cNvSpPr>
            <a:spLocks noGrp="1" noChangeArrowheads="1"/>
          </p:cNvSpPr>
          <p:nvPr>
            <p:ph type="sldNum" idx="10"/>
          </p:nvPr>
        </p:nvSpPr>
        <p:spPr>
          <a:ln/>
        </p:spPr>
        <p:txBody>
          <a:bodyPr/>
          <a:lstStyle>
            <a:lvl1pPr>
              <a:defRPr/>
            </a:lvl1pPr>
          </a:lstStyle>
          <a:p>
            <a:fld id="{1F75B45D-03F5-4401-A680-92102B0BC21E}" type="slidenum">
              <a:rPr lang="en-US" altLang="en-US"/>
              <a:pPr/>
              <a:t>‹#›</a:t>
            </a:fld>
            <a:endParaRPr lang="en-US"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sz="half" idx="1"/>
          </p:nvPr>
        </p:nvSpPr>
        <p:spPr>
          <a:xfrm>
            <a:off x="503238" y="1768475"/>
            <a:ext cx="4454525" cy="43767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p:cNvSpPr>
            <a:spLocks noGrp="1"/>
          </p:cNvSpPr>
          <p:nvPr>
            <p:ph sz="half" idx="2"/>
          </p:nvPr>
        </p:nvSpPr>
        <p:spPr>
          <a:xfrm>
            <a:off x="5110163" y="1768475"/>
            <a:ext cx="4456112" cy="43767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Rectangle 5"/>
          <p:cNvSpPr>
            <a:spLocks noGrp="1" noChangeArrowheads="1"/>
          </p:cNvSpPr>
          <p:nvPr>
            <p:ph type="sldNum" idx="10"/>
          </p:nvPr>
        </p:nvSpPr>
        <p:spPr>
          <a:ln/>
        </p:spPr>
        <p:txBody>
          <a:bodyPr/>
          <a:lstStyle>
            <a:lvl1pPr>
              <a:defRPr/>
            </a:lvl1pPr>
          </a:lstStyle>
          <a:p>
            <a:fld id="{3505AC30-D9C8-4CCC-B37D-CF881BA79B66}" type="slidenum">
              <a:rPr lang="en-US" altLang="en-US"/>
              <a:pPr/>
              <a:t>‹#›</a:t>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4825" y="303213"/>
            <a:ext cx="9072563" cy="1258887"/>
          </a:xfrm>
        </p:spPr>
        <p:txBody>
          <a:bodyPr/>
          <a:lstStyle>
            <a:lvl1pPr>
              <a:defRPr/>
            </a:lvl1pPr>
          </a:lstStyle>
          <a:p>
            <a:r>
              <a:rPr lang="en-US"/>
              <a:t>Click to edit Master title style</a:t>
            </a:r>
            <a:endParaRPr lang="en-IN"/>
          </a:p>
        </p:txBody>
      </p:sp>
      <p:sp>
        <p:nvSpPr>
          <p:cNvPr id="3" name="Text Placeholder 2"/>
          <p:cNvSpPr>
            <a:spLocks noGrp="1"/>
          </p:cNvSpPr>
          <p:nvPr>
            <p:ph type="body" idx="1"/>
          </p:nvPr>
        </p:nvSpPr>
        <p:spPr>
          <a:xfrm>
            <a:off x="504825" y="1692275"/>
            <a:ext cx="4452938"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04825" y="2397125"/>
            <a:ext cx="4452938"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p:cNvSpPr>
            <a:spLocks noGrp="1"/>
          </p:cNvSpPr>
          <p:nvPr>
            <p:ph type="body" sz="quarter" idx="3"/>
          </p:nvPr>
        </p:nvSpPr>
        <p:spPr>
          <a:xfrm>
            <a:off x="5121275" y="1692275"/>
            <a:ext cx="4456113"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121275" y="2397125"/>
            <a:ext cx="4456113"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Rectangle 5"/>
          <p:cNvSpPr>
            <a:spLocks noGrp="1" noChangeArrowheads="1"/>
          </p:cNvSpPr>
          <p:nvPr>
            <p:ph type="sldNum" idx="10"/>
          </p:nvPr>
        </p:nvSpPr>
        <p:spPr>
          <a:ln/>
        </p:spPr>
        <p:txBody>
          <a:bodyPr/>
          <a:lstStyle>
            <a:lvl1pPr>
              <a:defRPr/>
            </a:lvl1pPr>
          </a:lstStyle>
          <a:p>
            <a:fld id="{75319C2A-AC4C-483A-AF94-ADE214D69AE2}" type="slidenum">
              <a:rPr lang="en-US" altLang="en-US"/>
              <a:pPr/>
              <a:t>‹#›</a:t>
            </a:fld>
            <a:endParaRPr lang="en-US"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Rectangle 5"/>
          <p:cNvSpPr>
            <a:spLocks noGrp="1" noChangeArrowheads="1"/>
          </p:cNvSpPr>
          <p:nvPr>
            <p:ph type="sldNum" idx="10"/>
          </p:nvPr>
        </p:nvSpPr>
        <p:spPr>
          <a:ln/>
        </p:spPr>
        <p:txBody>
          <a:bodyPr/>
          <a:lstStyle>
            <a:lvl1pPr>
              <a:defRPr/>
            </a:lvl1pPr>
          </a:lstStyle>
          <a:p>
            <a:fld id="{306B88A2-FE01-4DA4-BC9C-8D55310BAF25}" type="slidenum">
              <a:rPr lang="en-US" altLang="en-US"/>
              <a:pPr/>
              <a:t>‹#›</a:t>
            </a:fld>
            <a:endParaRPr lang="en-U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sldNum" idx="10"/>
          </p:nvPr>
        </p:nvSpPr>
        <p:spPr>
          <a:ln/>
        </p:spPr>
        <p:txBody>
          <a:bodyPr/>
          <a:lstStyle>
            <a:lvl1pPr>
              <a:defRPr/>
            </a:lvl1pPr>
          </a:lstStyle>
          <a:p>
            <a:fld id="{E59FCC04-03C1-4693-8E73-F9E735037B41}" type="slidenum">
              <a:rPr lang="en-US" altLang="en-US"/>
              <a:pPr/>
              <a:t>‹#›</a:t>
            </a:fld>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4825" y="301625"/>
            <a:ext cx="3316288" cy="1279525"/>
          </a:xfrm>
        </p:spPr>
        <p:txBody>
          <a:bodyPr anchor="b"/>
          <a:lstStyle>
            <a:lvl1pPr algn="l">
              <a:defRPr sz="2000" b="1"/>
            </a:lvl1pPr>
          </a:lstStyle>
          <a:p>
            <a:r>
              <a:rPr lang="en-US"/>
              <a:t>Click to edit Master title style</a:t>
            </a:r>
            <a:endParaRPr lang="en-IN"/>
          </a:p>
        </p:txBody>
      </p:sp>
      <p:sp>
        <p:nvSpPr>
          <p:cNvPr id="3" name="Content Placeholder 2"/>
          <p:cNvSpPr>
            <a:spLocks noGrp="1"/>
          </p:cNvSpPr>
          <p:nvPr>
            <p:ph idx="1"/>
          </p:nvPr>
        </p:nvSpPr>
        <p:spPr>
          <a:xfrm>
            <a:off x="3941763" y="301625"/>
            <a:ext cx="5635625" cy="64516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p:cNvSpPr>
            <a:spLocks noGrp="1"/>
          </p:cNvSpPr>
          <p:nvPr>
            <p:ph type="body" sz="half" idx="2"/>
          </p:nvPr>
        </p:nvSpPr>
        <p:spPr>
          <a:xfrm>
            <a:off x="504825" y="1581150"/>
            <a:ext cx="3316288" cy="51720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sldNum" idx="10"/>
          </p:nvPr>
        </p:nvSpPr>
        <p:spPr>
          <a:ln/>
        </p:spPr>
        <p:txBody>
          <a:bodyPr/>
          <a:lstStyle>
            <a:lvl1pPr>
              <a:defRPr/>
            </a:lvl1pPr>
          </a:lstStyle>
          <a:p>
            <a:fld id="{2AB66E97-6CB7-4B33-8313-7707D2A17135}" type="slidenum">
              <a:rPr lang="en-US" altLang="en-US"/>
              <a:pPr/>
              <a:t>‹#›</a:t>
            </a:fld>
            <a:endParaRPr lang="en-US"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6438" y="5291138"/>
            <a:ext cx="6048375" cy="625475"/>
          </a:xfrm>
        </p:spPr>
        <p:txBody>
          <a:bodyPr anchor="b"/>
          <a:lstStyle>
            <a:lvl1pPr algn="l">
              <a:defRPr sz="2000" b="1"/>
            </a:lvl1pPr>
          </a:lstStyle>
          <a:p>
            <a:r>
              <a:rPr lang="en-US"/>
              <a:t>Click to edit Master title style</a:t>
            </a:r>
            <a:endParaRPr lang="en-IN"/>
          </a:p>
        </p:txBody>
      </p:sp>
      <p:sp>
        <p:nvSpPr>
          <p:cNvPr id="3" name="Picture Placeholder 2"/>
          <p:cNvSpPr>
            <a:spLocks noGrp="1"/>
          </p:cNvSpPr>
          <p:nvPr>
            <p:ph type="pic" idx="1"/>
          </p:nvPr>
        </p:nvSpPr>
        <p:spPr>
          <a:xfrm>
            <a:off x="1976438" y="674688"/>
            <a:ext cx="6048375" cy="45370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IN" noProof="0"/>
          </a:p>
        </p:txBody>
      </p:sp>
      <p:sp>
        <p:nvSpPr>
          <p:cNvPr id="4" name="Text Placeholder 3"/>
          <p:cNvSpPr>
            <a:spLocks noGrp="1"/>
          </p:cNvSpPr>
          <p:nvPr>
            <p:ph type="body" sz="half" idx="2"/>
          </p:nvPr>
        </p:nvSpPr>
        <p:spPr>
          <a:xfrm>
            <a:off x="1976438" y="5916613"/>
            <a:ext cx="6048375" cy="8874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sldNum" idx="10"/>
          </p:nvPr>
        </p:nvSpPr>
        <p:spPr>
          <a:ln/>
        </p:spPr>
        <p:txBody>
          <a:bodyPr/>
          <a:lstStyle>
            <a:lvl1pPr>
              <a:defRPr/>
            </a:lvl1pPr>
          </a:lstStyle>
          <a:p>
            <a:fld id="{729771A1-F9F3-4387-BA8A-A9DAE0A61E1C}" type="slidenum">
              <a:rPr lang="en-US" altLang="en-US"/>
              <a:pPr/>
              <a:t>‹#›</a:t>
            </a:fld>
            <a:endParaRPr lang="en-US"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title"/>
          </p:nvPr>
        </p:nvSpPr>
        <p:spPr bwMode="auto">
          <a:xfrm>
            <a:off x="503238" y="301625"/>
            <a:ext cx="9063037" cy="1254125"/>
          </a:xfrm>
          <a:prstGeom prst="rect">
            <a:avLst/>
          </a:prstGeom>
          <a:noFill/>
          <a:ln w="9525">
            <a:noFill/>
            <a:round/>
            <a:headEnd/>
            <a:tailEnd/>
          </a:ln>
        </p:spPr>
        <p:txBody>
          <a:bodyPr vert="horz" wrap="square" lIns="0" tIns="0" rIns="0" bIns="0" numCol="1" anchor="ctr" anchorCtr="0" compatLnSpc="1">
            <a:prstTxWarp prst="textNoShape">
              <a:avLst/>
            </a:prstTxWarp>
          </a:bodyPr>
          <a:lstStyle/>
          <a:p>
            <a:pPr lvl="0"/>
            <a:r>
              <a:rPr lang="en-GB" altLang="en-US"/>
              <a:t>Click to edit the title text format</a:t>
            </a:r>
          </a:p>
        </p:txBody>
      </p:sp>
      <p:sp>
        <p:nvSpPr>
          <p:cNvPr id="1027" name="Rectangle 2"/>
          <p:cNvSpPr>
            <a:spLocks noGrp="1" noChangeArrowheads="1"/>
          </p:cNvSpPr>
          <p:nvPr>
            <p:ph type="body" idx="1"/>
          </p:nvPr>
        </p:nvSpPr>
        <p:spPr bwMode="auto">
          <a:xfrm>
            <a:off x="503238" y="1768475"/>
            <a:ext cx="9063037" cy="4376738"/>
          </a:xfrm>
          <a:prstGeom prst="rect">
            <a:avLst/>
          </a:prstGeom>
          <a:noFill/>
          <a:ln w="9525">
            <a:noFill/>
            <a:round/>
            <a:headEnd/>
            <a:tailEnd/>
          </a:ln>
        </p:spPr>
        <p:txBody>
          <a:bodyPr vert="horz" wrap="square" lIns="0" tIns="28440" rIns="0" bIns="0" numCol="1" anchor="t" anchorCtr="0" compatLnSpc="1">
            <a:prstTxWarp prst="textNoShape">
              <a:avLst/>
            </a:prstTxWarp>
          </a:bodyPr>
          <a:lstStyle/>
          <a:p>
            <a:pPr lvl="0"/>
            <a:r>
              <a:rPr lang="en-GB" altLang="en-US"/>
              <a:t>Click to edit the outline text format</a:t>
            </a:r>
          </a:p>
          <a:p>
            <a:pPr lvl="1"/>
            <a:r>
              <a:rPr lang="en-GB" altLang="en-US"/>
              <a:t>Second Outline Level</a:t>
            </a:r>
          </a:p>
          <a:p>
            <a:pPr lvl="2"/>
            <a:r>
              <a:rPr lang="en-GB" altLang="en-US"/>
              <a:t>Third Outline Level</a:t>
            </a:r>
          </a:p>
          <a:p>
            <a:pPr lvl="3"/>
            <a:r>
              <a:rPr lang="en-GB" altLang="en-US"/>
              <a:t>Fourth Outline Level</a:t>
            </a:r>
          </a:p>
          <a:p>
            <a:pPr lvl="4"/>
            <a:r>
              <a:rPr lang="en-GB" altLang="en-US"/>
              <a:t>Fifth Outline Level</a:t>
            </a:r>
          </a:p>
          <a:p>
            <a:pPr lvl="4"/>
            <a:r>
              <a:rPr lang="en-GB" altLang="en-US"/>
              <a:t>Sixth Outline Level</a:t>
            </a:r>
          </a:p>
          <a:p>
            <a:pPr lvl="4"/>
            <a:r>
              <a:rPr lang="en-GB" altLang="en-US"/>
              <a:t>Seventh Outline Level</a:t>
            </a:r>
          </a:p>
        </p:txBody>
      </p:sp>
      <p:sp>
        <p:nvSpPr>
          <p:cNvPr id="1028" name="Text Box 3"/>
          <p:cNvSpPr txBox="1">
            <a:spLocks noChangeArrowheads="1"/>
          </p:cNvSpPr>
          <p:nvPr/>
        </p:nvSpPr>
        <p:spPr bwMode="auto">
          <a:xfrm>
            <a:off x="503238" y="6886575"/>
            <a:ext cx="2341562" cy="514350"/>
          </a:xfrm>
          <a:prstGeom prst="rect">
            <a:avLst/>
          </a:prstGeom>
          <a:noFill/>
          <a:ln w="9525">
            <a:noFill/>
            <a:round/>
            <a:headEnd/>
            <a:tailEnd/>
          </a:ln>
        </p:spPr>
        <p:txBody>
          <a:bodyPr wrap="none" anchor="ctr"/>
          <a:lstStyle/>
          <a:p>
            <a:pPr eaLnBrk="1">
              <a:lnSpc>
                <a:spcPct val="93000"/>
              </a:lnSpc>
              <a:buClr>
                <a:srgbClr val="000000"/>
              </a:buClr>
              <a:buSzPct val="100000"/>
              <a:buFont typeface="Times New Roman" pitchFamily="16" charset="0"/>
              <a:buNone/>
            </a:pPr>
            <a:endParaRPr lang="en-IN"/>
          </a:p>
        </p:txBody>
      </p:sp>
      <p:sp>
        <p:nvSpPr>
          <p:cNvPr id="1029" name="Text Box 4"/>
          <p:cNvSpPr txBox="1">
            <a:spLocks noChangeArrowheads="1"/>
          </p:cNvSpPr>
          <p:nvPr/>
        </p:nvSpPr>
        <p:spPr bwMode="auto">
          <a:xfrm>
            <a:off x="3448050" y="6886575"/>
            <a:ext cx="3189288" cy="514350"/>
          </a:xfrm>
          <a:prstGeom prst="rect">
            <a:avLst/>
          </a:prstGeom>
          <a:noFill/>
          <a:ln w="9525">
            <a:noFill/>
            <a:round/>
            <a:headEnd/>
            <a:tailEnd/>
          </a:ln>
        </p:spPr>
        <p:txBody>
          <a:bodyPr wrap="none" anchor="ctr"/>
          <a:lstStyle/>
          <a:p>
            <a:pPr eaLnBrk="1">
              <a:lnSpc>
                <a:spcPct val="93000"/>
              </a:lnSpc>
              <a:buClr>
                <a:srgbClr val="000000"/>
              </a:buClr>
              <a:buSzPct val="100000"/>
              <a:buFont typeface="Times New Roman" pitchFamily="16" charset="0"/>
              <a:buNone/>
            </a:pPr>
            <a:endParaRPr lang="en-IN"/>
          </a:p>
        </p:txBody>
      </p:sp>
      <p:sp>
        <p:nvSpPr>
          <p:cNvPr id="2" name="Rectangle 5"/>
          <p:cNvSpPr>
            <a:spLocks noGrp="1" noChangeArrowheads="1"/>
          </p:cNvSpPr>
          <p:nvPr>
            <p:ph type="sldNum"/>
          </p:nvPr>
        </p:nvSpPr>
        <p:spPr bwMode="auto">
          <a:xfrm>
            <a:off x="3649662" y="6888162"/>
            <a:ext cx="2339975" cy="512763"/>
          </a:xfrm>
          <a:prstGeom prst="rect">
            <a:avLst/>
          </a:prstGeom>
          <a:noFill/>
          <a:ln w="9525" cap="flat">
            <a:noFill/>
            <a:round/>
            <a:headEnd/>
            <a:tailEnd/>
          </a:ln>
          <a:effectLst/>
        </p:spPr>
        <p:txBody>
          <a:bodyPr vert="horz" wrap="square" lIns="0" tIns="0" rIns="0" bIns="0" numCol="1" anchor="t" anchorCtr="0" compatLnSpc="1">
            <a:prstTxWarp prst="textNoShape">
              <a:avLst/>
            </a:prstTxWarp>
          </a:bodyPr>
          <a:lstStyle>
            <a:lvl1pPr eaLnBrk="1">
              <a:lnSpc>
                <a:spcPct val="93000"/>
              </a:lnSpc>
              <a:buSzPct val="100000"/>
              <a:defRPr>
                <a:solidFill>
                  <a:srgbClr val="FFFFFF"/>
                </a:solidFill>
              </a:defRPr>
            </a:lvl1pPr>
          </a:lstStyle>
          <a:p>
            <a:fld id="{4531B8F4-EC96-4CD6-9A6B-C7FCE8356CDA}" type="slidenum">
              <a:rPr lang="en-US" altLang="en-US"/>
              <a:pPr/>
              <a:t>‹#›</a:t>
            </a:fld>
            <a:endParaRPr lang="en-US" altLang="en-US"/>
          </a:p>
        </p:txBody>
      </p:sp>
      <p:pic>
        <p:nvPicPr>
          <p:cNvPr id="1031" name="Picture 6"/>
          <p:cNvPicPr>
            <a:picLocks noChangeAspect="1" noChangeArrowheads="1"/>
          </p:cNvPicPr>
          <p:nvPr/>
        </p:nvPicPr>
        <p:blipFill>
          <a:blip r:embed="rId13" cstate="print"/>
          <a:srcRect/>
          <a:stretch>
            <a:fillRect/>
          </a:stretch>
        </p:blipFill>
        <p:spPr bwMode="auto">
          <a:xfrm>
            <a:off x="8583264" y="6072027"/>
            <a:ext cx="1497361" cy="1487648"/>
          </a:xfrm>
          <a:prstGeom prst="rect">
            <a:avLst/>
          </a:prstGeom>
          <a:noFill/>
          <a:ln w="9525">
            <a:noFill/>
            <a:round/>
            <a:headEnd/>
            <a:tailEnd/>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mj-lt"/>
          <a:ea typeface="+mj-ea"/>
          <a:cs typeface="+mj-cs"/>
        </a:defRPr>
      </a:lvl1pPr>
      <a:lvl2pPr algn="ctr" defTabSz="457200" rtl="0" eaLnBrk="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cs typeface="Arial Unicode MS" charset="0"/>
        </a:defRPr>
      </a:lvl2pPr>
      <a:lvl3pPr algn="ctr" defTabSz="457200" rtl="0" eaLnBrk="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cs typeface="Arial Unicode MS" charset="0"/>
        </a:defRPr>
      </a:lvl3pPr>
      <a:lvl4pPr algn="ctr" defTabSz="457200" rtl="0" eaLnBrk="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cs typeface="Arial Unicode MS" charset="0"/>
        </a:defRPr>
      </a:lvl4pPr>
      <a:lvl5pPr algn="ctr" defTabSz="457200" rtl="0" eaLnBrk="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cs typeface="Arial Unicode MS" charset="0"/>
        </a:defRPr>
      </a:lvl5pPr>
      <a:lvl6pPr marL="2514600" indent="-228600" algn="ctr" defTabSz="457200" rtl="0" eaLnBrk="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cs typeface="Arial Unicode MS" charset="0"/>
        </a:defRPr>
      </a:lvl6pPr>
      <a:lvl7pPr marL="2971800" indent="-228600" algn="ctr" defTabSz="457200" rtl="0" eaLnBrk="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cs typeface="Arial Unicode MS" charset="0"/>
        </a:defRPr>
      </a:lvl7pPr>
      <a:lvl8pPr marL="3429000" indent="-228600" algn="ctr" defTabSz="457200" rtl="0" eaLnBrk="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cs typeface="Arial Unicode MS" charset="0"/>
        </a:defRPr>
      </a:lvl8pPr>
      <a:lvl9pPr marL="3886200" indent="-228600" algn="ctr" defTabSz="457200" rtl="0" eaLnBrk="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cs typeface="Arial Unicode MS" charset="0"/>
        </a:defRPr>
      </a:lvl9pPr>
    </p:titleStyle>
    <p:bodyStyle>
      <a:lvl1pPr marL="342900" indent="-342900" algn="l" defTabSz="457200" rtl="0" eaLnBrk="0" fontAlgn="base" hangingPunct="0">
        <a:lnSpc>
          <a:spcPct val="93000"/>
        </a:lnSpc>
        <a:spcBef>
          <a:spcPts val="1413"/>
        </a:spcBef>
        <a:spcAft>
          <a:spcPct val="0"/>
        </a:spcAft>
        <a:buClr>
          <a:srgbClr val="000000"/>
        </a:buClr>
        <a:buSzPct val="100000"/>
        <a:buFont typeface="Times New Roman" pitchFamily="16" charset="0"/>
        <a:buChar char="•"/>
        <a:defRPr sz="3200">
          <a:solidFill>
            <a:srgbClr val="000000"/>
          </a:solidFill>
          <a:latin typeface="+mn-lt"/>
          <a:ea typeface="+mn-ea"/>
          <a:cs typeface="+mn-cs"/>
        </a:defRPr>
      </a:lvl1pPr>
      <a:lvl2pPr marL="742950" indent="-285750" algn="l" defTabSz="457200" rtl="0" eaLnBrk="0" fontAlgn="base" hangingPunct="0">
        <a:lnSpc>
          <a:spcPct val="93000"/>
        </a:lnSpc>
        <a:spcBef>
          <a:spcPts val="1138"/>
        </a:spcBef>
        <a:spcAft>
          <a:spcPct val="0"/>
        </a:spcAft>
        <a:buClr>
          <a:srgbClr val="000000"/>
        </a:buClr>
        <a:buSzPct val="100000"/>
        <a:buFont typeface="Times New Roman" pitchFamily="16" charset="0"/>
        <a:buChar char="–"/>
        <a:defRPr sz="2800">
          <a:solidFill>
            <a:srgbClr val="000000"/>
          </a:solidFill>
          <a:latin typeface="+mn-lt"/>
          <a:cs typeface="+mn-cs"/>
        </a:defRPr>
      </a:lvl2pPr>
      <a:lvl3pPr marL="1143000" indent="-228600" algn="l" defTabSz="457200" rtl="0" eaLnBrk="0" fontAlgn="base" hangingPunct="0">
        <a:lnSpc>
          <a:spcPct val="93000"/>
        </a:lnSpc>
        <a:spcBef>
          <a:spcPts val="850"/>
        </a:spcBef>
        <a:spcAft>
          <a:spcPct val="0"/>
        </a:spcAft>
        <a:buClr>
          <a:srgbClr val="000000"/>
        </a:buClr>
        <a:buSzPct val="100000"/>
        <a:buFont typeface="Times New Roman" pitchFamily="16" charset="0"/>
        <a:buChar char="•"/>
        <a:defRPr sz="2400">
          <a:solidFill>
            <a:srgbClr val="000000"/>
          </a:solidFill>
          <a:latin typeface="+mn-lt"/>
          <a:cs typeface="+mn-cs"/>
        </a:defRPr>
      </a:lvl3pPr>
      <a:lvl4pPr marL="1600200" indent="-228600" algn="l" defTabSz="457200" rtl="0" eaLnBrk="0" fontAlgn="base" hangingPunct="0">
        <a:lnSpc>
          <a:spcPct val="93000"/>
        </a:lnSpc>
        <a:spcBef>
          <a:spcPts val="575"/>
        </a:spcBef>
        <a:spcAft>
          <a:spcPct val="0"/>
        </a:spcAft>
        <a:buClr>
          <a:srgbClr val="000000"/>
        </a:buClr>
        <a:buSzPct val="100000"/>
        <a:buFont typeface="Times New Roman" pitchFamily="16" charset="0"/>
        <a:buChar char="–"/>
        <a:defRPr sz="2000">
          <a:solidFill>
            <a:srgbClr val="000000"/>
          </a:solidFill>
          <a:latin typeface="+mn-lt"/>
          <a:cs typeface="+mn-cs"/>
        </a:defRPr>
      </a:lvl4pPr>
      <a:lvl5pPr marL="2057400" indent="-228600" algn="l" defTabSz="457200" rtl="0" eaLnBrk="0" fontAlgn="base" hangingPunct="0">
        <a:lnSpc>
          <a:spcPct val="93000"/>
        </a:lnSpc>
        <a:spcBef>
          <a:spcPts val="288"/>
        </a:spcBef>
        <a:spcAft>
          <a:spcPct val="0"/>
        </a:spcAft>
        <a:buClr>
          <a:srgbClr val="000000"/>
        </a:buClr>
        <a:buSzPct val="100000"/>
        <a:buFont typeface="Times New Roman" pitchFamily="16" charset="0"/>
        <a:buChar char="»"/>
        <a:defRPr sz="2000">
          <a:solidFill>
            <a:srgbClr val="000000"/>
          </a:solidFill>
          <a:latin typeface="+mn-lt"/>
          <a:cs typeface="+mn-cs"/>
        </a:defRPr>
      </a:lvl5pPr>
      <a:lvl6pPr marL="2514600" indent="-228600" algn="l" defTabSz="457200" rtl="0" eaLnBrk="0" fontAlgn="base" hangingPunct="0">
        <a:lnSpc>
          <a:spcPct val="93000"/>
        </a:lnSpc>
        <a:spcBef>
          <a:spcPts val="288"/>
        </a:spcBef>
        <a:spcAft>
          <a:spcPct val="0"/>
        </a:spcAft>
        <a:buClr>
          <a:srgbClr val="000000"/>
        </a:buClr>
        <a:buSzPct val="100000"/>
        <a:buFont typeface="Times New Roman" pitchFamily="16" charset="0"/>
        <a:defRPr sz="2000">
          <a:solidFill>
            <a:srgbClr val="000000"/>
          </a:solidFill>
          <a:latin typeface="+mn-lt"/>
          <a:cs typeface="+mn-cs"/>
        </a:defRPr>
      </a:lvl6pPr>
      <a:lvl7pPr marL="2971800" indent="-228600" algn="l" defTabSz="457200" rtl="0" eaLnBrk="0" fontAlgn="base" hangingPunct="0">
        <a:lnSpc>
          <a:spcPct val="93000"/>
        </a:lnSpc>
        <a:spcBef>
          <a:spcPts val="288"/>
        </a:spcBef>
        <a:spcAft>
          <a:spcPct val="0"/>
        </a:spcAft>
        <a:buClr>
          <a:srgbClr val="000000"/>
        </a:buClr>
        <a:buSzPct val="100000"/>
        <a:buFont typeface="Times New Roman" pitchFamily="16" charset="0"/>
        <a:defRPr sz="2000">
          <a:solidFill>
            <a:srgbClr val="000000"/>
          </a:solidFill>
          <a:latin typeface="+mn-lt"/>
          <a:cs typeface="+mn-cs"/>
        </a:defRPr>
      </a:lvl7pPr>
      <a:lvl8pPr marL="3429000" indent="-228600" algn="l" defTabSz="457200" rtl="0" eaLnBrk="0" fontAlgn="base" hangingPunct="0">
        <a:lnSpc>
          <a:spcPct val="93000"/>
        </a:lnSpc>
        <a:spcBef>
          <a:spcPts val="288"/>
        </a:spcBef>
        <a:spcAft>
          <a:spcPct val="0"/>
        </a:spcAft>
        <a:buClr>
          <a:srgbClr val="000000"/>
        </a:buClr>
        <a:buSzPct val="100000"/>
        <a:buFont typeface="Times New Roman" pitchFamily="16" charset="0"/>
        <a:defRPr sz="2000">
          <a:solidFill>
            <a:srgbClr val="000000"/>
          </a:solidFill>
          <a:latin typeface="+mn-lt"/>
          <a:cs typeface="+mn-cs"/>
        </a:defRPr>
      </a:lvl8pPr>
      <a:lvl9pPr marL="3886200" indent="-228600" algn="l" defTabSz="457200" rtl="0" eaLnBrk="0" fontAlgn="base" hangingPunct="0">
        <a:lnSpc>
          <a:spcPct val="93000"/>
        </a:lnSpc>
        <a:spcBef>
          <a:spcPts val="288"/>
        </a:spcBef>
        <a:spcAft>
          <a:spcPct val="0"/>
        </a:spcAft>
        <a:buClr>
          <a:srgbClr val="000000"/>
        </a:buClr>
        <a:buSzPct val="100000"/>
        <a:buFont typeface="Times New Roman" pitchFamily="16" charset="0"/>
        <a:defRPr sz="2000">
          <a:solidFill>
            <a:srgbClr val="000000"/>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7.jpeg"/></Relationships>
</file>

<file path=ppt/slides/_rels/slide15.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4" name="Text Box 1"/>
          <p:cNvSpPr txBox="1">
            <a:spLocks noChangeArrowheads="1"/>
          </p:cNvSpPr>
          <p:nvPr/>
        </p:nvSpPr>
        <p:spPr bwMode="auto">
          <a:xfrm>
            <a:off x="503238" y="384175"/>
            <a:ext cx="9070975" cy="1262063"/>
          </a:xfrm>
          <a:prstGeom prst="rect">
            <a:avLst/>
          </a:prstGeom>
          <a:noFill/>
          <a:ln w="9525">
            <a:noFill/>
            <a:round/>
            <a:headEnd/>
            <a:tailEnd/>
          </a:ln>
        </p:spPr>
        <p:txBody>
          <a:bodyPr lIns="0" tIns="32040" rIns="0" bIns="0" anchor="ctr"/>
          <a:lstStyle/>
          <a:p>
            <a:pPr algn="ctr" eaLnBrk="1">
              <a:lnSpc>
                <a:spcPct val="93000"/>
              </a:lnSpc>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z="3600">
                <a:solidFill>
                  <a:srgbClr val="000000"/>
                </a:solidFill>
              </a:rPr>
              <a:t>DAE Perspective on IIFC Collaboration</a:t>
            </a:r>
          </a:p>
        </p:txBody>
      </p:sp>
      <p:sp>
        <p:nvSpPr>
          <p:cNvPr id="3075" name="Text Box 2"/>
          <p:cNvSpPr txBox="1">
            <a:spLocks noChangeArrowheads="1"/>
          </p:cNvSpPr>
          <p:nvPr/>
        </p:nvSpPr>
        <p:spPr bwMode="auto">
          <a:xfrm>
            <a:off x="503238" y="222633"/>
            <a:ext cx="9070975" cy="6956425"/>
          </a:xfrm>
          <a:prstGeom prst="rect">
            <a:avLst/>
          </a:prstGeom>
          <a:noFill/>
          <a:ln w="9525">
            <a:noFill/>
            <a:round/>
            <a:headEnd/>
            <a:tailEnd/>
          </a:ln>
        </p:spPr>
        <p:txBody>
          <a:bodyPr lIns="0" tIns="28440" rIns="0" bIns="0" anchor="ctr"/>
          <a:lstStyle/>
          <a:p>
            <a:pPr algn="ctr" eaLnBrk="1">
              <a:lnSpc>
                <a:spcPct val="93000"/>
              </a:lnSpc>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ltLang="en-US" sz="3200" dirty="0">
              <a:solidFill>
                <a:srgbClr val="000000"/>
              </a:solidFill>
            </a:endParaRPr>
          </a:p>
          <a:p>
            <a:pPr algn="ctr" eaLnBrk="1">
              <a:lnSpc>
                <a:spcPct val="93000"/>
              </a:lnSpc>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ltLang="en-US" sz="3200" dirty="0">
              <a:solidFill>
                <a:srgbClr val="000000"/>
              </a:solidFill>
            </a:endParaRPr>
          </a:p>
          <a:p>
            <a:pPr algn="ctr" eaLnBrk="1">
              <a:lnSpc>
                <a:spcPct val="93000"/>
              </a:lnSpc>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ltLang="en-US" sz="3200" dirty="0">
              <a:solidFill>
                <a:srgbClr val="000000"/>
              </a:solidFill>
            </a:endParaRPr>
          </a:p>
          <a:p>
            <a:pPr algn="ctr" eaLnBrk="1">
              <a:lnSpc>
                <a:spcPct val="93000"/>
              </a:lnSpc>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ltLang="en-US" sz="3200" dirty="0">
              <a:solidFill>
                <a:srgbClr val="000000"/>
              </a:solidFill>
            </a:endParaRPr>
          </a:p>
          <a:p>
            <a:pPr algn="ctr" eaLnBrk="1">
              <a:lnSpc>
                <a:spcPct val="93000"/>
              </a:lnSpc>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ltLang="en-US" sz="3200" dirty="0">
              <a:solidFill>
                <a:srgbClr val="000000"/>
              </a:solidFill>
            </a:endParaRPr>
          </a:p>
          <a:p>
            <a:pPr algn="ctr" eaLnBrk="1">
              <a:lnSpc>
                <a:spcPct val="93000"/>
              </a:lnSpc>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z="3000" dirty="0">
                <a:solidFill>
                  <a:srgbClr val="0000FF"/>
                </a:solidFill>
              </a:rPr>
              <a:t>Satish Joshi (RRCAT)</a:t>
            </a:r>
          </a:p>
          <a:p>
            <a:pPr algn="ctr" eaLnBrk="1">
              <a:lnSpc>
                <a:spcPct val="93000"/>
              </a:lnSpc>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z="3000" dirty="0">
                <a:solidFill>
                  <a:srgbClr val="0000FF"/>
                </a:solidFill>
              </a:rPr>
              <a:t>&amp; </a:t>
            </a:r>
          </a:p>
          <a:p>
            <a:pPr algn="ctr" eaLnBrk="1">
              <a:lnSpc>
                <a:spcPct val="93000"/>
              </a:lnSpc>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z="3000" dirty="0">
                <a:solidFill>
                  <a:srgbClr val="0000FF"/>
                </a:solidFill>
              </a:rPr>
              <a:t>Srinivas Krishnagopal (BARC)</a:t>
            </a:r>
          </a:p>
          <a:p>
            <a:pPr algn="ctr" eaLnBrk="1">
              <a:lnSpc>
                <a:spcPct val="93000"/>
              </a:lnSpc>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ltLang="en-US" sz="3200" dirty="0">
              <a:solidFill>
                <a:srgbClr val="000000"/>
              </a:solidFill>
            </a:endParaRPr>
          </a:p>
          <a:p>
            <a:pPr algn="ctr" eaLnBrk="1">
              <a:lnSpc>
                <a:spcPct val="93000"/>
              </a:lnSpc>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ltLang="en-US" sz="3200" dirty="0">
              <a:solidFill>
                <a:srgbClr val="000000"/>
              </a:solidFill>
            </a:endParaRPr>
          </a:p>
          <a:p>
            <a:pPr algn="ctr" eaLnBrk="1">
              <a:lnSpc>
                <a:spcPct val="93000"/>
              </a:lnSpc>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z="2400" i="1" dirty="0">
                <a:solidFill>
                  <a:srgbClr val="000000"/>
                </a:solidFill>
              </a:rPr>
              <a:t>IIFC Technical Coordinators (DAE)</a:t>
            </a:r>
          </a:p>
          <a:p>
            <a:pPr algn="ctr" eaLnBrk="1">
              <a:lnSpc>
                <a:spcPct val="93000"/>
              </a:lnSpc>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ltLang="en-US" sz="2800" i="1" dirty="0">
              <a:solidFill>
                <a:srgbClr val="000000"/>
              </a:solidFill>
            </a:endParaRPr>
          </a:p>
          <a:p>
            <a:pPr algn="ctr" eaLnBrk="1">
              <a:lnSpc>
                <a:spcPct val="93000"/>
              </a:lnSpc>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ltLang="en-US" sz="2800" i="1" dirty="0">
              <a:solidFill>
                <a:srgbClr val="000000"/>
              </a:solidFill>
            </a:endParaRPr>
          </a:p>
          <a:p>
            <a:pPr algn="ctr" eaLnBrk="1">
              <a:lnSpc>
                <a:spcPct val="93000"/>
              </a:lnSpc>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ltLang="en-US" sz="2800" i="1" dirty="0">
              <a:solidFill>
                <a:srgbClr val="000000"/>
              </a:solidFill>
            </a:endParaRPr>
          </a:p>
          <a:p>
            <a:pPr algn="ctr" eaLnBrk="1">
              <a:lnSpc>
                <a:spcPct val="93000"/>
              </a:lnSpc>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z="2000" dirty="0">
                <a:solidFill>
                  <a:srgbClr val="000000"/>
                </a:solidFill>
              </a:rPr>
              <a:t>DoE Independent Review of PIP-II</a:t>
            </a:r>
          </a:p>
          <a:p>
            <a:pPr algn="ctr" eaLnBrk="1">
              <a:lnSpc>
                <a:spcPct val="93000"/>
              </a:lnSpc>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ltLang="en-US" sz="2000" i="1" dirty="0">
              <a:solidFill>
                <a:srgbClr val="000000"/>
              </a:solidFill>
            </a:endParaRPr>
          </a:p>
          <a:p>
            <a:pPr algn="ctr" eaLnBrk="1">
              <a:lnSpc>
                <a:spcPct val="93000"/>
              </a:lnSpc>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z="2000" i="1" dirty="0" err="1">
                <a:solidFill>
                  <a:srgbClr val="000000"/>
                </a:solidFill>
              </a:rPr>
              <a:t>Fermilab</a:t>
            </a:r>
            <a:r>
              <a:rPr lang="en-US" altLang="en-US" sz="2000" i="1" dirty="0">
                <a:solidFill>
                  <a:srgbClr val="000000"/>
                </a:solidFill>
              </a:rPr>
              <a:t>, Chicago, 15-16 November 2016</a:t>
            </a:r>
          </a:p>
        </p:txBody>
      </p:sp>
      <p:sp>
        <p:nvSpPr>
          <p:cNvPr id="2" name="Slide Number Placeholder 1"/>
          <p:cNvSpPr>
            <a:spLocks noGrp="1"/>
          </p:cNvSpPr>
          <p:nvPr>
            <p:ph type="sldNum" idx="10"/>
          </p:nvPr>
        </p:nvSpPr>
        <p:spPr/>
        <p:txBody>
          <a:bodyPr/>
          <a:lstStyle/>
          <a:p>
            <a:fld id="{E59FCC04-03C1-4693-8E73-F9E735037B41}" type="slidenum">
              <a:rPr lang="en-US" altLang="en-US" smtClean="0"/>
              <a:pPr/>
              <a:t>1</a:t>
            </a:fld>
            <a:endParaRPr lang="en-US" altLang="en-US" dirty="0"/>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458" name="Text Box 1"/>
          <p:cNvSpPr txBox="1">
            <a:spLocks noChangeArrowheads="1"/>
          </p:cNvSpPr>
          <p:nvPr/>
        </p:nvSpPr>
        <p:spPr bwMode="auto">
          <a:xfrm>
            <a:off x="182563" y="274638"/>
            <a:ext cx="9601200" cy="885825"/>
          </a:xfrm>
          <a:prstGeom prst="rect">
            <a:avLst/>
          </a:prstGeom>
          <a:noFill/>
          <a:ln w="9525">
            <a:noFill/>
            <a:round/>
            <a:headEnd/>
            <a:tailEnd/>
          </a:ln>
        </p:spPr>
        <p:txBody>
          <a:bodyPr lIns="0" tIns="32040" rIns="0" bIns="0" anchor="ctr"/>
          <a:lstStyle/>
          <a:p>
            <a:pPr algn="ctr" eaLnBrk="1">
              <a:lnSpc>
                <a:spcPct val="93000"/>
              </a:lnSpc>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pPr>
            <a:r>
              <a:rPr lang="en-US" altLang="en-US" sz="3600">
                <a:solidFill>
                  <a:srgbClr val="000000"/>
                </a:solidFill>
              </a:rPr>
              <a:t>Export Controls</a:t>
            </a:r>
          </a:p>
        </p:txBody>
      </p:sp>
      <p:sp>
        <p:nvSpPr>
          <p:cNvPr id="19459" name="Text Box 2"/>
          <p:cNvSpPr txBox="1">
            <a:spLocks noChangeArrowheads="1"/>
          </p:cNvSpPr>
          <p:nvPr/>
        </p:nvSpPr>
        <p:spPr bwMode="auto">
          <a:xfrm>
            <a:off x="639763" y="1189038"/>
            <a:ext cx="8778875" cy="5657850"/>
          </a:xfrm>
          <a:prstGeom prst="rect">
            <a:avLst/>
          </a:prstGeom>
          <a:noFill/>
          <a:ln w="9525">
            <a:noFill/>
            <a:round/>
            <a:headEnd/>
            <a:tailEnd/>
          </a:ln>
        </p:spPr>
        <p:txBody>
          <a:bodyPr lIns="90000" tIns="60840" rIns="90000" bIns="45000"/>
          <a:lstStyle/>
          <a:p>
            <a:pPr algn="just" eaLnBrk="1">
              <a:lnSpc>
                <a:spcPct val="93000"/>
              </a:lnSpc>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ltLang="en-US" dirty="0">
              <a:solidFill>
                <a:srgbClr val="000000"/>
              </a:solidFill>
            </a:endParaRPr>
          </a:p>
          <a:p>
            <a:pPr algn="just" eaLnBrk="1">
              <a:lnSpc>
                <a:spcPct val="93000"/>
              </a:lnSpc>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ltLang="en-US" dirty="0">
              <a:solidFill>
                <a:srgbClr val="000000"/>
              </a:solidFill>
            </a:endParaRPr>
          </a:p>
          <a:p>
            <a:pPr algn="just" eaLnBrk="1">
              <a:lnSpc>
                <a:spcPct val="93000"/>
              </a:lnSpc>
              <a:buClr>
                <a:srgbClr val="000000"/>
              </a:buClr>
              <a:buSzPct val="100000"/>
              <a:buFont typeface="Times New Roman" pitchFamily="16" charset="0"/>
              <a:buBlip>
                <a:blip r:embed="rId3"/>
              </a:buBlip>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dirty="0">
                <a:solidFill>
                  <a:srgbClr val="000000"/>
                </a:solidFill>
              </a:rPr>
              <a:t> In many cases these </a:t>
            </a:r>
            <a:r>
              <a:rPr lang="en-US" altLang="en-US" dirty="0">
                <a:solidFill>
                  <a:srgbClr val="FF0000"/>
                </a:solidFill>
              </a:rPr>
              <a:t>items are being denied</a:t>
            </a:r>
            <a:r>
              <a:rPr lang="en-US" altLang="en-US" dirty="0">
                <a:solidFill>
                  <a:srgbClr val="000000"/>
                </a:solidFill>
              </a:rPr>
              <a:t> by US companies </a:t>
            </a:r>
            <a:r>
              <a:rPr lang="en-US" altLang="en-US" dirty="0">
                <a:solidFill>
                  <a:srgbClr val="FF0000"/>
                </a:solidFill>
              </a:rPr>
              <a:t>because of export-control issues</a:t>
            </a:r>
            <a:r>
              <a:rPr lang="en-US" altLang="en-US" dirty="0">
                <a:solidFill>
                  <a:srgbClr val="000000"/>
                </a:solidFill>
              </a:rPr>
              <a:t> in the US (especially for BARC).</a:t>
            </a:r>
          </a:p>
          <a:p>
            <a:pPr algn="just" eaLnBrk="1">
              <a:lnSpc>
                <a:spcPct val="93000"/>
              </a:lnSpc>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ltLang="en-US" dirty="0">
              <a:solidFill>
                <a:srgbClr val="000000"/>
              </a:solidFill>
            </a:endParaRPr>
          </a:p>
          <a:p>
            <a:pPr algn="just" eaLnBrk="1">
              <a:lnSpc>
                <a:spcPct val="93000"/>
              </a:lnSpc>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ltLang="en-US" dirty="0">
              <a:solidFill>
                <a:srgbClr val="000000"/>
              </a:solidFill>
            </a:endParaRPr>
          </a:p>
          <a:p>
            <a:pPr algn="just" eaLnBrk="1">
              <a:lnSpc>
                <a:spcPct val="93000"/>
              </a:lnSpc>
              <a:buClr>
                <a:srgbClr val="000000"/>
              </a:buClr>
              <a:buSzPct val="100000"/>
              <a:buFont typeface="Times New Roman" pitchFamily="16" charset="0"/>
              <a:buBlip>
                <a:blip r:embed="rId3"/>
              </a:buBlip>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dirty="0">
                <a:solidFill>
                  <a:srgbClr val="000000"/>
                </a:solidFill>
              </a:rPr>
              <a:t> In the July 2016 IIFC Review Meeting </a:t>
            </a:r>
            <a:r>
              <a:rPr lang="en-US" altLang="en-US" dirty="0" err="1">
                <a:solidFill>
                  <a:srgbClr val="000000"/>
                </a:solidFill>
              </a:rPr>
              <a:t>Fermilab</a:t>
            </a:r>
            <a:r>
              <a:rPr lang="en-US" altLang="en-US" dirty="0">
                <a:solidFill>
                  <a:srgbClr val="000000"/>
                </a:solidFill>
              </a:rPr>
              <a:t> had agreed to work with the Department of Commerce on the matter, and </a:t>
            </a:r>
            <a:r>
              <a:rPr lang="en-US" altLang="en-US" dirty="0">
                <a:solidFill>
                  <a:srgbClr val="FF0000"/>
                </a:solidFill>
              </a:rPr>
              <a:t>Chairman, AEC, India, had expressed concern that the collaboration could be jeopardized by these one-sided restrictions. </a:t>
            </a:r>
          </a:p>
          <a:p>
            <a:pPr algn="just" eaLnBrk="1">
              <a:lnSpc>
                <a:spcPct val="93000"/>
              </a:lnSpc>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ltLang="en-US" dirty="0">
              <a:solidFill>
                <a:srgbClr val="FF0000"/>
              </a:solidFill>
            </a:endParaRPr>
          </a:p>
          <a:p>
            <a:pPr algn="just" eaLnBrk="1">
              <a:lnSpc>
                <a:spcPct val="93000"/>
              </a:lnSpc>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ltLang="en-US" dirty="0">
              <a:solidFill>
                <a:srgbClr val="000000"/>
              </a:solidFill>
            </a:endParaRPr>
          </a:p>
          <a:p>
            <a:pPr algn="just" eaLnBrk="1">
              <a:lnSpc>
                <a:spcPct val="93000"/>
              </a:lnSpc>
              <a:buClr>
                <a:srgbClr val="000000"/>
              </a:buClr>
              <a:buSzPct val="100000"/>
              <a:buFont typeface="Times New Roman" pitchFamily="16" charset="0"/>
              <a:buBlip>
                <a:blip r:embed="rId3"/>
              </a:buBlip>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dirty="0">
                <a:solidFill>
                  <a:srgbClr val="000000"/>
                </a:solidFill>
              </a:rPr>
              <a:t> This matter has been discussed between Chairman, AEC, India, and Secretary, DOE, USA, in Sep 2016 during their bilateral meeting at Vienna, and it was agreed that the matter would be pursued. </a:t>
            </a:r>
          </a:p>
          <a:p>
            <a:pPr algn="just" eaLnBrk="1">
              <a:lnSpc>
                <a:spcPct val="93000"/>
              </a:lnSpc>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ltLang="en-US" dirty="0">
              <a:solidFill>
                <a:srgbClr val="000000"/>
              </a:solidFill>
            </a:endParaRPr>
          </a:p>
          <a:p>
            <a:pPr algn="just" eaLnBrk="1">
              <a:lnSpc>
                <a:spcPct val="93000"/>
              </a:lnSpc>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ltLang="en-US" dirty="0">
              <a:solidFill>
                <a:srgbClr val="000000"/>
              </a:solidFill>
            </a:endParaRPr>
          </a:p>
          <a:p>
            <a:pPr algn="just" eaLnBrk="1">
              <a:lnSpc>
                <a:spcPct val="93000"/>
              </a:lnSpc>
              <a:buClr>
                <a:srgbClr val="000000"/>
              </a:buClr>
              <a:buSzPct val="100000"/>
              <a:buFont typeface="Times New Roman" pitchFamily="16" charset="0"/>
              <a:buBlip>
                <a:blip r:embed="rId3"/>
              </a:buBlip>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dirty="0">
                <a:solidFill>
                  <a:srgbClr val="000000"/>
                </a:solidFill>
              </a:rPr>
              <a:t> A methodology has been established in discussion with </a:t>
            </a:r>
            <a:r>
              <a:rPr lang="en-US" altLang="en-US" dirty="0" err="1">
                <a:solidFill>
                  <a:srgbClr val="000000"/>
                </a:solidFill>
              </a:rPr>
              <a:t>Fermilab</a:t>
            </a:r>
            <a:r>
              <a:rPr lang="en-US" altLang="en-US" dirty="0">
                <a:solidFill>
                  <a:srgbClr val="000000"/>
                </a:solidFill>
              </a:rPr>
              <a:t>. Two such items (one hardware and one software) are being pursued to check on the outcome.</a:t>
            </a:r>
          </a:p>
          <a:p>
            <a:pPr algn="just" eaLnBrk="1">
              <a:lnSpc>
                <a:spcPct val="93000"/>
              </a:lnSpc>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ltLang="en-US" dirty="0">
              <a:solidFill>
                <a:srgbClr val="000000"/>
              </a:solidFill>
            </a:endParaRPr>
          </a:p>
          <a:p>
            <a:pPr algn="just" eaLnBrk="1">
              <a:lnSpc>
                <a:spcPct val="93000"/>
              </a:lnSpc>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ltLang="en-US" dirty="0">
              <a:solidFill>
                <a:srgbClr val="000000"/>
              </a:solidFill>
            </a:endParaRPr>
          </a:p>
          <a:p>
            <a:pPr algn="just" eaLnBrk="1">
              <a:lnSpc>
                <a:spcPct val="93000"/>
              </a:lnSpc>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ltLang="en-US" dirty="0">
              <a:solidFill>
                <a:srgbClr val="000000"/>
              </a:solidFill>
            </a:endParaRPr>
          </a:p>
          <a:p>
            <a:pPr eaLnBrk="1">
              <a:lnSpc>
                <a:spcPct val="93000"/>
              </a:lnSpc>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b="1" dirty="0">
                <a:solidFill>
                  <a:srgbClr val="FF0000"/>
                </a:solidFill>
              </a:rPr>
              <a:t>This is an important issue for DAE, that needs to be addressed urgently.    </a:t>
            </a:r>
          </a:p>
          <a:p>
            <a:pPr algn="just" eaLnBrk="1">
              <a:lnSpc>
                <a:spcPct val="93000"/>
              </a:lnSpc>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ltLang="en-US" b="1" dirty="0">
              <a:solidFill>
                <a:srgbClr val="FF0000"/>
              </a:solidFill>
            </a:endParaRPr>
          </a:p>
        </p:txBody>
      </p:sp>
      <p:sp>
        <p:nvSpPr>
          <p:cNvPr id="2" name="Slide Number Placeholder 1"/>
          <p:cNvSpPr>
            <a:spLocks noGrp="1"/>
          </p:cNvSpPr>
          <p:nvPr>
            <p:ph type="sldNum" idx="10"/>
          </p:nvPr>
        </p:nvSpPr>
        <p:spPr>
          <a:noFill/>
          <a:ln w="9525" cap="flat">
            <a:noFill/>
            <a:round/>
            <a:headEnd/>
            <a:tailEnd/>
          </a:ln>
          <a:effectLst/>
        </p:spPr>
        <p:txBody>
          <a:bodyPr vert="horz" wrap="square" lIns="0" tIns="0" rIns="0" bIns="0" numCol="1" anchor="t" anchorCtr="0" compatLnSpc="1">
            <a:prstTxWarp prst="textNoShape">
              <a:avLst/>
            </a:prstTxWarp>
          </a:bodyPr>
          <a:lstStyle/>
          <a:p>
            <a:pPr algn="ctr"/>
            <a:fld id="{E59FCC04-03C1-4693-8E73-F9E735037B41}" type="slidenum">
              <a:rPr lang="en-US" altLang="en-US">
                <a:solidFill>
                  <a:schemeClr val="tx1"/>
                </a:solidFill>
              </a:rPr>
              <a:pPr algn="ctr"/>
              <a:t>10</a:t>
            </a:fld>
            <a:endParaRPr lang="en-US" altLang="en-US">
              <a:solidFill>
                <a:schemeClr val="tx1"/>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506" name="Text Box 1"/>
          <p:cNvSpPr txBox="1">
            <a:spLocks noChangeArrowheads="1"/>
          </p:cNvSpPr>
          <p:nvPr/>
        </p:nvSpPr>
        <p:spPr bwMode="auto">
          <a:xfrm>
            <a:off x="182563" y="211138"/>
            <a:ext cx="9601200" cy="885825"/>
          </a:xfrm>
          <a:prstGeom prst="rect">
            <a:avLst/>
          </a:prstGeom>
          <a:noFill/>
          <a:ln w="9525">
            <a:noFill/>
            <a:round/>
            <a:headEnd/>
            <a:tailEnd/>
          </a:ln>
        </p:spPr>
        <p:txBody>
          <a:bodyPr lIns="0" tIns="32040" rIns="0" bIns="0" anchor="ctr"/>
          <a:lstStyle/>
          <a:p>
            <a:pPr algn="ctr" eaLnBrk="1">
              <a:lnSpc>
                <a:spcPct val="93000"/>
              </a:lnSpc>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pPr>
            <a:r>
              <a:rPr lang="en-US" altLang="en-US" sz="3600">
                <a:solidFill>
                  <a:srgbClr val="000000"/>
                </a:solidFill>
              </a:rPr>
              <a:t>Third-party IPR</a:t>
            </a:r>
          </a:p>
        </p:txBody>
      </p:sp>
      <p:sp>
        <p:nvSpPr>
          <p:cNvPr id="12290" name="Text Box 2"/>
          <p:cNvSpPr txBox="1">
            <a:spLocks noChangeArrowheads="1"/>
          </p:cNvSpPr>
          <p:nvPr/>
        </p:nvSpPr>
        <p:spPr bwMode="auto">
          <a:xfrm>
            <a:off x="611188" y="1208088"/>
            <a:ext cx="8778875" cy="5151437"/>
          </a:xfrm>
          <a:prstGeom prst="rect">
            <a:avLst/>
          </a:prstGeom>
          <a:noFill/>
          <a:ln w="9525" cap="flat">
            <a:noFill/>
            <a:round/>
            <a:headEnd/>
            <a:tailEnd/>
          </a:ln>
          <a:effectLst/>
        </p:spPr>
        <p:txBody>
          <a:bodyPr lIns="90000" tIns="60840" rIns="90000" bIns="45000"/>
          <a:lstStyle/>
          <a:p>
            <a:pPr marL="212725" indent="-212725" eaLnBrk="1">
              <a:lnSpc>
                <a:spcPct val="93000"/>
              </a:lnSpc>
              <a:buClr>
                <a:srgbClr val="000000"/>
              </a:buClr>
              <a:buSzPct val="100000"/>
              <a:buFont typeface="Times New Roman" pitchFamily="16" charset="0"/>
              <a:buBlip>
                <a:blip r:embed="rId3"/>
              </a:buBlip>
              <a:tabLst>
                <a:tab pos="212725" algn="l"/>
                <a:tab pos="669925" algn="l"/>
                <a:tab pos="1127125" algn="l"/>
                <a:tab pos="1584325" algn="l"/>
                <a:tab pos="2041525" algn="l"/>
                <a:tab pos="2498725" algn="l"/>
                <a:tab pos="2955925" algn="l"/>
                <a:tab pos="3413125" algn="l"/>
                <a:tab pos="3870325" algn="l"/>
                <a:tab pos="4327525" algn="l"/>
                <a:tab pos="4784725" algn="l"/>
                <a:tab pos="5241925" algn="l"/>
                <a:tab pos="5699125" algn="l"/>
                <a:tab pos="6156325" algn="l"/>
                <a:tab pos="6613525" algn="l"/>
                <a:tab pos="7070725" algn="l"/>
                <a:tab pos="7527925" algn="l"/>
                <a:tab pos="7985125" algn="l"/>
                <a:tab pos="8442325" algn="l"/>
                <a:tab pos="8899525" algn="l"/>
                <a:tab pos="9356725" algn="l"/>
              </a:tabLst>
              <a:defRPr/>
            </a:pPr>
            <a:r>
              <a:rPr lang="en-US" dirty="0">
                <a:solidFill>
                  <a:srgbClr val="000000"/>
                </a:solidFill>
              </a:rPr>
              <a:t>As mentioned earlier: </a:t>
            </a:r>
          </a:p>
          <a:p>
            <a:pPr marL="214313" indent="-212725" algn="just" eaLnBrk="1">
              <a:lnSpc>
                <a:spcPct val="93000"/>
              </a:lnSpc>
              <a:buSzPct val="100000"/>
              <a:tabLst>
                <a:tab pos="212725" algn="l"/>
                <a:tab pos="669925" algn="l"/>
                <a:tab pos="1127125" algn="l"/>
                <a:tab pos="1584325" algn="l"/>
                <a:tab pos="2041525" algn="l"/>
                <a:tab pos="2498725" algn="l"/>
                <a:tab pos="2955925" algn="l"/>
                <a:tab pos="3413125" algn="l"/>
                <a:tab pos="3870325" algn="l"/>
                <a:tab pos="4327525" algn="l"/>
                <a:tab pos="4784725" algn="l"/>
                <a:tab pos="5241925" algn="l"/>
                <a:tab pos="5699125" algn="l"/>
                <a:tab pos="6156325" algn="l"/>
                <a:tab pos="6613525" algn="l"/>
                <a:tab pos="7070725" algn="l"/>
                <a:tab pos="7527925" algn="l"/>
                <a:tab pos="7985125" algn="l"/>
                <a:tab pos="8442325" algn="l"/>
                <a:tab pos="8899525" algn="l"/>
                <a:tab pos="9356725" algn="l"/>
              </a:tabLst>
              <a:defRPr/>
            </a:pPr>
            <a:r>
              <a:rPr lang="en-US" dirty="0">
                <a:solidFill>
                  <a:srgbClr val="0000FF"/>
                </a:solidFill>
                <a:cs typeface="Times New Roman" pitchFamily="16" charset="0"/>
              </a:rPr>
              <a:t>   “The HISPA design, technology and supporting infrastructure knowledge transfers from DOE to DAE are the planned in-kind contributions from the United States.”</a:t>
            </a:r>
          </a:p>
          <a:p>
            <a:pPr marL="214313" indent="-212725" algn="just" eaLnBrk="1">
              <a:lnSpc>
                <a:spcPct val="93000"/>
              </a:lnSpc>
              <a:buSzPct val="100000"/>
              <a:tabLst>
                <a:tab pos="212725" algn="l"/>
                <a:tab pos="669925" algn="l"/>
                <a:tab pos="1127125" algn="l"/>
                <a:tab pos="1584325" algn="l"/>
                <a:tab pos="2041525" algn="l"/>
                <a:tab pos="2498725" algn="l"/>
                <a:tab pos="2955925" algn="l"/>
                <a:tab pos="3413125" algn="l"/>
                <a:tab pos="3870325" algn="l"/>
                <a:tab pos="4327525" algn="l"/>
                <a:tab pos="4784725" algn="l"/>
                <a:tab pos="5241925" algn="l"/>
                <a:tab pos="5699125" algn="l"/>
                <a:tab pos="6156325" algn="l"/>
                <a:tab pos="6613525" algn="l"/>
                <a:tab pos="7070725" algn="l"/>
                <a:tab pos="7527925" algn="l"/>
                <a:tab pos="7985125" algn="l"/>
                <a:tab pos="8442325" algn="l"/>
                <a:tab pos="8899525" algn="l"/>
                <a:tab pos="9356725" algn="l"/>
              </a:tabLst>
              <a:defRPr/>
            </a:pPr>
            <a:endParaRPr lang="en-US" dirty="0">
              <a:solidFill>
                <a:srgbClr val="0000FF"/>
              </a:solidFill>
              <a:cs typeface="Times New Roman" pitchFamily="16" charset="0"/>
            </a:endParaRPr>
          </a:p>
          <a:p>
            <a:pPr marL="214313" indent="-212725" algn="just" eaLnBrk="1">
              <a:lnSpc>
                <a:spcPct val="93000"/>
              </a:lnSpc>
              <a:buSzPct val="100000"/>
              <a:tabLst>
                <a:tab pos="212725" algn="l"/>
                <a:tab pos="669925" algn="l"/>
                <a:tab pos="1127125" algn="l"/>
                <a:tab pos="1584325" algn="l"/>
                <a:tab pos="2041525" algn="l"/>
                <a:tab pos="2498725" algn="l"/>
                <a:tab pos="2955925" algn="l"/>
                <a:tab pos="3413125" algn="l"/>
                <a:tab pos="3870325" algn="l"/>
                <a:tab pos="4327525" algn="l"/>
                <a:tab pos="4784725" algn="l"/>
                <a:tab pos="5241925" algn="l"/>
                <a:tab pos="5699125" algn="l"/>
                <a:tab pos="6156325" algn="l"/>
                <a:tab pos="6613525" algn="l"/>
                <a:tab pos="7070725" algn="l"/>
                <a:tab pos="7527925" algn="l"/>
                <a:tab pos="7985125" algn="l"/>
                <a:tab pos="8442325" algn="l"/>
                <a:tab pos="8899525" algn="l"/>
                <a:tab pos="9356725" algn="l"/>
              </a:tabLst>
              <a:defRPr/>
            </a:pPr>
            <a:endParaRPr lang="en-US" dirty="0">
              <a:solidFill>
                <a:srgbClr val="0000FF"/>
              </a:solidFill>
              <a:cs typeface="Times New Roman" pitchFamily="16" charset="0"/>
            </a:endParaRPr>
          </a:p>
          <a:p>
            <a:pPr marL="212725" indent="-212725" algn="just" eaLnBrk="1">
              <a:lnSpc>
                <a:spcPct val="93000"/>
              </a:lnSpc>
              <a:buClr>
                <a:srgbClr val="000000"/>
              </a:buClr>
              <a:buSzPct val="100000"/>
              <a:buFont typeface="Times New Roman" pitchFamily="16" charset="0"/>
              <a:buBlip>
                <a:blip r:embed="rId3"/>
              </a:buBlip>
              <a:tabLst>
                <a:tab pos="212725" algn="l"/>
                <a:tab pos="669925" algn="l"/>
                <a:tab pos="1127125" algn="l"/>
                <a:tab pos="1584325" algn="l"/>
                <a:tab pos="2041525" algn="l"/>
                <a:tab pos="2498725" algn="l"/>
                <a:tab pos="2955925" algn="l"/>
                <a:tab pos="3413125" algn="l"/>
                <a:tab pos="3870325" algn="l"/>
                <a:tab pos="4327525" algn="l"/>
                <a:tab pos="4784725" algn="l"/>
                <a:tab pos="5241925" algn="l"/>
                <a:tab pos="5699125" algn="l"/>
                <a:tab pos="6156325" algn="l"/>
                <a:tab pos="6613525" algn="l"/>
                <a:tab pos="7070725" algn="l"/>
                <a:tab pos="7527925" algn="l"/>
                <a:tab pos="7985125" algn="l"/>
                <a:tab pos="8442325" algn="l"/>
                <a:tab pos="8899525" algn="l"/>
                <a:tab pos="9356725" algn="l"/>
              </a:tabLst>
              <a:defRPr/>
            </a:pPr>
            <a:r>
              <a:rPr lang="en-US" dirty="0">
                <a:solidFill>
                  <a:srgbClr val="000000"/>
                </a:solidFill>
                <a:cs typeface="Times New Roman" pitchFamily="16" charset="0"/>
              </a:rPr>
              <a:t>Since much of the development by </a:t>
            </a:r>
            <a:r>
              <a:rPr lang="en-US" dirty="0" err="1">
                <a:solidFill>
                  <a:srgbClr val="000000"/>
                </a:solidFill>
                <a:cs typeface="Times New Roman" pitchFamily="16" charset="0"/>
              </a:rPr>
              <a:t>Fermilab</a:t>
            </a:r>
            <a:r>
              <a:rPr lang="en-US" dirty="0">
                <a:solidFill>
                  <a:srgbClr val="000000"/>
                </a:solidFill>
                <a:cs typeface="Times New Roman" pitchFamily="16" charset="0"/>
              </a:rPr>
              <a:t> is done in private industry, there are </a:t>
            </a:r>
            <a:r>
              <a:rPr lang="en-US" dirty="0">
                <a:solidFill>
                  <a:srgbClr val="FF0000"/>
                </a:solidFill>
                <a:cs typeface="Times New Roman" pitchFamily="16" charset="0"/>
              </a:rPr>
              <a:t>issues of third-party IPR that may seriously limit DOE's deliverables to DAE.</a:t>
            </a:r>
          </a:p>
          <a:p>
            <a:pPr marL="214313" indent="-212725" algn="just" eaLnBrk="1">
              <a:lnSpc>
                <a:spcPct val="93000"/>
              </a:lnSpc>
              <a:buSzPct val="100000"/>
              <a:tabLst>
                <a:tab pos="212725" algn="l"/>
                <a:tab pos="669925" algn="l"/>
                <a:tab pos="1127125" algn="l"/>
                <a:tab pos="1584325" algn="l"/>
                <a:tab pos="2041525" algn="l"/>
                <a:tab pos="2498725" algn="l"/>
                <a:tab pos="2955925" algn="l"/>
                <a:tab pos="3413125" algn="l"/>
                <a:tab pos="3870325" algn="l"/>
                <a:tab pos="4327525" algn="l"/>
                <a:tab pos="4784725" algn="l"/>
                <a:tab pos="5241925" algn="l"/>
                <a:tab pos="5699125" algn="l"/>
                <a:tab pos="6156325" algn="l"/>
                <a:tab pos="6613525" algn="l"/>
                <a:tab pos="7070725" algn="l"/>
                <a:tab pos="7527925" algn="l"/>
                <a:tab pos="7985125" algn="l"/>
                <a:tab pos="8442325" algn="l"/>
                <a:tab pos="8899525" algn="l"/>
                <a:tab pos="9356725" algn="l"/>
              </a:tabLst>
              <a:defRPr/>
            </a:pPr>
            <a:endParaRPr lang="en-US" dirty="0">
              <a:solidFill>
                <a:srgbClr val="FF0000"/>
              </a:solidFill>
              <a:cs typeface="Times New Roman" pitchFamily="16" charset="0"/>
            </a:endParaRPr>
          </a:p>
          <a:p>
            <a:pPr marL="214313" indent="-212725" algn="just" eaLnBrk="1">
              <a:lnSpc>
                <a:spcPct val="93000"/>
              </a:lnSpc>
              <a:buSzPct val="100000"/>
              <a:tabLst>
                <a:tab pos="212725" algn="l"/>
                <a:tab pos="669925" algn="l"/>
                <a:tab pos="1127125" algn="l"/>
                <a:tab pos="1584325" algn="l"/>
                <a:tab pos="2041525" algn="l"/>
                <a:tab pos="2498725" algn="l"/>
                <a:tab pos="2955925" algn="l"/>
                <a:tab pos="3413125" algn="l"/>
                <a:tab pos="3870325" algn="l"/>
                <a:tab pos="4327525" algn="l"/>
                <a:tab pos="4784725" algn="l"/>
                <a:tab pos="5241925" algn="l"/>
                <a:tab pos="5699125" algn="l"/>
                <a:tab pos="6156325" algn="l"/>
                <a:tab pos="6613525" algn="l"/>
                <a:tab pos="7070725" algn="l"/>
                <a:tab pos="7527925" algn="l"/>
                <a:tab pos="7985125" algn="l"/>
                <a:tab pos="8442325" algn="l"/>
                <a:tab pos="8899525" algn="l"/>
                <a:tab pos="9356725" algn="l"/>
              </a:tabLst>
              <a:defRPr/>
            </a:pPr>
            <a:endParaRPr lang="en-US" dirty="0">
              <a:solidFill>
                <a:srgbClr val="000000"/>
              </a:solidFill>
              <a:cs typeface="Times New Roman" pitchFamily="16" charset="0"/>
            </a:endParaRPr>
          </a:p>
          <a:p>
            <a:pPr marL="212725" indent="-212725" algn="just" eaLnBrk="1">
              <a:lnSpc>
                <a:spcPct val="93000"/>
              </a:lnSpc>
              <a:buClr>
                <a:srgbClr val="000000"/>
              </a:buClr>
              <a:buSzPct val="100000"/>
              <a:buFont typeface="Times New Roman" pitchFamily="16" charset="0"/>
              <a:buBlip>
                <a:blip r:embed="rId3"/>
              </a:buBlip>
              <a:tabLst>
                <a:tab pos="212725" algn="l"/>
                <a:tab pos="669925" algn="l"/>
                <a:tab pos="1127125" algn="l"/>
                <a:tab pos="1584325" algn="l"/>
                <a:tab pos="2041525" algn="l"/>
                <a:tab pos="2498725" algn="l"/>
                <a:tab pos="2955925" algn="l"/>
                <a:tab pos="3413125" algn="l"/>
                <a:tab pos="3870325" algn="l"/>
                <a:tab pos="4327525" algn="l"/>
                <a:tab pos="4784725" algn="l"/>
                <a:tab pos="5241925" algn="l"/>
                <a:tab pos="5699125" algn="l"/>
                <a:tab pos="6156325" algn="l"/>
                <a:tab pos="6613525" algn="l"/>
                <a:tab pos="7070725" algn="l"/>
                <a:tab pos="7527925" algn="l"/>
                <a:tab pos="7985125" algn="l"/>
                <a:tab pos="8442325" algn="l"/>
                <a:tab pos="8899525" algn="l"/>
                <a:tab pos="9356725" algn="l"/>
              </a:tabLst>
              <a:defRPr/>
            </a:pPr>
            <a:r>
              <a:rPr lang="en-US" dirty="0">
                <a:solidFill>
                  <a:srgbClr val="000000"/>
                </a:solidFill>
                <a:cs typeface="Times New Roman" pitchFamily="16" charset="0"/>
              </a:rPr>
              <a:t>As a result, DAE labs would be required to spend additional resources, which would </a:t>
            </a:r>
            <a:r>
              <a:rPr lang="en-US" dirty="0">
                <a:solidFill>
                  <a:srgbClr val="FF0000"/>
                </a:solidFill>
                <a:cs typeface="Times New Roman" pitchFamily="16" charset="0"/>
              </a:rPr>
              <a:t>result in delays and consequent cost escalations.</a:t>
            </a:r>
          </a:p>
          <a:p>
            <a:pPr marL="214313" indent="-212725" algn="just" eaLnBrk="1">
              <a:lnSpc>
                <a:spcPct val="93000"/>
              </a:lnSpc>
              <a:buSzPct val="100000"/>
              <a:tabLst>
                <a:tab pos="212725" algn="l"/>
                <a:tab pos="669925" algn="l"/>
                <a:tab pos="1127125" algn="l"/>
                <a:tab pos="1584325" algn="l"/>
                <a:tab pos="2041525" algn="l"/>
                <a:tab pos="2498725" algn="l"/>
                <a:tab pos="2955925" algn="l"/>
                <a:tab pos="3413125" algn="l"/>
                <a:tab pos="3870325" algn="l"/>
                <a:tab pos="4327525" algn="l"/>
                <a:tab pos="4784725" algn="l"/>
                <a:tab pos="5241925" algn="l"/>
                <a:tab pos="5699125" algn="l"/>
                <a:tab pos="6156325" algn="l"/>
                <a:tab pos="6613525" algn="l"/>
                <a:tab pos="7070725" algn="l"/>
                <a:tab pos="7527925" algn="l"/>
                <a:tab pos="7985125" algn="l"/>
                <a:tab pos="8442325" algn="l"/>
                <a:tab pos="8899525" algn="l"/>
                <a:tab pos="9356725" algn="l"/>
              </a:tabLst>
              <a:defRPr/>
            </a:pPr>
            <a:r>
              <a:rPr lang="en-US" dirty="0">
                <a:solidFill>
                  <a:srgbClr val="000000"/>
                </a:solidFill>
                <a:cs typeface="Times New Roman" pitchFamily="16" charset="0"/>
              </a:rPr>
              <a:t> </a:t>
            </a:r>
          </a:p>
          <a:p>
            <a:pPr marL="214313" indent="-212725" algn="just" eaLnBrk="1">
              <a:lnSpc>
                <a:spcPct val="93000"/>
              </a:lnSpc>
              <a:buSzPct val="100000"/>
              <a:tabLst>
                <a:tab pos="212725" algn="l"/>
                <a:tab pos="669925" algn="l"/>
                <a:tab pos="1127125" algn="l"/>
                <a:tab pos="1584325" algn="l"/>
                <a:tab pos="2041525" algn="l"/>
                <a:tab pos="2498725" algn="l"/>
                <a:tab pos="2955925" algn="l"/>
                <a:tab pos="3413125" algn="l"/>
                <a:tab pos="3870325" algn="l"/>
                <a:tab pos="4327525" algn="l"/>
                <a:tab pos="4784725" algn="l"/>
                <a:tab pos="5241925" algn="l"/>
                <a:tab pos="5699125" algn="l"/>
                <a:tab pos="6156325" algn="l"/>
                <a:tab pos="6613525" algn="l"/>
                <a:tab pos="7070725" algn="l"/>
                <a:tab pos="7527925" algn="l"/>
                <a:tab pos="7985125" algn="l"/>
                <a:tab pos="8442325" algn="l"/>
                <a:tab pos="8899525" algn="l"/>
                <a:tab pos="9356725" algn="l"/>
              </a:tabLst>
              <a:defRPr/>
            </a:pPr>
            <a:endParaRPr lang="en-US" dirty="0">
              <a:solidFill>
                <a:srgbClr val="000000"/>
              </a:solidFill>
              <a:cs typeface="Times New Roman" pitchFamily="16" charset="0"/>
            </a:endParaRPr>
          </a:p>
          <a:p>
            <a:pPr marL="212725" indent="-212725" algn="just" eaLnBrk="1">
              <a:lnSpc>
                <a:spcPct val="93000"/>
              </a:lnSpc>
              <a:buClr>
                <a:srgbClr val="000000"/>
              </a:buClr>
              <a:buSzPct val="100000"/>
              <a:buFont typeface="Times New Roman" pitchFamily="16" charset="0"/>
              <a:buBlip>
                <a:blip r:embed="rId3"/>
              </a:buBlip>
              <a:tabLst>
                <a:tab pos="212725" algn="l"/>
                <a:tab pos="669925" algn="l"/>
                <a:tab pos="1127125" algn="l"/>
                <a:tab pos="1584325" algn="l"/>
                <a:tab pos="2041525" algn="l"/>
                <a:tab pos="2498725" algn="l"/>
                <a:tab pos="2955925" algn="l"/>
                <a:tab pos="3413125" algn="l"/>
                <a:tab pos="3870325" algn="l"/>
                <a:tab pos="4327525" algn="l"/>
                <a:tab pos="4784725" algn="l"/>
                <a:tab pos="5241925" algn="l"/>
                <a:tab pos="5699125" algn="l"/>
                <a:tab pos="6156325" algn="l"/>
                <a:tab pos="6613525" algn="l"/>
                <a:tab pos="7070725" algn="l"/>
                <a:tab pos="7527925" algn="l"/>
                <a:tab pos="7985125" algn="l"/>
                <a:tab pos="8442325" algn="l"/>
                <a:tab pos="8899525" algn="l"/>
                <a:tab pos="9356725" algn="l"/>
              </a:tabLst>
              <a:defRPr/>
            </a:pPr>
            <a:r>
              <a:rPr lang="en-US" dirty="0">
                <a:solidFill>
                  <a:srgbClr val="000000"/>
                </a:solidFill>
                <a:cs typeface="Times New Roman" pitchFamily="16" charset="0"/>
              </a:rPr>
              <a:t>In the July 2016 IIFC Review Meeting </a:t>
            </a:r>
            <a:r>
              <a:rPr lang="en-US" dirty="0" err="1">
                <a:solidFill>
                  <a:srgbClr val="FF0000"/>
                </a:solidFill>
                <a:cs typeface="Times New Roman" pitchFamily="16" charset="0"/>
              </a:rPr>
              <a:t>Fermilab</a:t>
            </a:r>
            <a:r>
              <a:rPr lang="en-US" dirty="0">
                <a:solidFill>
                  <a:srgbClr val="FF0000"/>
                </a:solidFill>
                <a:cs typeface="Times New Roman" pitchFamily="16" charset="0"/>
              </a:rPr>
              <a:t> had said that they were working towards resolving one of these issues</a:t>
            </a:r>
            <a:r>
              <a:rPr lang="en-US" dirty="0">
                <a:solidFill>
                  <a:srgbClr val="000000"/>
                </a:solidFill>
                <a:cs typeface="Times New Roman" pitchFamily="16" charset="0"/>
              </a:rPr>
              <a:t>, related to HB650cavities, and were considering appointing a consultant to help overcome this issue.</a:t>
            </a:r>
          </a:p>
          <a:p>
            <a:pPr marL="214313" indent="-212725" algn="just" eaLnBrk="1">
              <a:lnSpc>
                <a:spcPct val="93000"/>
              </a:lnSpc>
              <a:buSzPct val="100000"/>
              <a:tabLst>
                <a:tab pos="212725" algn="l"/>
                <a:tab pos="669925" algn="l"/>
                <a:tab pos="1127125" algn="l"/>
                <a:tab pos="1584325" algn="l"/>
                <a:tab pos="2041525" algn="l"/>
                <a:tab pos="2498725" algn="l"/>
                <a:tab pos="2955925" algn="l"/>
                <a:tab pos="3413125" algn="l"/>
                <a:tab pos="3870325" algn="l"/>
                <a:tab pos="4327525" algn="l"/>
                <a:tab pos="4784725" algn="l"/>
                <a:tab pos="5241925" algn="l"/>
                <a:tab pos="5699125" algn="l"/>
                <a:tab pos="6156325" algn="l"/>
                <a:tab pos="6613525" algn="l"/>
                <a:tab pos="7070725" algn="l"/>
                <a:tab pos="7527925" algn="l"/>
                <a:tab pos="7985125" algn="l"/>
                <a:tab pos="8442325" algn="l"/>
                <a:tab pos="8899525" algn="l"/>
                <a:tab pos="9356725" algn="l"/>
              </a:tabLst>
              <a:defRPr/>
            </a:pPr>
            <a:endParaRPr lang="en-US" dirty="0">
              <a:solidFill>
                <a:srgbClr val="000000"/>
              </a:solidFill>
              <a:cs typeface="Times New Roman" pitchFamily="16" charset="0"/>
            </a:endParaRPr>
          </a:p>
          <a:p>
            <a:pPr marL="214313" indent="-212725" algn="just" eaLnBrk="1">
              <a:lnSpc>
                <a:spcPct val="93000"/>
              </a:lnSpc>
              <a:buSzPct val="100000"/>
              <a:tabLst>
                <a:tab pos="212725" algn="l"/>
                <a:tab pos="669925" algn="l"/>
                <a:tab pos="1127125" algn="l"/>
                <a:tab pos="1584325" algn="l"/>
                <a:tab pos="2041525" algn="l"/>
                <a:tab pos="2498725" algn="l"/>
                <a:tab pos="2955925" algn="l"/>
                <a:tab pos="3413125" algn="l"/>
                <a:tab pos="3870325" algn="l"/>
                <a:tab pos="4327525" algn="l"/>
                <a:tab pos="4784725" algn="l"/>
                <a:tab pos="5241925" algn="l"/>
                <a:tab pos="5699125" algn="l"/>
                <a:tab pos="6156325" algn="l"/>
                <a:tab pos="6613525" algn="l"/>
                <a:tab pos="7070725" algn="l"/>
                <a:tab pos="7527925" algn="l"/>
                <a:tab pos="7985125" algn="l"/>
                <a:tab pos="8442325" algn="l"/>
                <a:tab pos="8899525" algn="l"/>
                <a:tab pos="9356725" algn="l"/>
              </a:tabLst>
              <a:defRPr/>
            </a:pPr>
            <a:endParaRPr lang="en-US" dirty="0">
              <a:solidFill>
                <a:srgbClr val="000000"/>
              </a:solidFill>
              <a:cs typeface="Times New Roman" pitchFamily="16" charset="0"/>
            </a:endParaRPr>
          </a:p>
          <a:p>
            <a:pPr marL="214313" indent="-212725" algn="just" eaLnBrk="1">
              <a:lnSpc>
                <a:spcPct val="93000"/>
              </a:lnSpc>
              <a:buSzPct val="100000"/>
              <a:tabLst>
                <a:tab pos="212725" algn="l"/>
                <a:tab pos="669925" algn="l"/>
                <a:tab pos="1127125" algn="l"/>
                <a:tab pos="1584325" algn="l"/>
                <a:tab pos="2041525" algn="l"/>
                <a:tab pos="2498725" algn="l"/>
                <a:tab pos="2955925" algn="l"/>
                <a:tab pos="3413125" algn="l"/>
                <a:tab pos="3870325" algn="l"/>
                <a:tab pos="4327525" algn="l"/>
                <a:tab pos="4784725" algn="l"/>
                <a:tab pos="5241925" algn="l"/>
                <a:tab pos="5699125" algn="l"/>
                <a:tab pos="6156325" algn="l"/>
                <a:tab pos="6613525" algn="l"/>
                <a:tab pos="7070725" algn="l"/>
                <a:tab pos="7527925" algn="l"/>
                <a:tab pos="7985125" algn="l"/>
                <a:tab pos="8442325" algn="l"/>
                <a:tab pos="8899525" algn="l"/>
                <a:tab pos="9356725" algn="l"/>
              </a:tabLst>
              <a:defRPr/>
            </a:pPr>
            <a:endParaRPr lang="en-US" dirty="0">
              <a:solidFill>
                <a:srgbClr val="000000"/>
              </a:solidFill>
              <a:cs typeface="Times New Roman" pitchFamily="16" charset="0"/>
            </a:endParaRPr>
          </a:p>
          <a:p>
            <a:pPr marL="214313" indent="-212725" eaLnBrk="1">
              <a:lnSpc>
                <a:spcPct val="93000"/>
              </a:lnSpc>
              <a:buSzPct val="100000"/>
              <a:tabLst>
                <a:tab pos="212725" algn="l"/>
                <a:tab pos="669925" algn="l"/>
                <a:tab pos="1127125" algn="l"/>
                <a:tab pos="1584325" algn="l"/>
                <a:tab pos="2041525" algn="l"/>
                <a:tab pos="2498725" algn="l"/>
                <a:tab pos="2955925" algn="l"/>
                <a:tab pos="3413125" algn="l"/>
                <a:tab pos="3870325" algn="l"/>
                <a:tab pos="4327525" algn="l"/>
                <a:tab pos="4784725" algn="l"/>
                <a:tab pos="5241925" algn="l"/>
                <a:tab pos="5699125" algn="l"/>
                <a:tab pos="6156325" algn="l"/>
                <a:tab pos="6613525" algn="l"/>
                <a:tab pos="7070725" algn="l"/>
                <a:tab pos="7527925" algn="l"/>
                <a:tab pos="7985125" algn="l"/>
                <a:tab pos="8442325" algn="l"/>
                <a:tab pos="8899525" algn="l"/>
                <a:tab pos="9356725" algn="l"/>
              </a:tabLst>
              <a:defRPr/>
            </a:pPr>
            <a:r>
              <a:rPr lang="en-US" b="1" dirty="0">
                <a:solidFill>
                  <a:srgbClr val="FF0000"/>
                </a:solidFill>
                <a:cs typeface="Times New Roman" pitchFamily="16" charset="0"/>
              </a:rPr>
              <a:t>This is another important issue for DAE that needs to be addressed urgently. </a:t>
            </a:r>
          </a:p>
          <a:p>
            <a:pPr marL="214313" indent="-212725" algn="just" eaLnBrk="1">
              <a:lnSpc>
                <a:spcPct val="93000"/>
              </a:lnSpc>
              <a:buSzPct val="100000"/>
              <a:tabLst>
                <a:tab pos="212725" algn="l"/>
                <a:tab pos="669925" algn="l"/>
                <a:tab pos="1127125" algn="l"/>
                <a:tab pos="1584325" algn="l"/>
                <a:tab pos="2041525" algn="l"/>
                <a:tab pos="2498725" algn="l"/>
                <a:tab pos="2955925" algn="l"/>
                <a:tab pos="3413125" algn="l"/>
                <a:tab pos="3870325" algn="l"/>
                <a:tab pos="4327525" algn="l"/>
                <a:tab pos="4784725" algn="l"/>
                <a:tab pos="5241925" algn="l"/>
                <a:tab pos="5699125" algn="l"/>
                <a:tab pos="6156325" algn="l"/>
                <a:tab pos="6613525" algn="l"/>
                <a:tab pos="7070725" algn="l"/>
                <a:tab pos="7527925" algn="l"/>
                <a:tab pos="7985125" algn="l"/>
                <a:tab pos="8442325" algn="l"/>
                <a:tab pos="8899525" algn="l"/>
                <a:tab pos="9356725" algn="l"/>
              </a:tabLst>
              <a:defRPr/>
            </a:pPr>
            <a:endParaRPr lang="en-US" b="1" dirty="0">
              <a:solidFill>
                <a:srgbClr val="FF0000"/>
              </a:solidFill>
              <a:cs typeface="Times New Roman" pitchFamily="16" charset="0"/>
            </a:endParaRPr>
          </a:p>
        </p:txBody>
      </p:sp>
      <p:sp>
        <p:nvSpPr>
          <p:cNvPr id="2" name="Slide Number Placeholder 1"/>
          <p:cNvSpPr>
            <a:spLocks noGrp="1"/>
          </p:cNvSpPr>
          <p:nvPr>
            <p:ph type="sldNum" idx="10"/>
          </p:nvPr>
        </p:nvSpPr>
        <p:spPr>
          <a:noFill/>
          <a:ln w="9525" cap="flat">
            <a:noFill/>
            <a:round/>
            <a:headEnd/>
            <a:tailEnd/>
          </a:ln>
          <a:effectLst/>
        </p:spPr>
        <p:txBody>
          <a:bodyPr vert="horz" wrap="square" lIns="0" tIns="0" rIns="0" bIns="0" numCol="1" anchor="t" anchorCtr="0" compatLnSpc="1">
            <a:prstTxWarp prst="textNoShape">
              <a:avLst/>
            </a:prstTxWarp>
          </a:bodyPr>
          <a:lstStyle/>
          <a:p>
            <a:pPr algn="ctr"/>
            <a:fld id="{E59FCC04-03C1-4693-8E73-F9E735037B41}" type="slidenum">
              <a:rPr lang="en-US" altLang="en-US">
                <a:solidFill>
                  <a:schemeClr val="tx1"/>
                </a:solidFill>
              </a:rPr>
              <a:pPr algn="ctr"/>
              <a:t>11</a:t>
            </a:fld>
            <a:endParaRPr lang="en-US" altLang="en-US">
              <a:solidFill>
                <a:schemeClr val="tx1"/>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314" name="Text Box 2"/>
          <p:cNvSpPr txBox="1">
            <a:spLocks noChangeArrowheads="1"/>
          </p:cNvSpPr>
          <p:nvPr/>
        </p:nvSpPr>
        <p:spPr bwMode="auto">
          <a:xfrm>
            <a:off x="364711" y="1403573"/>
            <a:ext cx="9418638" cy="5911850"/>
          </a:xfrm>
          <a:prstGeom prst="rect">
            <a:avLst/>
          </a:prstGeom>
          <a:noFill/>
          <a:ln w="9525" cap="flat">
            <a:noFill/>
            <a:round/>
            <a:headEnd/>
            <a:tailEnd/>
          </a:ln>
          <a:effectLst/>
        </p:spPr>
        <p:txBody>
          <a:bodyPr lIns="90000" tIns="60840" rIns="90000" bIns="45000"/>
          <a:lstStyle/>
          <a:p>
            <a:pPr marL="212725" indent="-212725" eaLnBrk="1">
              <a:lnSpc>
                <a:spcPct val="93000"/>
              </a:lnSpc>
              <a:buClr>
                <a:srgbClr val="000000"/>
              </a:buClr>
              <a:buSzPct val="100000"/>
              <a:buFont typeface="Times New Roman" pitchFamily="16" charset="0"/>
              <a:buBlip>
                <a:blip r:embed="rId3"/>
              </a:buBlip>
              <a:tabLst>
                <a:tab pos="212725" algn="l"/>
                <a:tab pos="669925" algn="l"/>
                <a:tab pos="1127125" algn="l"/>
                <a:tab pos="1584325" algn="l"/>
                <a:tab pos="2041525" algn="l"/>
                <a:tab pos="2498725" algn="l"/>
                <a:tab pos="2955925" algn="l"/>
                <a:tab pos="3413125" algn="l"/>
                <a:tab pos="3870325" algn="l"/>
                <a:tab pos="4327525" algn="l"/>
                <a:tab pos="4784725" algn="l"/>
                <a:tab pos="5241925" algn="l"/>
                <a:tab pos="5699125" algn="l"/>
                <a:tab pos="6156325" algn="l"/>
                <a:tab pos="6613525" algn="l"/>
                <a:tab pos="7070725" algn="l"/>
                <a:tab pos="7527925" algn="l"/>
                <a:tab pos="7985125" algn="l"/>
                <a:tab pos="8442325" algn="l"/>
                <a:tab pos="8899525" algn="l"/>
                <a:tab pos="9356725" algn="l"/>
              </a:tabLst>
              <a:defRPr/>
            </a:pPr>
            <a:r>
              <a:rPr lang="en-US" dirty="0">
                <a:solidFill>
                  <a:srgbClr val="000000"/>
                </a:solidFill>
              </a:rPr>
              <a:t>The Joint Project Document (JPD), envisaged the R&amp;D phase </a:t>
            </a:r>
            <a:r>
              <a:rPr lang="en-US" dirty="0">
                <a:solidFill>
                  <a:srgbClr val="FF0000"/>
                </a:solidFill>
              </a:rPr>
              <a:t>closing by mid-2018</a:t>
            </a:r>
            <a:r>
              <a:rPr lang="en-US" dirty="0">
                <a:solidFill>
                  <a:srgbClr val="000000"/>
                </a:solidFill>
              </a:rPr>
              <a:t>.</a:t>
            </a:r>
          </a:p>
          <a:p>
            <a:pPr marL="214313" indent="-212725" algn="just" eaLnBrk="1">
              <a:lnSpc>
                <a:spcPct val="93000"/>
              </a:lnSpc>
              <a:buSzPct val="100000"/>
              <a:tabLst>
                <a:tab pos="212725" algn="l"/>
                <a:tab pos="669925" algn="l"/>
                <a:tab pos="1127125" algn="l"/>
                <a:tab pos="1584325" algn="l"/>
                <a:tab pos="2041525" algn="l"/>
                <a:tab pos="2498725" algn="l"/>
                <a:tab pos="2955925" algn="l"/>
                <a:tab pos="3413125" algn="l"/>
                <a:tab pos="3870325" algn="l"/>
                <a:tab pos="4327525" algn="l"/>
                <a:tab pos="4784725" algn="l"/>
                <a:tab pos="5241925" algn="l"/>
                <a:tab pos="5699125" algn="l"/>
                <a:tab pos="6156325" algn="l"/>
                <a:tab pos="6613525" algn="l"/>
                <a:tab pos="7070725" algn="l"/>
                <a:tab pos="7527925" algn="l"/>
                <a:tab pos="7985125" algn="l"/>
                <a:tab pos="8442325" algn="l"/>
                <a:tab pos="8899525" algn="l"/>
                <a:tab pos="9356725" algn="l"/>
              </a:tabLst>
              <a:defRPr/>
            </a:pPr>
            <a:endParaRPr lang="en-US" dirty="0">
              <a:solidFill>
                <a:srgbClr val="000000"/>
              </a:solidFill>
              <a:cs typeface="Times New Roman" pitchFamily="16" charset="0"/>
            </a:endParaRPr>
          </a:p>
          <a:p>
            <a:pPr marL="214313" indent="-212725" algn="just" eaLnBrk="1">
              <a:lnSpc>
                <a:spcPct val="93000"/>
              </a:lnSpc>
              <a:buSzPct val="100000"/>
              <a:tabLst>
                <a:tab pos="212725" algn="l"/>
                <a:tab pos="669925" algn="l"/>
                <a:tab pos="1127125" algn="l"/>
                <a:tab pos="1584325" algn="l"/>
                <a:tab pos="2041525" algn="l"/>
                <a:tab pos="2498725" algn="l"/>
                <a:tab pos="2955925" algn="l"/>
                <a:tab pos="3413125" algn="l"/>
                <a:tab pos="3870325" algn="l"/>
                <a:tab pos="4327525" algn="l"/>
                <a:tab pos="4784725" algn="l"/>
                <a:tab pos="5241925" algn="l"/>
                <a:tab pos="5699125" algn="l"/>
                <a:tab pos="6156325" algn="l"/>
                <a:tab pos="6613525" algn="l"/>
                <a:tab pos="7070725" algn="l"/>
                <a:tab pos="7527925" algn="l"/>
                <a:tab pos="7985125" algn="l"/>
                <a:tab pos="8442325" algn="l"/>
                <a:tab pos="8899525" algn="l"/>
                <a:tab pos="9356725" algn="l"/>
              </a:tabLst>
              <a:defRPr/>
            </a:pPr>
            <a:endParaRPr lang="en-US" dirty="0">
              <a:solidFill>
                <a:srgbClr val="000000"/>
              </a:solidFill>
              <a:cs typeface="Times New Roman" pitchFamily="16" charset="0"/>
            </a:endParaRPr>
          </a:p>
          <a:p>
            <a:pPr marL="212725" indent="-212725" algn="just" eaLnBrk="1">
              <a:lnSpc>
                <a:spcPct val="93000"/>
              </a:lnSpc>
              <a:buClr>
                <a:srgbClr val="000000"/>
              </a:buClr>
              <a:buSzPct val="100000"/>
              <a:buFont typeface="Times New Roman" pitchFamily="16" charset="0"/>
              <a:buBlip>
                <a:blip r:embed="rId3"/>
              </a:buBlip>
              <a:tabLst>
                <a:tab pos="212725" algn="l"/>
                <a:tab pos="669925" algn="l"/>
                <a:tab pos="1127125" algn="l"/>
                <a:tab pos="1584325" algn="l"/>
                <a:tab pos="2041525" algn="l"/>
                <a:tab pos="2498725" algn="l"/>
                <a:tab pos="2955925" algn="l"/>
                <a:tab pos="3413125" algn="l"/>
                <a:tab pos="3870325" algn="l"/>
                <a:tab pos="4327525" algn="l"/>
                <a:tab pos="4784725" algn="l"/>
                <a:tab pos="5241925" algn="l"/>
                <a:tab pos="5699125" algn="l"/>
                <a:tab pos="6156325" algn="l"/>
                <a:tab pos="6613525" algn="l"/>
                <a:tab pos="7070725" algn="l"/>
                <a:tab pos="7527925" algn="l"/>
                <a:tab pos="7985125" algn="l"/>
                <a:tab pos="8442325" algn="l"/>
                <a:tab pos="8899525" algn="l"/>
                <a:tab pos="9356725" algn="l"/>
              </a:tabLst>
              <a:defRPr/>
            </a:pPr>
            <a:r>
              <a:rPr lang="en-US" dirty="0">
                <a:solidFill>
                  <a:srgbClr val="000000"/>
                </a:solidFill>
                <a:cs typeface="Times New Roman" pitchFamily="16" charset="0"/>
              </a:rPr>
              <a:t>Meanwhile, due to current financial planning associated with the PIP-II project, </a:t>
            </a:r>
            <a:r>
              <a:rPr lang="en-US" dirty="0">
                <a:solidFill>
                  <a:srgbClr val="FF0000"/>
                </a:solidFill>
                <a:cs typeface="Times New Roman" pitchFamily="16" charset="0"/>
              </a:rPr>
              <a:t>DOE and FNAL have extended the R&amp;D phase of the project to 2020. </a:t>
            </a:r>
          </a:p>
          <a:p>
            <a:pPr marL="214313" indent="-212725" algn="just" eaLnBrk="1">
              <a:lnSpc>
                <a:spcPct val="93000"/>
              </a:lnSpc>
              <a:buSzPct val="100000"/>
              <a:tabLst>
                <a:tab pos="212725" algn="l"/>
                <a:tab pos="669925" algn="l"/>
                <a:tab pos="1127125" algn="l"/>
                <a:tab pos="1584325" algn="l"/>
                <a:tab pos="2041525" algn="l"/>
                <a:tab pos="2498725" algn="l"/>
                <a:tab pos="2955925" algn="l"/>
                <a:tab pos="3413125" algn="l"/>
                <a:tab pos="3870325" algn="l"/>
                <a:tab pos="4327525" algn="l"/>
                <a:tab pos="4784725" algn="l"/>
                <a:tab pos="5241925" algn="l"/>
                <a:tab pos="5699125" algn="l"/>
                <a:tab pos="6156325" algn="l"/>
                <a:tab pos="6613525" algn="l"/>
                <a:tab pos="7070725" algn="l"/>
                <a:tab pos="7527925" algn="l"/>
                <a:tab pos="7985125" algn="l"/>
                <a:tab pos="8442325" algn="l"/>
                <a:tab pos="8899525" algn="l"/>
                <a:tab pos="9356725" algn="l"/>
              </a:tabLst>
              <a:defRPr/>
            </a:pPr>
            <a:endParaRPr lang="en-US" dirty="0">
              <a:solidFill>
                <a:srgbClr val="000000"/>
              </a:solidFill>
              <a:cs typeface="Times New Roman" pitchFamily="16" charset="0"/>
            </a:endParaRPr>
          </a:p>
          <a:p>
            <a:pPr marL="214313" indent="-212725" algn="just" eaLnBrk="1">
              <a:lnSpc>
                <a:spcPct val="93000"/>
              </a:lnSpc>
              <a:buSzPct val="100000"/>
              <a:tabLst>
                <a:tab pos="212725" algn="l"/>
                <a:tab pos="669925" algn="l"/>
                <a:tab pos="1127125" algn="l"/>
                <a:tab pos="1584325" algn="l"/>
                <a:tab pos="2041525" algn="l"/>
                <a:tab pos="2498725" algn="l"/>
                <a:tab pos="2955925" algn="l"/>
                <a:tab pos="3413125" algn="l"/>
                <a:tab pos="3870325" algn="l"/>
                <a:tab pos="4327525" algn="l"/>
                <a:tab pos="4784725" algn="l"/>
                <a:tab pos="5241925" algn="l"/>
                <a:tab pos="5699125" algn="l"/>
                <a:tab pos="6156325" algn="l"/>
                <a:tab pos="6613525" algn="l"/>
                <a:tab pos="7070725" algn="l"/>
                <a:tab pos="7527925" algn="l"/>
                <a:tab pos="7985125" algn="l"/>
                <a:tab pos="8442325" algn="l"/>
                <a:tab pos="8899525" algn="l"/>
                <a:tab pos="9356725" algn="l"/>
              </a:tabLst>
              <a:defRPr/>
            </a:pPr>
            <a:endParaRPr lang="en-US" dirty="0">
              <a:solidFill>
                <a:srgbClr val="000000"/>
              </a:solidFill>
              <a:cs typeface="Times New Roman" pitchFamily="16" charset="0"/>
            </a:endParaRPr>
          </a:p>
          <a:p>
            <a:pPr marL="212725" indent="-212725" algn="just" eaLnBrk="1">
              <a:lnSpc>
                <a:spcPct val="93000"/>
              </a:lnSpc>
              <a:buClr>
                <a:srgbClr val="000000"/>
              </a:buClr>
              <a:buSzPct val="100000"/>
              <a:buFont typeface="Times New Roman" pitchFamily="16" charset="0"/>
              <a:buBlip>
                <a:blip r:embed="rId3"/>
              </a:buBlip>
              <a:tabLst>
                <a:tab pos="212725" algn="l"/>
                <a:tab pos="669925" algn="l"/>
                <a:tab pos="1127125" algn="l"/>
                <a:tab pos="1584325" algn="l"/>
                <a:tab pos="2041525" algn="l"/>
                <a:tab pos="2498725" algn="l"/>
                <a:tab pos="2955925" algn="l"/>
                <a:tab pos="3413125" algn="l"/>
                <a:tab pos="3870325" algn="l"/>
                <a:tab pos="4327525" algn="l"/>
                <a:tab pos="4784725" algn="l"/>
                <a:tab pos="5241925" algn="l"/>
                <a:tab pos="5699125" algn="l"/>
                <a:tab pos="6156325" algn="l"/>
                <a:tab pos="6613525" algn="l"/>
                <a:tab pos="7070725" algn="l"/>
                <a:tab pos="7527925" algn="l"/>
                <a:tab pos="7985125" algn="l"/>
                <a:tab pos="8442325" algn="l"/>
                <a:tab pos="8899525" algn="l"/>
                <a:tab pos="9356725" algn="l"/>
              </a:tabLst>
              <a:defRPr/>
            </a:pPr>
            <a:r>
              <a:rPr lang="en-US" dirty="0">
                <a:solidFill>
                  <a:srgbClr val="000000"/>
                </a:solidFill>
                <a:cs typeface="Times New Roman" pitchFamily="16" charset="0"/>
              </a:rPr>
              <a:t>Modified schedules for the various deliverables </a:t>
            </a:r>
            <a:r>
              <a:rPr lang="en-US" dirty="0">
                <a:solidFill>
                  <a:srgbClr val="FF0000"/>
                </a:solidFill>
                <a:cs typeface="Times New Roman" pitchFamily="16" charset="0"/>
              </a:rPr>
              <a:t>(Addendum 1)</a:t>
            </a:r>
            <a:r>
              <a:rPr lang="en-US" dirty="0">
                <a:solidFill>
                  <a:srgbClr val="000000"/>
                </a:solidFill>
                <a:cs typeface="Times New Roman" pitchFamily="16" charset="0"/>
              </a:rPr>
              <a:t>, extending up to 2020 have been finalized, for approval by the Principal Coordinators in the </a:t>
            </a:r>
            <a:r>
              <a:rPr lang="en-US" dirty="0">
                <a:solidFill>
                  <a:srgbClr val="FF0000"/>
                </a:solidFill>
                <a:cs typeface="Times New Roman" pitchFamily="16" charset="0"/>
              </a:rPr>
              <a:t>next IIFC Review Meeting scheduled for Jan 2017. </a:t>
            </a:r>
          </a:p>
          <a:p>
            <a:pPr marL="214313" indent="-212725" algn="just" eaLnBrk="1">
              <a:lnSpc>
                <a:spcPct val="93000"/>
              </a:lnSpc>
              <a:buSzPct val="100000"/>
              <a:tabLst>
                <a:tab pos="212725" algn="l"/>
                <a:tab pos="669925" algn="l"/>
                <a:tab pos="1127125" algn="l"/>
                <a:tab pos="1584325" algn="l"/>
                <a:tab pos="2041525" algn="l"/>
                <a:tab pos="2498725" algn="l"/>
                <a:tab pos="2955925" algn="l"/>
                <a:tab pos="3413125" algn="l"/>
                <a:tab pos="3870325" algn="l"/>
                <a:tab pos="4327525" algn="l"/>
                <a:tab pos="4784725" algn="l"/>
                <a:tab pos="5241925" algn="l"/>
                <a:tab pos="5699125" algn="l"/>
                <a:tab pos="6156325" algn="l"/>
                <a:tab pos="6613525" algn="l"/>
                <a:tab pos="7070725" algn="l"/>
                <a:tab pos="7527925" algn="l"/>
                <a:tab pos="7985125" algn="l"/>
                <a:tab pos="8442325" algn="l"/>
                <a:tab pos="8899525" algn="l"/>
                <a:tab pos="9356725" algn="l"/>
              </a:tabLst>
              <a:defRPr/>
            </a:pPr>
            <a:endParaRPr lang="en-US" dirty="0">
              <a:solidFill>
                <a:srgbClr val="FF0000"/>
              </a:solidFill>
              <a:cs typeface="Times New Roman" pitchFamily="16" charset="0"/>
            </a:endParaRPr>
          </a:p>
          <a:p>
            <a:pPr marL="214313" indent="-212725" algn="just" eaLnBrk="1">
              <a:lnSpc>
                <a:spcPct val="93000"/>
              </a:lnSpc>
              <a:buSzPct val="100000"/>
              <a:tabLst>
                <a:tab pos="212725" algn="l"/>
                <a:tab pos="669925" algn="l"/>
                <a:tab pos="1127125" algn="l"/>
                <a:tab pos="1584325" algn="l"/>
                <a:tab pos="2041525" algn="l"/>
                <a:tab pos="2498725" algn="l"/>
                <a:tab pos="2955925" algn="l"/>
                <a:tab pos="3413125" algn="l"/>
                <a:tab pos="3870325" algn="l"/>
                <a:tab pos="4327525" algn="l"/>
                <a:tab pos="4784725" algn="l"/>
                <a:tab pos="5241925" algn="l"/>
                <a:tab pos="5699125" algn="l"/>
                <a:tab pos="6156325" algn="l"/>
                <a:tab pos="6613525" algn="l"/>
                <a:tab pos="7070725" algn="l"/>
                <a:tab pos="7527925" algn="l"/>
                <a:tab pos="7985125" algn="l"/>
                <a:tab pos="8442325" algn="l"/>
                <a:tab pos="8899525" algn="l"/>
                <a:tab pos="9356725" algn="l"/>
              </a:tabLst>
              <a:defRPr/>
            </a:pPr>
            <a:endParaRPr lang="en-US" dirty="0">
              <a:solidFill>
                <a:srgbClr val="000000"/>
              </a:solidFill>
              <a:cs typeface="Times New Roman" pitchFamily="16" charset="0"/>
            </a:endParaRPr>
          </a:p>
          <a:p>
            <a:pPr marL="212725" indent="-212725" algn="just" eaLnBrk="1">
              <a:lnSpc>
                <a:spcPct val="93000"/>
              </a:lnSpc>
              <a:buClr>
                <a:srgbClr val="000000"/>
              </a:buClr>
              <a:buSzPct val="100000"/>
              <a:buFont typeface="Times New Roman" pitchFamily="16" charset="0"/>
              <a:buBlip>
                <a:blip r:embed="rId3"/>
              </a:buBlip>
              <a:tabLst>
                <a:tab pos="212725" algn="l"/>
                <a:tab pos="669925" algn="l"/>
                <a:tab pos="1127125" algn="l"/>
                <a:tab pos="1584325" algn="l"/>
                <a:tab pos="2041525" algn="l"/>
                <a:tab pos="2498725" algn="l"/>
                <a:tab pos="2955925" algn="l"/>
                <a:tab pos="3413125" algn="l"/>
                <a:tab pos="3870325" algn="l"/>
                <a:tab pos="4327525" algn="l"/>
                <a:tab pos="4784725" algn="l"/>
                <a:tab pos="5241925" algn="l"/>
                <a:tab pos="5699125" algn="l"/>
                <a:tab pos="6156325" algn="l"/>
                <a:tab pos="6613525" algn="l"/>
                <a:tab pos="7070725" algn="l"/>
                <a:tab pos="7527925" algn="l"/>
                <a:tab pos="7985125" algn="l"/>
                <a:tab pos="8442325" algn="l"/>
                <a:tab pos="8899525" algn="l"/>
                <a:tab pos="9356725" algn="l"/>
              </a:tabLst>
              <a:defRPr/>
            </a:pPr>
            <a:r>
              <a:rPr lang="en-US" dirty="0">
                <a:solidFill>
                  <a:srgbClr val="000000"/>
                </a:solidFill>
                <a:cs typeface="Times New Roman" pitchFamily="16" charset="0"/>
              </a:rPr>
              <a:t>In parallel, a </a:t>
            </a:r>
            <a:r>
              <a:rPr lang="en-US" dirty="0">
                <a:solidFill>
                  <a:srgbClr val="FF0000"/>
                </a:solidFill>
                <a:cs typeface="Times New Roman" pitchFamily="16" charset="0"/>
              </a:rPr>
              <a:t>list and schedule of deliverables from DOE to DAE</a:t>
            </a:r>
            <a:r>
              <a:rPr lang="en-US" dirty="0">
                <a:solidFill>
                  <a:srgbClr val="000000"/>
                </a:solidFill>
                <a:cs typeface="Times New Roman" pitchFamily="16" charset="0"/>
              </a:rPr>
              <a:t>, related to HISPA design and technology, is also being prepared </a:t>
            </a:r>
            <a:r>
              <a:rPr lang="en-US" dirty="0">
                <a:solidFill>
                  <a:srgbClr val="FF0000"/>
                </a:solidFill>
                <a:cs typeface="Times New Roman" pitchFamily="16" charset="0"/>
              </a:rPr>
              <a:t>(Addendum 2)</a:t>
            </a:r>
            <a:r>
              <a:rPr lang="en-US" dirty="0">
                <a:solidFill>
                  <a:srgbClr val="000000"/>
                </a:solidFill>
                <a:cs typeface="Times New Roman" pitchFamily="16" charset="0"/>
              </a:rPr>
              <a:t>, for approval.</a:t>
            </a:r>
          </a:p>
          <a:p>
            <a:pPr marL="214313" indent="-212725" algn="just" eaLnBrk="1">
              <a:lnSpc>
                <a:spcPct val="93000"/>
              </a:lnSpc>
              <a:buSzPct val="100000"/>
              <a:tabLst>
                <a:tab pos="212725" algn="l"/>
                <a:tab pos="669925" algn="l"/>
                <a:tab pos="1127125" algn="l"/>
                <a:tab pos="1584325" algn="l"/>
                <a:tab pos="2041525" algn="l"/>
                <a:tab pos="2498725" algn="l"/>
                <a:tab pos="2955925" algn="l"/>
                <a:tab pos="3413125" algn="l"/>
                <a:tab pos="3870325" algn="l"/>
                <a:tab pos="4327525" algn="l"/>
                <a:tab pos="4784725" algn="l"/>
                <a:tab pos="5241925" algn="l"/>
                <a:tab pos="5699125" algn="l"/>
                <a:tab pos="6156325" algn="l"/>
                <a:tab pos="6613525" algn="l"/>
                <a:tab pos="7070725" algn="l"/>
                <a:tab pos="7527925" algn="l"/>
                <a:tab pos="7985125" algn="l"/>
                <a:tab pos="8442325" algn="l"/>
                <a:tab pos="8899525" algn="l"/>
                <a:tab pos="9356725" algn="l"/>
              </a:tabLst>
              <a:defRPr/>
            </a:pPr>
            <a:endParaRPr lang="en-US" dirty="0">
              <a:solidFill>
                <a:srgbClr val="000000"/>
              </a:solidFill>
              <a:cs typeface="Times New Roman" pitchFamily="16" charset="0"/>
            </a:endParaRPr>
          </a:p>
          <a:p>
            <a:pPr marL="214313" indent="-212725" algn="just" eaLnBrk="1">
              <a:lnSpc>
                <a:spcPct val="93000"/>
              </a:lnSpc>
              <a:buSzPct val="100000"/>
              <a:tabLst>
                <a:tab pos="212725" algn="l"/>
                <a:tab pos="669925" algn="l"/>
                <a:tab pos="1127125" algn="l"/>
                <a:tab pos="1584325" algn="l"/>
                <a:tab pos="2041525" algn="l"/>
                <a:tab pos="2498725" algn="l"/>
                <a:tab pos="2955925" algn="l"/>
                <a:tab pos="3413125" algn="l"/>
                <a:tab pos="3870325" algn="l"/>
                <a:tab pos="4327525" algn="l"/>
                <a:tab pos="4784725" algn="l"/>
                <a:tab pos="5241925" algn="l"/>
                <a:tab pos="5699125" algn="l"/>
                <a:tab pos="6156325" algn="l"/>
                <a:tab pos="6613525" algn="l"/>
                <a:tab pos="7070725" algn="l"/>
                <a:tab pos="7527925" algn="l"/>
                <a:tab pos="7985125" algn="l"/>
                <a:tab pos="8442325" algn="l"/>
                <a:tab pos="8899525" algn="l"/>
                <a:tab pos="9356725" algn="l"/>
              </a:tabLst>
              <a:defRPr/>
            </a:pPr>
            <a:endParaRPr lang="en-US" dirty="0">
              <a:solidFill>
                <a:srgbClr val="000000"/>
              </a:solidFill>
              <a:cs typeface="Times New Roman" pitchFamily="16" charset="0"/>
            </a:endParaRPr>
          </a:p>
          <a:p>
            <a:pPr marL="212725" indent="-212725" algn="just" eaLnBrk="1">
              <a:lnSpc>
                <a:spcPct val="93000"/>
              </a:lnSpc>
              <a:buClr>
                <a:srgbClr val="000000"/>
              </a:buClr>
              <a:buSzPct val="100000"/>
              <a:buFont typeface="Times New Roman" pitchFamily="16" charset="0"/>
              <a:buBlip>
                <a:blip r:embed="rId3"/>
              </a:buBlip>
              <a:tabLst>
                <a:tab pos="212725" algn="l"/>
                <a:tab pos="669925" algn="l"/>
                <a:tab pos="1127125" algn="l"/>
                <a:tab pos="1584325" algn="l"/>
                <a:tab pos="2041525" algn="l"/>
                <a:tab pos="2498725" algn="l"/>
                <a:tab pos="2955925" algn="l"/>
                <a:tab pos="3413125" algn="l"/>
                <a:tab pos="3870325" algn="l"/>
                <a:tab pos="4327525" algn="l"/>
                <a:tab pos="4784725" algn="l"/>
                <a:tab pos="5241925" algn="l"/>
                <a:tab pos="5699125" algn="l"/>
                <a:tab pos="6156325" algn="l"/>
                <a:tab pos="6613525" algn="l"/>
                <a:tab pos="7070725" algn="l"/>
                <a:tab pos="7527925" algn="l"/>
                <a:tab pos="7985125" algn="l"/>
                <a:tab pos="8442325" algn="l"/>
                <a:tab pos="8899525" algn="l"/>
                <a:tab pos="9356725" algn="l"/>
              </a:tabLst>
              <a:defRPr/>
            </a:pPr>
            <a:r>
              <a:rPr lang="en-US" dirty="0">
                <a:solidFill>
                  <a:srgbClr val="FF0000"/>
                </a:solidFill>
                <a:cs typeface="Times New Roman" pitchFamily="16" charset="0"/>
              </a:rPr>
              <a:t>For continuation of the Indian project beyond March 2017, it will be necessary to prepare a Progress Report for review by the Govt. of India during Q1, 2017. </a:t>
            </a:r>
            <a:r>
              <a:rPr lang="en-US" dirty="0">
                <a:solidFill>
                  <a:srgbClr val="000000"/>
                </a:solidFill>
                <a:cs typeface="Times New Roman" pitchFamily="16" charset="0"/>
              </a:rPr>
              <a:t> </a:t>
            </a:r>
          </a:p>
          <a:p>
            <a:pPr marL="214313" indent="-212725" algn="just" eaLnBrk="1">
              <a:lnSpc>
                <a:spcPct val="93000"/>
              </a:lnSpc>
              <a:buSzPct val="100000"/>
              <a:tabLst>
                <a:tab pos="212725" algn="l"/>
                <a:tab pos="669925" algn="l"/>
                <a:tab pos="1127125" algn="l"/>
                <a:tab pos="1584325" algn="l"/>
                <a:tab pos="2041525" algn="l"/>
                <a:tab pos="2498725" algn="l"/>
                <a:tab pos="2955925" algn="l"/>
                <a:tab pos="3413125" algn="l"/>
                <a:tab pos="3870325" algn="l"/>
                <a:tab pos="4327525" algn="l"/>
                <a:tab pos="4784725" algn="l"/>
                <a:tab pos="5241925" algn="l"/>
                <a:tab pos="5699125" algn="l"/>
                <a:tab pos="6156325" algn="l"/>
                <a:tab pos="6613525" algn="l"/>
                <a:tab pos="7070725" algn="l"/>
                <a:tab pos="7527925" algn="l"/>
                <a:tab pos="7985125" algn="l"/>
                <a:tab pos="8442325" algn="l"/>
                <a:tab pos="8899525" algn="l"/>
                <a:tab pos="9356725" algn="l"/>
              </a:tabLst>
              <a:defRPr/>
            </a:pPr>
            <a:endParaRPr lang="en-US" dirty="0">
              <a:solidFill>
                <a:srgbClr val="000000"/>
              </a:solidFill>
              <a:cs typeface="Times New Roman" pitchFamily="16" charset="0"/>
            </a:endParaRPr>
          </a:p>
        </p:txBody>
      </p:sp>
      <p:sp>
        <p:nvSpPr>
          <p:cNvPr id="23554" name="Text Box 1"/>
          <p:cNvSpPr txBox="1">
            <a:spLocks noChangeArrowheads="1"/>
          </p:cNvSpPr>
          <p:nvPr/>
        </p:nvSpPr>
        <p:spPr bwMode="auto">
          <a:xfrm>
            <a:off x="182149" y="107429"/>
            <a:ext cx="9601200" cy="874713"/>
          </a:xfrm>
          <a:prstGeom prst="rect">
            <a:avLst/>
          </a:prstGeom>
          <a:noFill/>
          <a:ln w="9525">
            <a:noFill/>
            <a:round/>
            <a:headEnd/>
            <a:tailEnd/>
          </a:ln>
        </p:spPr>
        <p:txBody>
          <a:bodyPr lIns="0" tIns="32040" rIns="0" bIns="0" anchor="ctr"/>
          <a:lstStyle/>
          <a:p>
            <a:pPr algn="ctr" eaLnBrk="1">
              <a:lnSpc>
                <a:spcPct val="93000"/>
              </a:lnSpc>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pPr>
            <a:r>
              <a:rPr lang="en-US" altLang="en-US" sz="3600">
                <a:solidFill>
                  <a:srgbClr val="000000"/>
                </a:solidFill>
              </a:rPr>
              <a:t>Present Status</a:t>
            </a:r>
          </a:p>
        </p:txBody>
      </p:sp>
      <p:sp>
        <p:nvSpPr>
          <p:cNvPr id="5" name="Slide Number Placeholder 4"/>
          <p:cNvSpPr>
            <a:spLocks noGrp="1"/>
          </p:cNvSpPr>
          <p:nvPr>
            <p:ph type="sldNum" idx="10"/>
          </p:nvPr>
        </p:nvSpPr>
        <p:spPr>
          <a:noFill/>
          <a:ln w="9525" cap="flat">
            <a:noFill/>
            <a:round/>
            <a:headEnd/>
            <a:tailEnd/>
          </a:ln>
          <a:effectLst/>
        </p:spPr>
        <p:txBody>
          <a:bodyPr vert="horz" wrap="square" lIns="0" tIns="0" rIns="0" bIns="0" numCol="1" anchor="t" anchorCtr="0" compatLnSpc="1">
            <a:prstTxWarp prst="textNoShape">
              <a:avLst/>
            </a:prstTxWarp>
          </a:bodyPr>
          <a:lstStyle/>
          <a:p>
            <a:pPr algn="ctr"/>
            <a:fld id="{E59FCC04-03C1-4693-8E73-F9E735037B41}" type="slidenum">
              <a:rPr lang="en-US" altLang="en-US">
                <a:solidFill>
                  <a:schemeClr val="tx1"/>
                </a:solidFill>
              </a:rPr>
              <a:pPr algn="ctr"/>
              <a:t>12</a:t>
            </a:fld>
            <a:endParaRPr lang="en-US" altLang="en-US">
              <a:solidFill>
                <a:schemeClr val="tx1"/>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602" name="Text Box 1"/>
          <p:cNvSpPr txBox="1">
            <a:spLocks noChangeArrowheads="1"/>
          </p:cNvSpPr>
          <p:nvPr/>
        </p:nvSpPr>
        <p:spPr bwMode="auto">
          <a:xfrm>
            <a:off x="182563" y="-4763"/>
            <a:ext cx="9601200" cy="1069976"/>
          </a:xfrm>
          <a:prstGeom prst="rect">
            <a:avLst/>
          </a:prstGeom>
          <a:noFill/>
          <a:ln w="9525">
            <a:noFill/>
            <a:round/>
            <a:headEnd/>
            <a:tailEnd/>
          </a:ln>
        </p:spPr>
        <p:txBody>
          <a:bodyPr lIns="0" tIns="32040" rIns="0" bIns="0" anchor="ctr"/>
          <a:lstStyle/>
          <a:p>
            <a:pPr algn="ctr" eaLnBrk="1">
              <a:lnSpc>
                <a:spcPct val="93000"/>
              </a:lnSpc>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pPr>
            <a:r>
              <a:rPr lang="en-US" altLang="en-US" sz="3600">
                <a:solidFill>
                  <a:srgbClr val="000000"/>
                </a:solidFill>
              </a:rPr>
              <a:t>The ISNS Project</a:t>
            </a:r>
          </a:p>
        </p:txBody>
      </p:sp>
      <p:sp>
        <p:nvSpPr>
          <p:cNvPr id="25603" name="Text Box 2"/>
          <p:cNvSpPr txBox="1">
            <a:spLocks noChangeArrowheads="1"/>
          </p:cNvSpPr>
          <p:nvPr/>
        </p:nvSpPr>
        <p:spPr bwMode="auto">
          <a:xfrm>
            <a:off x="254000" y="993775"/>
            <a:ext cx="9693275" cy="2620963"/>
          </a:xfrm>
          <a:prstGeom prst="rect">
            <a:avLst/>
          </a:prstGeom>
          <a:noFill/>
          <a:ln w="9525">
            <a:noFill/>
            <a:round/>
            <a:headEnd/>
            <a:tailEnd/>
          </a:ln>
        </p:spPr>
        <p:txBody>
          <a:bodyPr lIns="90000" tIns="60840" rIns="90000" bIns="45000"/>
          <a:lstStyle/>
          <a:p>
            <a:pPr algn="just" eaLnBrk="1">
              <a:lnSpc>
                <a:spcPct val="93000"/>
              </a:lnSpc>
              <a:spcBef>
                <a:spcPts val="1400"/>
              </a:spcBef>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pPr>
            <a:r>
              <a:rPr lang="en-IN" altLang="en-US" dirty="0">
                <a:solidFill>
                  <a:srgbClr val="000000"/>
                </a:solidFill>
              </a:rPr>
              <a:t>As a part of the ongoing </a:t>
            </a:r>
            <a:r>
              <a:rPr lang="en-IN" altLang="en-US" dirty="0" err="1">
                <a:solidFill>
                  <a:srgbClr val="000000"/>
                </a:solidFill>
              </a:rPr>
              <a:t>XIIth</a:t>
            </a:r>
            <a:r>
              <a:rPr lang="en-IN" altLang="en-US" dirty="0">
                <a:solidFill>
                  <a:srgbClr val="000000"/>
                </a:solidFill>
              </a:rPr>
              <a:t> plan project titled “R&amp;D activities for high energy proton </a:t>
            </a:r>
            <a:r>
              <a:rPr lang="en-IN" altLang="en-US" dirty="0" err="1">
                <a:solidFill>
                  <a:srgbClr val="000000"/>
                </a:solidFill>
              </a:rPr>
              <a:t>linac</a:t>
            </a:r>
            <a:r>
              <a:rPr lang="en-IN" altLang="en-US" dirty="0">
                <a:solidFill>
                  <a:srgbClr val="000000"/>
                </a:solidFill>
              </a:rPr>
              <a:t> based spallation neutron source”, the work on physics design of various subsystems of the injector </a:t>
            </a:r>
            <a:r>
              <a:rPr lang="en-IN" altLang="en-US" dirty="0" err="1">
                <a:solidFill>
                  <a:srgbClr val="000000"/>
                </a:solidFill>
              </a:rPr>
              <a:t>linac</a:t>
            </a:r>
            <a:r>
              <a:rPr lang="en-IN" altLang="en-US" dirty="0">
                <a:solidFill>
                  <a:srgbClr val="000000"/>
                </a:solidFill>
              </a:rPr>
              <a:t> and accumulator ring has been taken up at RRCAT. For the 1 GeV H</a:t>
            </a:r>
            <a:r>
              <a:rPr lang="en-IN" altLang="en-US" baseline="17000" dirty="0">
                <a:solidFill>
                  <a:srgbClr val="000000"/>
                </a:solidFill>
              </a:rPr>
              <a:t>-</a:t>
            </a:r>
            <a:r>
              <a:rPr lang="en-IN" altLang="en-US" dirty="0">
                <a:solidFill>
                  <a:srgbClr val="000000"/>
                </a:solidFill>
              </a:rPr>
              <a:t> injector </a:t>
            </a:r>
            <a:r>
              <a:rPr lang="en-IN" altLang="en-US" dirty="0" err="1">
                <a:solidFill>
                  <a:srgbClr val="000000"/>
                </a:solidFill>
              </a:rPr>
              <a:t>linac</a:t>
            </a:r>
            <a:r>
              <a:rPr lang="en-IN" altLang="en-US" dirty="0">
                <a:solidFill>
                  <a:srgbClr val="000000"/>
                </a:solidFill>
              </a:rPr>
              <a:t>, physics design studies of individual systems has been completed, and the end to end beam dynamics simulation studies have been performed to ensure that the stringent beam dynamics criteria are satisfied for the optimized lattice. Physics design studies to optimize the linear lattice of the accumulator ring has also been completed. The design studies for the beam transport lines from the injector </a:t>
            </a:r>
            <a:r>
              <a:rPr lang="en-IN" altLang="en-US" dirty="0" err="1">
                <a:solidFill>
                  <a:srgbClr val="000000"/>
                </a:solidFill>
              </a:rPr>
              <a:t>linac</a:t>
            </a:r>
            <a:r>
              <a:rPr lang="en-IN" altLang="en-US" dirty="0">
                <a:solidFill>
                  <a:srgbClr val="000000"/>
                </a:solidFill>
              </a:rPr>
              <a:t> to the accumulator ring, and from the accumulator ring to target are currently in progress. The use of low-</a:t>
            </a:r>
            <a:r>
              <a:rPr lang="en-IN" altLang="en-US" dirty="0">
                <a:solidFill>
                  <a:srgbClr val="000000"/>
                </a:solidFill>
                <a:latin typeface="Symbol" panose="05050102010706020507" pitchFamily="18" charset="2"/>
              </a:rPr>
              <a:t>b</a:t>
            </a:r>
            <a:r>
              <a:rPr lang="en-IN" altLang="en-US" dirty="0">
                <a:solidFill>
                  <a:srgbClr val="000000"/>
                </a:solidFill>
              </a:rPr>
              <a:t> superconducting spoke resonators is similar to the original proposal for Project-X.  </a:t>
            </a:r>
          </a:p>
        </p:txBody>
      </p:sp>
      <p:pic>
        <p:nvPicPr>
          <p:cNvPr id="25604" name="Picture 3"/>
          <p:cNvPicPr>
            <a:picLocks noChangeAspect="1" noChangeArrowheads="1"/>
          </p:cNvPicPr>
          <p:nvPr/>
        </p:nvPicPr>
        <p:blipFill>
          <a:blip r:embed="rId3" cstate="print"/>
          <a:srcRect/>
          <a:stretch>
            <a:fillRect/>
          </a:stretch>
        </p:blipFill>
        <p:spPr bwMode="auto">
          <a:xfrm>
            <a:off x="715987" y="3735908"/>
            <a:ext cx="7132637" cy="3716337"/>
          </a:xfrm>
          <a:prstGeom prst="rect">
            <a:avLst/>
          </a:prstGeom>
          <a:noFill/>
          <a:ln w="9525">
            <a:noFill/>
            <a:round/>
            <a:headEnd/>
            <a:tailEnd/>
          </a:ln>
        </p:spPr>
      </p:pic>
      <p:sp>
        <p:nvSpPr>
          <p:cNvPr id="2" name="Slide Number Placeholder 1"/>
          <p:cNvSpPr>
            <a:spLocks noGrp="1"/>
          </p:cNvSpPr>
          <p:nvPr>
            <p:ph type="sldNum" idx="10"/>
          </p:nvPr>
        </p:nvSpPr>
        <p:spPr/>
        <p:txBody>
          <a:bodyPr/>
          <a:lstStyle/>
          <a:p>
            <a:fld id="{E59FCC04-03C1-4693-8E73-F9E735037B41}" type="slidenum">
              <a:rPr lang="en-US" altLang="en-US" smtClean="0"/>
              <a:pPr/>
              <a:t>13</a:t>
            </a:fld>
            <a:endParaRPr lang="en-US" altLang="en-US"/>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SSR1-INTERNAL"/>
          <p:cNvPicPr>
            <a:picLocks noChangeAspect="1" noChangeArrowheads="1"/>
          </p:cNvPicPr>
          <p:nvPr/>
        </p:nvPicPr>
        <p:blipFill>
          <a:blip r:embed="rId2" cstate="print"/>
          <a:srcRect l="12859" t="9300" r="5959" b="17358"/>
          <a:stretch>
            <a:fillRect/>
          </a:stretch>
        </p:blipFill>
        <p:spPr bwMode="auto">
          <a:xfrm>
            <a:off x="3382963" y="1203325"/>
            <a:ext cx="2640012" cy="1239838"/>
          </a:xfrm>
          <a:prstGeom prst="rect">
            <a:avLst/>
          </a:prstGeom>
          <a:noFill/>
          <a:ln w="9525">
            <a:noFill/>
            <a:miter lim="800000"/>
            <a:headEnd/>
            <a:tailEnd/>
          </a:ln>
        </p:spPr>
      </p:pic>
      <p:sp>
        <p:nvSpPr>
          <p:cNvPr id="2051" name="Title 28"/>
          <p:cNvSpPr>
            <a:spLocks noGrp="1" noChangeArrowheads="1"/>
          </p:cNvSpPr>
          <p:nvPr>
            <p:ph type="title" idx="4294967295"/>
          </p:nvPr>
        </p:nvSpPr>
        <p:spPr>
          <a:xfrm>
            <a:off x="269875" y="69850"/>
            <a:ext cx="9602788" cy="458788"/>
          </a:xfrm>
          <a:extLst/>
        </p:spPr>
        <p:txBody>
          <a:bodyPr rtlCol="0">
            <a:noAutofit/>
          </a:bodyPr>
          <a:lstStyle/>
          <a:p>
            <a:pPr eaLnBrk="1" hangingPunct="1">
              <a:buFont typeface="Times New Roman" panose="02020603050405020304" pitchFamily="18" charset="0"/>
              <a:buNone/>
              <a:defRPr/>
            </a:pPr>
            <a:r>
              <a:rPr lang="en-US" altLang="zh-CN" sz="2205" b="1" dirty="0">
                <a:solidFill>
                  <a:srgbClr val="CC3300"/>
                </a:solidFill>
                <a:latin typeface="Californian FB" panose="0207040306080B030204" pitchFamily="18" charset="0"/>
              </a:rPr>
              <a:t>Schematic of 1 </a:t>
            </a:r>
            <a:r>
              <a:rPr lang="en-US" altLang="zh-CN" sz="2205" b="1" dirty="0" err="1">
                <a:solidFill>
                  <a:srgbClr val="CC3300"/>
                </a:solidFill>
                <a:latin typeface="Californian FB" panose="0207040306080B030204" pitchFamily="18" charset="0"/>
              </a:rPr>
              <a:t>GeV</a:t>
            </a:r>
            <a:r>
              <a:rPr lang="en-US" altLang="zh-CN" sz="2205" b="1" dirty="0">
                <a:solidFill>
                  <a:srgbClr val="CC3300"/>
                </a:solidFill>
                <a:latin typeface="Californian FB" panose="0207040306080B030204" pitchFamily="18" charset="0"/>
              </a:rPr>
              <a:t> Proton </a:t>
            </a:r>
            <a:r>
              <a:rPr lang="en-US" altLang="zh-CN" sz="2205" b="1" dirty="0" err="1">
                <a:solidFill>
                  <a:srgbClr val="CC3300"/>
                </a:solidFill>
                <a:latin typeface="Californian FB" panose="0207040306080B030204" pitchFamily="18" charset="0"/>
              </a:rPr>
              <a:t>Acclerator</a:t>
            </a:r>
            <a:r>
              <a:rPr lang="en-US" altLang="zh-CN" sz="2205" b="1" dirty="0">
                <a:solidFill>
                  <a:srgbClr val="CC3300"/>
                </a:solidFill>
                <a:latin typeface="Californian FB" panose="0207040306080B030204" pitchFamily="18" charset="0"/>
              </a:rPr>
              <a:t> for Indian Spallation Neutron Source</a:t>
            </a:r>
          </a:p>
        </p:txBody>
      </p:sp>
      <p:sp>
        <p:nvSpPr>
          <p:cNvPr id="2052" name="Rectangle 2"/>
          <p:cNvSpPr>
            <a:spLocks noChangeArrowheads="1"/>
          </p:cNvSpPr>
          <p:nvPr/>
        </p:nvSpPr>
        <p:spPr bwMode="auto">
          <a:xfrm>
            <a:off x="346075" y="3313113"/>
            <a:ext cx="788988" cy="423862"/>
          </a:xfrm>
          <a:prstGeom prst="rect">
            <a:avLst/>
          </a:prstGeom>
          <a:noFill/>
          <a:ln w="25402">
            <a:solidFill>
              <a:srgbClr val="3366FF"/>
            </a:solidFill>
            <a:miter lim="800000"/>
            <a:headEnd/>
            <a:tailEnd/>
          </a:ln>
          <a:effectLst/>
          <a:extLst>
            <a:ext uri="{909E8E84-426E-40DD-AFC4-6F175D3DCCD1}">
              <a14:hiddenFill xmlns:a14="http://schemas.microsoft.com/office/drawing/2010/main">
                <a:solidFill>
                  <a:srgbClr val="BBE0E3"/>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1784" tIns="37408" rIns="71784" bIns="37408" anchor="ctr" anchorCtr="1"/>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SimSun"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SimSun"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SimSun"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SimSun"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SimSun"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sym typeface="Calibri" panose="020F0502020204030204" pitchFamily="34" charset="0"/>
              </a:defRPr>
            </a:lvl9pPr>
          </a:lstStyle>
          <a:p>
            <a:pPr algn="ctr" eaLnBrk="1" hangingPunct="1">
              <a:lnSpc>
                <a:spcPct val="100000"/>
              </a:lnSpc>
              <a:spcBef>
                <a:spcPct val="0"/>
              </a:spcBef>
              <a:buClr>
                <a:srgbClr val="000000"/>
              </a:buClr>
              <a:buSzPct val="100000"/>
              <a:buFont typeface="Arial" panose="020B0604020202020204" pitchFamily="34" charset="0"/>
              <a:buNone/>
              <a:defRPr/>
            </a:pPr>
            <a:endParaRPr lang="en-US" altLang="en-US" sz="1433">
              <a:solidFill>
                <a:srgbClr val="FFFFFF"/>
              </a:solidFill>
              <a:latin typeface="Arial" panose="020B0604020202020204" pitchFamily="34" charset="0"/>
              <a:cs typeface="Arial Unicode MS" panose="020B0604020202020204" pitchFamily="34" charset="-128"/>
              <a:sym typeface="Arial" panose="020B0604020202020204" pitchFamily="34" charset="0"/>
            </a:endParaRPr>
          </a:p>
        </p:txBody>
      </p:sp>
      <p:pic>
        <p:nvPicPr>
          <p:cNvPr id="27653" name="Picture 5" descr="650_MHz_CAVITY CM"/>
          <p:cNvPicPr>
            <a:picLocks noChangeAspect="1" noChangeArrowheads="1"/>
          </p:cNvPicPr>
          <p:nvPr/>
        </p:nvPicPr>
        <p:blipFill>
          <a:blip r:embed="rId3" cstate="print"/>
          <a:srcRect l="8405" t="17354" r="6947" b="44684"/>
          <a:stretch>
            <a:fillRect/>
          </a:stretch>
        </p:blipFill>
        <p:spPr bwMode="auto">
          <a:xfrm>
            <a:off x="6316663" y="1235075"/>
            <a:ext cx="3365500" cy="1092200"/>
          </a:xfrm>
          <a:prstGeom prst="rect">
            <a:avLst/>
          </a:prstGeom>
          <a:noFill/>
          <a:ln w="9525">
            <a:noFill/>
            <a:miter lim="800000"/>
            <a:headEnd/>
            <a:tailEnd/>
          </a:ln>
          <a:effectLst/>
        </p:spPr>
      </p:pic>
      <p:sp>
        <p:nvSpPr>
          <p:cNvPr id="2056" name="TextBox 20"/>
          <p:cNvSpPr>
            <a:spLocks noChangeArrowheads="1"/>
          </p:cNvSpPr>
          <p:nvPr/>
        </p:nvSpPr>
        <p:spPr bwMode="auto">
          <a:xfrm>
            <a:off x="346075" y="3333750"/>
            <a:ext cx="725488" cy="434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SimSun"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SimSun"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SimSun"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SimSun"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SimSun"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sym typeface="Calibri" panose="020F0502020204030204" pitchFamily="34" charset="0"/>
              </a:defRPr>
            </a:lvl9pPr>
          </a:lstStyle>
          <a:p>
            <a:pPr algn="ctr" eaLnBrk="1" hangingPunct="1">
              <a:lnSpc>
                <a:spcPct val="100000"/>
              </a:lnSpc>
              <a:spcBef>
                <a:spcPct val="0"/>
              </a:spcBef>
              <a:buClr>
                <a:srgbClr val="000000"/>
              </a:buClr>
              <a:buSzPct val="100000"/>
              <a:buFont typeface="Arial" panose="020B0604020202020204" pitchFamily="34" charset="0"/>
              <a:buNone/>
              <a:defRPr/>
            </a:pPr>
            <a:r>
              <a:rPr lang="en-US" altLang="en-US" sz="1114" b="1" dirty="0">
                <a:solidFill>
                  <a:srgbClr val="000000"/>
                </a:solidFill>
                <a:latin typeface="Bookman Old Style" panose="02050604050505020204" pitchFamily="18" charset="0"/>
                <a:cs typeface="Arial Unicode MS" panose="020B0604020202020204" pitchFamily="34" charset="-128"/>
                <a:sym typeface="Arial" panose="020B0604020202020204" pitchFamily="34" charset="0"/>
              </a:rPr>
              <a:t>Ion </a:t>
            </a:r>
          </a:p>
          <a:p>
            <a:pPr algn="ctr" eaLnBrk="1" hangingPunct="1">
              <a:lnSpc>
                <a:spcPct val="100000"/>
              </a:lnSpc>
              <a:spcBef>
                <a:spcPct val="0"/>
              </a:spcBef>
              <a:buClr>
                <a:srgbClr val="000000"/>
              </a:buClr>
              <a:buSzPct val="100000"/>
              <a:buFont typeface="Arial" panose="020B0604020202020204" pitchFamily="34" charset="0"/>
              <a:buNone/>
              <a:defRPr/>
            </a:pPr>
            <a:r>
              <a:rPr lang="en-US" altLang="en-US" sz="1114" b="1" dirty="0">
                <a:solidFill>
                  <a:srgbClr val="000000"/>
                </a:solidFill>
                <a:latin typeface="Bookman Old Style" panose="02050604050505020204" pitchFamily="18" charset="0"/>
                <a:cs typeface="Arial Unicode MS" panose="020B0604020202020204" pitchFamily="34" charset="-128"/>
                <a:sym typeface="Arial" panose="020B0604020202020204" pitchFamily="34" charset="0"/>
              </a:rPr>
              <a:t>Source</a:t>
            </a:r>
          </a:p>
        </p:txBody>
      </p:sp>
      <p:sp>
        <p:nvSpPr>
          <p:cNvPr id="2057" name="Rectangle 2"/>
          <p:cNvSpPr>
            <a:spLocks noChangeArrowheads="1"/>
          </p:cNvSpPr>
          <p:nvPr/>
        </p:nvSpPr>
        <p:spPr bwMode="auto">
          <a:xfrm>
            <a:off x="1420813" y="3371850"/>
            <a:ext cx="582612" cy="298450"/>
          </a:xfrm>
          <a:prstGeom prst="rect">
            <a:avLst/>
          </a:prstGeom>
          <a:noFill/>
          <a:ln w="25402">
            <a:solidFill>
              <a:srgbClr val="3366FF"/>
            </a:solidFill>
            <a:miter lim="800000"/>
            <a:headEnd/>
            <a:tailEnd/>
          </a:ln>
          <a:effectLst/>
          <a:extLst>
            <a:ext uri="{909E8E84-426E-40DD-AFC4-6F175D3DCCD1}">
              <a14:hiddenFill xmlns:a14="http://schemas.microsoft.com/office/drawing/2010/main">
                <a:solidFill>
                  <a:srgbClr val="BBE0E3"/>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1784" tIns="37408" rIns="71784" bIns="37408" anchor="ctr" anchorCtr="1"/>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SimSun"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SimSun"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SimSun"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SimSun"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SimSun"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sym typeface="Calibri" panose="020F0502020204030204" pitchFamily="34" charset="0"/>
              </a:defRPr>
            </a:lvl9pPr>
          </a:lstStyle>
          <a:p>
            <a:pPr algn="ctr" eaLnBrk="1" hangingPunct="1">
              <a:lnSpc>
                <a:spcPct val="100000"/>
              </a:lnSpc>
              <a:spcBef>
                <a:spcPct val="0"/>
              </a:spcBef>
              <a:buClr>
                <a:srgbClr val="000000"/>
              </a:buClr>
              <a:buSzPct val="100000"/>
              <a:buFont typeface="Arial" panose="020B0604020202020204" pitchFamily="34" charset="0"/>
              <a:buNone/>
              <a:defRPr/>
            </a:pPr>
            <a:endParaRPr lang="en-US" altLang="en-US" sz="1433">
              <a:solidFill>
                <a:srgbClr val="FFFFFF"/>
              </a:solidFill>
              <a:latin typeface="Arial" panose="020B0604020202020204" pitchFamily="34" charset="0"/>
              <a:cs typeface="Arial Unicode MS" panose="020B0604020202020204" pitchFamily="34" charset="-128"/>
              <a:sym typeface="Arial" panose="020B0604020202020204" pitchFamily="34" charset="0"/>
            </a:endParaRPr>
          </a:p>
        </p:txBody>
      </p:sp>
      <p:sp>
        <p:nvSpPr>
          <p:cNvPr id="2058" name="Rectangle 3"/>
          <p:cNvSpPr>
            <a:spLocks noChangeArrowheads="1"/>
          </p:cNvSpPr>
          <p:nvPr/>
        </p:nvSpPr>
        <p:spPr bwMode="auto">
          <a:xfrm>
            <a:off x="2233613" y="3303588"/>
            <a:ext cx="731837" cy="425450"/>
          </a:xfrm>
          <a:prstGeom prst="rect">
            <a:avLst/>
          </a:prstGeom>
          <a:noFill/>
          <a:ln w="25402">
            <a:solidFill>
              <a:srgbClr val="3366FF"/>
            </a:solidFill>
            <a:miter lim="800000"/>
            <a:headEnd/>
            <a:tailEnd/>
          </a:ln>
          <a:effectLst/>
          <a:extLst>
            <a:ext uri="{909E8E84-426E-40DD-AFC4-6F175D3DCCD1}">
              <a14:hiddenFill xmlns:a14="http://schemas.microsoft.com/office/drawing/2010/main">
                <a:solidFill>
                  <a:srgbClr val="BBE0E3"/>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1784" tIns="37408" rIns="71784" bIns="37408" anchor="ctr" anchorCtr="1"/>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SimSun"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SimSun"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SimSun"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SimSun"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SimSun"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sym typeface="Calibri" panose="020F0502020204030204" pitchFamily="34" charset="0"/>
              </a:defRPr>
            </a:lvl9pPr>
          </a:lstStyle>
          <a:p>
            <a:pPr algn="ctr" eaLnBrk="1" hangingPunct="1">
              <a:lnSpc>
                <a:spcPct val="100000"/>
              </a:lnSpc>
              <a:spcBef>
                <a:spcPct val="0"/>
              </a:spcBef>
              <a:buClr>
                <a:srgbClr val="000000"/>
              </a:buClr>
              <a:buSzPct val="100000"/>
              <a:buFont typeface="Arial" panose="020B0604020202020204" pitchFamily="34" charset="0"/>
              <a:buNone/>
              <a:defRPr/>
            </a:pPr>
            <a:endParaRPr lang="en-US" altLang="en-US" sz="1433">
              <a:solidFill>
                <a:srgbClr val="FFFFFF"/>
              </a:solidFill>
              <a:latin typeface="Arial" panose="020B0604020202020204" pitchFamily="34" charset="0"/>
              <a:cs typeface="Arial Unicode MS" panose="020B0604020202020204" pitchFamily="34" charset="-128"/>
              <a:sym typeface="Arial" panose="020B0604020202020204" pitchFamily="34" charset="0"/>
            </a:endParaRPr>
          </a:p>
        </p:txBody>
      </p:sp>
      <p:sp>
        <p:nvSpPr>
          <p:cNvPr id="2059" name="Rectangle 4"/>
          <p:cNvSpPr>
            <a:spLocks noChangeArrowheads="1"/>
          </p:cNvSpPr>
          <p:nvPr/>
        </p:nvSpPr>
        <p:spPr bwMode="auto">
          <a:xfrm>
            <a:off x="3244850" y="3368675"/>
            <a:ext cx="622300" cy="298450"/>
          </a:xfrm>
          <a:prstGeom prst="rect">
            <a:avLst/>
          </a:prstGeom>
          <a:noFill/>
          <a:ln w="25402">
            <a:solidFill>
              <a:srgbClr val="3366FF"/>
            </a:solidFill>
            <a:miter lim="800000"/>
            <a:headEnd/>
            <a:tailEnd/>
          </a:ln>
          <a:effectLst/>
          <a:extLst>
            <a:ext uri="{909E8E84-426E-40DD-AFC4-6F175D3DCCD1}">
              <a14:hiddenFill xmlns:a14="http://schemas.microsoft.com/office/drawing/2010/main">
                <a:solidFill>
                  <a:srgbClr val="BBE0E3"/>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1784" tIns="37408" rIns="71784" bIns="37408" anchor="ctr" anchorCtr="1"/>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SimSun"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SimSun"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SimSun"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SimSun"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SimSun"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sym typeface="Calibri" panose="020F0502020204030204" pitchFamily="34" charset="0"/>
              </a:defRPr>
            </a:lvl9pPr>
          </a:lstStyle>
          <a:p>
            <a:pPr algn="ctr" eaLnBrk="1" hangingPunct="1">
              <a:lnSpc>
                <a:spcPct val="100000"/>
              </a:lnSpc>
              <a:spcBef>
                <a:spcPct val="0"/>
              </a:spcBef>
              <a:buClr>
                <a:srgbClr val="000000"/>
              </a:buClr>
              <a:buSzPct val="100000"/>
              <a:buFont typeface="Arial" panose="020B0604020202020204" pitchFamily="34" charset="0"/>
              <a:buNone/>
              <a:defRPr/>
            </a:pPr>
            <a:endParaRPr lang="en-US" altLang="en-US" sz="1433">
              <a:solidFill>
                <a:srgbClr val="FFFFFF"/>
              </a:solidFill>
              <a:latin typeface="Arial" panose="020B0604020202020204" pitchFamily="34" charset="0"/>
              <a:cs typeface="Arial Unicode MS" panose="020B0604020202020204" pitchFamily="34" charset="-128"/>
              <a:sym typeface="Arial" panose="020B0604020202020204" pitchFamily="34" charset="0"/>
            </a:endParaRPr>
          </a:p>
        </p:txBody>
      </p:sp>
      <p:sp>
        <p:nvSpPr>
          <p:cNvPr id="2060" name="Rectangle 5"/>
          <p:cNvSpPr>
            <a:spLocks noChangeArrowheads="1"/>
          </p:cNvSpPr>
          <p:nvPr/>
        </p:nvSpPr>
        <p:spPr bwMode="auto">
          <a:xfrm>
            <a:off x="4062413" y="3322638"/>
            <a:ext cx="963612" cy="423862"/>
          </a:xfrm>
          <a:prstGeom prst="rect">
            <a:avLst/>
          </a:prstGeom>
          <a:noFill/>
          <a:ln w="25402">
            <a:solidFill>
              <a:srgbClr val="3366FF"/>
            </a:solidFill>
            <a:miter lim="800000"/>
            <a:headEnd/>
            <a:tailEnd/>
          </a:ln>
          <a:effectLst/>
          <a:extLst>
            <a:ext uri="{909E8E84-426E-40DD-AFC4-6F175D3DCCD1}">
              <a14:hiddenFill xmlns:a14="http://schemas.microsoft.com/office/drawing/2010/main">
                <a:solidFill>
                  <a:srgbClr val="BBE0E3"/>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1784" tIns="37408" rIns="71784" bIns="37408" anchor="ctr" anchorCtr="1"/>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SimSun"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SimSun"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SimSun"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SimSun"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SimSun"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sym typeface="Calibri" panose="020F0502020204030204" pitchFamily="34" charset="0"/>
              </a:defRPr>
            </a:lvl9pPr>
          </a:lstStyle>
          <a:p>
            <a:pPr algn="ctr" eaLnBrk="1" hangingPunct="1">
              <a:lnSpc>
                <a:spcPct val="100000"/>
              </a:lnSpc>
              <a:spcBef>
                <a:spcPct val="0"/>
              </a:spcBef>
              <a:buClr>
                <a:srgbClr val="000000"/>
              </a:buClr>
              <a:buSzPct val="100000"/>
              <a:buFont typeface="Arial" panose="020B0604020202020204" pitchFamily="34" charset="0"/>
              <a:buNone/>
              <a:defRPr/>
            </a:pPr>
            <a:endParaRPr lang="en-US" altLang="en-US" sz="1433">
              <a:solidFill>
                <a:srgbClr val="FFFFFF"/>
              </a:solidFill>
              <a:latin typeface="Arial" panose="020B0604020202020204" pitchFamily="34" charset="0"/>
              <a:cs typeface="Arial Unicode MS" panose="020B0604020202020204" pitchFamily="34" charset="-128"/>
              <a:sym typeface="Arial" panose="020B0604020202020204" pitchFamily="34" charset="0"/>
            </a:endParaRPr>
          </a:p>
        </p:txBody>
      </p:sp>
      <p:sp>
        <p:nvSpPr>
          <p:cNvPr id="2061" name="Rectangle 6"/>
          <p:cNvSpPr>
            <a:spLocks noChangeArrowheads="1"/>
          </p:cNvSpPr>
          <p:nvPr/>
        </p:nvSpPr>
        <p:spPr bwMode="auto">
          <a:xfrm>
            <a:off x="5254625" y="3316288"/>
            <a:ext cx="981075" cy="423862"/>
          </a:xfrm>
          <a:prstGeom prst="rect">
            <a:avLst/>
          </a:prstGeom>
          <a:noFill/>
          <a:ln w="25402">
            <a:solidFill>
              <a:srgbClr val="3366FF"/>
            </a:solidFill>
            <a:miter lim="800000"/>
            <a:headEnd/>
            <a:tailEnd/>
          </a:ln>
          <a:effectLst/>
          <a:extLst>
            <a:ext uri="{909E8E84-426E-40DD-AFC4-6F175D3DCCD1}">
              <a14:hiddenFill xmlns:a14="http://schemas.microsoft.com/office/drawing/2010/main">
                <a:solidFill>
                  <a:srgbClr val="BBE0E3"/>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1784" tIns="37408" rIns="71784" bIns="37408" anchor="ctr" anchorCtr="1"/>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SimSun"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SimSun"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SimSun"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SimSun"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SimSun"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sym typeface="Calibri" panose="020F0502020204030204" pitchFamily="34" charset="0"/>
              </a:defRPr>
            </a:lvl9pPr>
          </a:lstStyle>
          <a:p>
            <a:pPr algn="ctr" eaLnBrk="1" hangingPunct="1">
              <a:lnSpc>
                <a:spcPct val="100000"/>
              </a:lnSpc>
              <a:spcBef>
                <a:spcPct val="0"/>
              </a:spcBef>
              <a:buClr>
                <a:srgbClr val="000000"/>
              </a:buClr>
              <a:buSzPct val="100000"/>
              <a:buFont typeface="Arial" panose="020B0604020202020204" pitchFamily="34" charset="0"/>
              <a:buNone/>
              <a:defRPr/>
            </a:pPr>
            <a:endParaRPr lang="en-US" altLang="en-US" sz="1433">
              <a:solidFill>
                <a:srgbClr val="FFFFFF"/>
              </a:solidFill>
              <a:latin typeface="Arial" panose="020B0604020202020204" pitchFamily="34" charset="0"/>
              <a:cs typeface="Arial Unicode MS" panose="020B0604020202020204" pitchFamily="34" charset="-128"/>
              <a:sym typeface="Arial" panose="020B0604020202020204" pitchFamily="34" charset="0"/>
            </a:endParaRPr>
          </a:p>
        </p:txBody>
      </p:sp>
      <p:sp>
        <p:nvSpPr>
          <p:cNvPr id="2062" name="Rectangle 7"/>
          <p:cNvSpPr>
            <a:spLocks noChangeArrowheads="1"/>
          </p:cNvSpPr>
          <p:nvPr/>
        </p:nvSpPr>
        <p:spPr bwMode="auto">
          <a:xfrm>
            <a:off x="6461125" y="3314700"/>
            <a:ext cx="982663" cy="425450"/>
          </a:xfrm>
          <a:prstGeom prst="rect">
            <a:avLst/>
          </a:prstGeom>
          <a:noFill/>
          <a:ln w="25402">
            <a:solidFill>
              <a:srgbClr val="3366FF"/>
            </a:solidFill>
            <a:miter lim="800000"/>
            <a:headEnd/>
            <a:tailEnd/>
          </a:ln>
          <a:effectLst/>
          <a:extLst>
            <a:ext uri="{909E8E84-426E-40DD-AFC4-6F175D3DCCD1}">
              <a14:hiddenFill xmlns:a14="http://schemas.microsoft.com/office/drawing/2010/main">
                <a:solidFill>
                  <a:srgbClr val="BBE0E3"/>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1784" tIns="37408" rIns="71784" bIns="37408" anchor="ctr" anchorCtr="1"/>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SimSun"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SimSun"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SimSun"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SimSun"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SimSun"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sym typeface="Calibri" panose="020F0502020204030204" pitchFamily="34" charset="0"/>
              </a:defRPr>
            </a:lvl9pPr>
          </a:lstStyle>
          <a:p>
            <a:pPr algn="ctr" eaLnBrk="1" hangingPunct="1">
              <a:lnSpc>
                <a:spcPct val="100000"/>
              </a:lnSpc>
              <a:spcBef>
                <a:spcPct val="0"/>
              </a:spcBef>
              <a:buClr>
                <a:srgbClr val="000000"/>
              </a:buClr>
              <a:buSzPct val="100000"/>
              <a:buFont typeface="Arial" panose="020B0604020202020204" pitchFamily="34" charset="0"/>
              <a:buNone/>
              <a:defRPr/>
            </a:pPr>
            <a:endParaRPr lang="en-US" altLang="en-US" sz="1433">
              <a:solidFill>
                <a:srgbClr val="FFFFFF"/>
              </a:solidFill>
              <a:latin typeface="Arial" panose="020B0604020202020204" pitchFamily="34" charset="0"/>
              <a:cs typeface="Arial Unicode MS" panose="020B0604020202020204" pitchFamily="34" charset="-128"/>
              <a:sym typeface="Arial" panose="020B0604020202020204" pitchFamily="34" charset="0"/>
            </a:endParaRPr>
          </a:p>
        </p:txBody>
      </p:sp>
      <p:cxnSp>
        <p:nvCxnSpPr>
          <p:cNvPr id="27661" name="Straight Arrow Connector 12"/>
          <p:cNvCxnSpPr>
            <a:cxnSpLocks noChangeShapeType="1"/>
          </p:cNvCxnSpPr>
          <p:nvPr/>
        </p:nvCxnSpPr>
        <p:spPr bwMode="auto">
          <a:xfrm>
            <a:off x="1138238" y="3521075"/>
            <a:ext cx="284162" cy="0"/>
          </a:xfrm>
          <a:prstGeom prst="straightConnector1">
            <a:avLst/>
          </a:prstGeom>
          <a:noFill/>
          <a:ln w="19050">
            <a:solidFill>
              <a:srgbClr val="C00000"/>
            </a:solidFill>
            <a:round/>
            <a:headEnd/>
            <a:tailEnd type="triangle" w="med" len="med"/>
          </a:ln>
          <a:effectLst/>
        </p:spPr>
      </p:cxnSp>
      <p:sp>
        <p:nvSpPr>
          <p:cNvPr id="2064" name="TextBox 17"/>
          <p:cNvSpPr>
            <a:spLocks noChangeArrowheads="1"/>
          </p:cNvSpPr>
          <p:nvPr/>
        </p:nvSpPr>
        <p:spPr bwMode="auto">
          <a:xfrm>
            <a:off x="895350" y="4059238"/>
            <a:ext cx="833438"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SimSun"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SimSun"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SimSun"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SimSun"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SimSun"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sym typeface="Calibri" panose="020F0502020204030204" pitchFamily="34" charset="0"/>
              </a:defRPr>
            </a:lvl9pPr>
          </a:lstStyle>
          <a:p>
            <a:pPr algn="ctr" eaLnBrk="1" hangingPunct="1">
              <a:lnSpc>
                <a:spcPct val="100000"/>
              </a:lnSpc>
              <a:spcBef>
                <a:spcPct val="0"/>
              </a:spcBef>
              <a:buClr>
                <a:srgbClr val="000000"/>
              </a:buClr>
              <a:buSzPct val="100000"/>
              <a:buFont typeface="Arial" panose="020B0604020202020204" pitchFamily="34" charset="0"/>
              <a:buNone/>
              <a:defRPr/>
            </a:pPr>
            <a:r>
              <a:rPr lang="en-US" altLang="en-US" sz="1274" dirty="0">
                <a:latin typeface="Bookman Old Style" panose="02050604050505020204" pitchFamily="18" charset="0"/>
                <a:cs typeface="Arial Unicode MS" panose="020B0604020202020204" pitchFamily="34" charset="-128"/>
                <a:sym typeface="Arial" panose="020B0604020202020204" pitchFamily="34" charset="0"/>
              </a:rPr>
              <a:t>50 </a:t>
            </a:r>
            <a:r>
              <a:rPr lang="en-US" altLang="en-US" sz="1274" dirty="0" err="1">
                <a:latin typeface="Bookman Old Style" panose="02050604050505020204" pitchFamily="18" charset="0"/>
                <a:cs typeface="Arial Unicode MS" panose="020B0604020202020204" pitchFamily="34" charset="-128"/>
                <a:sym typeface="Arial" panose="020B0604020202020204" pitchFamily="34" charset="0"/>
              </a:rPr>
              <a:t>keV</a:t>
            </a:r>
            <a:r>
              <a:rPr lang="en-US" altLang="en-US" sz="1274" dirty="0">
                <a:latin typeface="Bookman Old Style" panose="02050604050505020204" pitchFamily="18" charset="0"/>
                <a:cs typeface="Arial Unicode MS" panose="020B0604020202020204" pitchFamily="34" charset="-128"/>
                <a:sym typeface="Arial" panose="020B0604020202020204" pitchFamily="34" charset="0"/>
              </a:rPr>
              <a:t> </a:t>
            </a:r>
          </a:p>
          <a:p>
            <a:pPr algn="ctr" eaLnBrk="1" hangingPunct="1">
              <a:lnSpc>
                <a:spcPct val="100000"/>
              </a:lnSpc>
              <a:spcBef>
                <a:spcPct val="0"/>
              </a:spcBef>
              <a:buClr>
                <a:srgbClr val="000000"/>
              </a:buClr>
              <a:buSzPct val="100000"/>
              <a:buFont typeface="Arial" panose="020B0604020202020204" pitchFamily="34" charset="0"/>
              <a:buNone/>
              <a:defRPr/>
            </a:pPr>
            <a:r>
              <a:rPr lang="en-US" altLang="en-US" sz="1114" dirty="0">
                <a:latin typeface="Bookman Old Style" panose="02050604050505020204" pitchFamily="18" charset="0"/>
                <a:cs typeface="Arial Unicode MS" panose="020B0604020202020204" pitchFamily="34" charset="-128"/>
                <a:sym typeface="Arial" panose="020B0604020202020204" pitchFamily="34" charset="0"/>
              </a:rPr>
              <a:t>(H</a:t>
            </a:r>
            <a:r>
              <a:rPr lang="en-US" altLang="en-US" sz="1114" baseline="30000" dirty="0">
                <a:latin typeface="Bookman Old Style" panose="02050604050505020204" pitchFamily="18" charset="0"/>
                <a:cs typeface="Arial Unicode MS" panose="020B0604020202020204" pitchFamily="34" charset="-128"/>
                <a:sym typeface="Arial" panose="020B0604020202020204" pitchFamily="34" charset="0"/>
              </a:rPr>
              <a:t>- </a:t>
            </a:r>
            <a:r>
              <a:rPr lang="en-US" altLang="en-US" sz="1114" dirty="0">
                <a:latin typeface="Bookman Old Style" panose="02050604050505020204" pitchFamily="18" charset="0"/>
                <a:cs typeface="Arial Unicode MS" panose="020B0604020202020204" pitchFamily="34" charset="-128"/>
                <a:sym typeface="Arial" panose="020B0604020202020204" pitchFamily="34" charset="0"/>
              </a:rPr>
              <a:t>beam)</a:t>
            </a:r>
          </a:p>
        </p:txBody>
      </p:sp>
      <p:sp>
        <p:nvSpPr>
          <p:cNvPr id="2065" name="TextBox 20"/>
          <p:cNvSpPr>
            <a:spLocks noChangeArrowheads="1"/>
          </p:cNvSpPr>
          <p:nvPr/>
        </p:nvSpPr>
        <p:spPr bwMode="auto">
          <a:xfrm>
            <a:off x="1306513" y="3379788"/>
            <a:ext cx="862012" cy="263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SimSun"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SimSun"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SimSun"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SimSun"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SimSun"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sym typeface="Calibri" panose="020F0502020204030204" pitchFamily="34" charset="0"/>
              </a:defRPr>
            </a:lvl9pPr>
          </a:lstStyle>
          <a:p>
            <a:pPr algn="ctr" eaLnBrk="1" hangingPunct="1">
              <a:lnSpc>
                <a:spcPct val="100000"/>
              </a:lnSpc>
              <a:spcBef>
                <a:spcPct val="0"/>
              </a:spcBef>
              <a:buClr>
                <a:srgbClr val="000000"/>
              </a:buClr>
              <a:buSzPct val="100000"/>
              <a:buFont typeface="Arial" panose="020B0604020202020204" pitchFamily="34" charset="0"/>
              <a:buNone/>
              <a:defRPr/>
            </a:pPr>
            <a:r>
              <a:rPr lang="en-US" altLang="en-US" sz="1114" dirty="0">
                <a:solidFill>
                  <a:srgbClr val="000000"/>
                </a:solidFill>
                <a:latin typeface="Bookman Old Style" panose="02050604050505020204" pitchFamily="18" charset="0"/>
                <a:cs typeface="Arial Unicode MS" panose="020B0604020202020204" pitchFamily="34" charset="-128"/>
                <a:sym typeface="Arial" panose="020B0604020202020204" pitchFamily="34" charset="0"/>
              </a:rPr>
              <a:t>LEBT</a:t>
            </a:r>
            <a:endParaRPr lang="en-US" altLang="en-US" sz="1114" dirty="0">
              <a:latin typeface="Arial" panose="020B0604020202020204" pitchFamily="34" charset="0"/>
              <a:cs typeface="Arial Unicode MS" panose="020B0604020202020204" pitchFamily="34" charset="-128"/>
            </a:endParaRPr>
          </a:p>
        </p:txBody>
      </p:sp>
      <p:cxnSp>
        <p:nvCxnSpPr>
          <p:cNvPr id="27664" name="Straight Arrow Connector 16"/>
          <p:cNvCxnSpPr>
            <a:cxnSpLocks noChangeShapeType="1"/>
          </p:cNvCxnSpPr>
          <p:nvPr/>
        </p:nvCxnSpPr>
        <p:spPr bwMode="auto">
          <a:xfrm flipV="1">
            <a:off x="2003425" y="3516313"/>
            <a:ext cx="230188" cy="4762"/>
          </a:xfrm>
          <a:prstGeom prst="straightConnector1">
            <a:avLst/>
          </a:prstGeom>
          <a:noFill/>
          <a:ln w="19050">
            <a:solidFill>
              <a:srgbClr val="C00000"/>
            </a:solidFill>
            <a:round/>
            <a:headEnd/>
            <a:tailEnd type="triangle" w="med" len="med"/>
          </a:ln>
          <a:effectLst/>
        </p:spPr>
      </p:cxnSp>
      <p:cxnSp>
        <p:nvCxnSpPr>
          <p:cNvPr id="27665" name="Straight Arrow Connector 17"/>
          <p:cNvCxnSpPr>
            <a:cxnSpLocks noChangeShapeType="1"/>
          </p:cNvCxnSpPr>
          <p:nvPr/>
        </p:nvCxnSpPr>
        <p:spPr bwMode="auto">
          <a:xfrm>
            <a:off x="2965450" y="3516313"/>
            <a:ext cx="273050" cy="1587"/>
          </a:xfrm>
          <a:prstGeom prst="straightConnector1">
            <a:avLst/>
          </a:prstGeom>
          <a:noFill/>
          <a:ln w="19050">
            <a:solidFill>
              <a:srgbClr val="C00000"/>
            </a:solidFill>
            <a:round/>
            <a:headEnd/>
            <a:tailEnd type="triangle" w="med" len="med"/>
          </a:ln>
          <a:effectLst/>
        </p:spPr>
      </p:cxnSp>
      <p:cxnSp>
        <p:nvCxnSpPr>
          <p:cNvPr id="27666" name="Straight Arrow Connector 18"/>
          <p:cNvCxnSpPr>
            <a:cxnSpLocks noChangeShapeType="1"/>
            <a:stCxn id="2059" idx="3"/>
          </p:cNvCxnSpPr>
          <p:nvPr/>
        </p:nvCxnSpPr>
        <p:spPr bwMode="auto">
          <a:xfrm flipV="1">
            <a:off x="3867150" y="3516313"/>
            <a:ext cx="195263" cy="1587"/>
          </a:xfrm>
          <a:prstGeom prst="straightConnector1">
            <a:avLst/>
          </a:prstGeom>
          <a:noFill/>
          <a:ln w="19050">
            <a:solidFill>
              <a:srgbClr val="C00000"/>
            </a:solidFill>
            <a:round/>
            <a:headEnd/>
            <a:tailEnd type="triangle" w="med" len="med"/>
          </a:ln>
          <a:effectLst/>
        </p:spPr>
      </p:cxnSp>
      <p:cxnSp>
        <p:nvCxnSpPr>
          <p:cNvPr id="27667" name="Straight Arrow Connector 19"/>
          <p:cNvCxnSpPr>
            <a:cxnSpLocks noChangeShapeType="1"/>
          </p:cNvCxnSpPr>
          <p:nvPr/>
        </p:nvCxnSpPr>
        <p:spPr bwMode="auto">
          <a:xfrm>
            <a:off x="5022850" y="3519488"/>
            <a:ext cx="234950" cy="0"/>
          </a:xfrm>
          <a:prstGeom prst="straightConnector1">
            <a:avLst/>
          </a:prstGeom>
          <a:noFill/>
          <a:ln w="19050">
            <a:solidFill>
              <a:srgbClr val="C00000"/>
            </a:solidFill>
            <a:round/>
            <a:headEnd/>
            <a:tailEnd type="triangle" w="med" len="med"/>
          </a:ln>
          <a:effectLst/>
        </p:spPr>
      </p:cxnSp>
      <p:cxnSp>
        <p:nvCxnSpPr>
          <p:cNvPr id="27668" name="Straight Arrow Connector 20"/>
          <p:cNvCxnSpPr>
            <a:cxnSpLocks noChangeShapeType="1"/>
            <a:stCxn id="2061" idx="3"/>
          </p:cNvCxnSpPr>
          <p:nvPr/>
        </p:nvCxnSpPr>
        <p:spPr bwMode="auto">
          <a:xfrm flipV="1">
            <a:off x="6235700" y="3525838"/>
            <a:ext cx="219075" cy="3175"/>
          </a:xfrm>
          <a:prstGeom prst="straightConnector1">
            <a:avLst/>
          </a:prstGeom>
          <a:noFill/>
          <a:ln w="19050">
            <a:solidFill>
              <a:srgbClr val="C00000"/>
            </a:solidFill>
            <a:round/>
            <a:headEnd/>
            <a:tailEnd type="triangle" w="med" len="med"/>
          </a:ln>
          <a:effectLst/>
        </p:spPr>
      </p:cxnSp>
      <p:sp>
        <p:nvSpPr>
          <p:cNvPr id="2071" name="TextBox 28"/>
          <p:cNvSpPr>
            <a:spLocks noChangeArrowheads="1"/>
          </p:cNvSpPr>
          <p:nvPr/>
        </p:nvSpPr>
        <p:spPr bwMode="auto">
          <a:xfrm>
            <a:off x="2233613" y="3362325"/>
            <a:ext cx="812800" cy="387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SimSun"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SimSun"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SimSun"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SimSun"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SimSun"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sym typeface="Calibri" panose="020F0502020204030204" pitchFamily="34" charset="0"/>
              </a:defRPr>
            </a:lvl9pPr>
          </a:lstStyle>
          <a:p>
            <a:pPr algn="ctr" eaLnBrk="1" hangingPunct="1">
              <a:lnSpc>
                <a:spcPct val="100000"/>
              </a:lnSpc>
              <a:spcBef>
                <a:spcPct val="0"/>
              </a:spcBef>
              <a:buClr>
                <a:srgbClr val="000000"/>
              </a:buClr>
              <a:buSzPct val="100000"/>
              <a:buFont typeface="Arial" panose="020B0604020202020204" pitchFamily="34" charset="0"/>
              <a:buNone/>
              <a:defRPr/>
            </a:pPr>
            <a:r>
              <a:rPr lang="en-US" altLang="en-US" sz="956" b="1" dirty="0">
                <a:solidFill>
                  <a:srgbClr val="000000"/>
                </a:solidFill>
                <a:latin typeface="Bookman Old Style" panose="02050604050505020204" pitchFamily="18" charset="0"/>
                <a:cs typeface="Arial Unicode MS" panose="020B0604020202020204" pitchFamily="34" charset="-128"/>
                <a:sym typeface="Arial" panose="020B0604020202020204" pitchFamily="34" charset="0"/>
              </a:rPr>
              <a:t>325 MHz</a:t>
            </a:r>
          </a:p>
          <a:p>
            <a:pPr algn="ctr" eaLnBrk="1" hangingPunct="1">
              <a:lnSpc>
                <a:spcPct val="100000"/>
              </a:lnSpc>
              <a:spcBef>
                <a:spcPct val="0"/>
              </a:spcBef>
              <a:buClr>
                <a:srgbClr val="000000"/>
              </a:buClr>
              <a:buSzPct val="100000"/>
              <a:buFont typeface="Arial" panose="020B0604020202020204" pitchFamily="34" charset="0"/>
              <a:buNone/>
              <a:defRPr/>
            </a:pPr>
            <a:r>
              <a:rPr lang="en-US" altLang="en-US" sz="956" b="1" dirty="0">
                <a:solidFill>
                  <a:srgbClr val="000000"/>
                </a:solidFill>
                <a:latin typeface="Bookman Old Style" panose="02050604050505020204" pitchFamily="18" charset="0"/>
                <a:cs typeface="Arial Unicode MS" panose="020B0604020202020204" pitchFamily="34" charset="-128"/>
                <a:sym typeface="Arial" panose="020B0604020202020204" pitchFamily="34" charset="0"/>
              </a:rPr>
              <a:t>RFQ</a:t>
            </a:r>
          </a:p>
        </p:txBody>
      </p:sp>
      <p:sp>
        <p:nvSpPr>
          <p:cNvPr id="2072" name="TextBox 30"/>
          <p:cNvSpPr>
            <a:spLocks noChangeArrowheads="1"/>
          </p:cNvSpPr>
          <p:nvPr/>
        </p:nvSpPr>
        <p:spPr bwMode="auto">
          <a:xfrm>
            <a:off x="3211513" y="3381375"/>
            <a:ext cx="693737" cy="263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SimSun"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SimSun"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SimSun"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SimSun"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SimSun"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sym typeface="Calibri" panose="020F0502020204030204" pitchFamily="34" charset="0"/>
              </a:defRPr>
            </a:lvl9pPr>
          </a:lstStyle>
          <a:p>
            <a:pPr algn="ctr" eaLnBrk="1" hangingPunct="1">
              <a:lnSpc>
                <a:spcPct val="100000"/>
              </a:lnSpc>
              <a:spcBef>
                <a:spcPct val="0"/>
              </a:spcBef>
              <a:buClr>
                <a:srgbClr val="000000"/>
              </a:buClr>
              <a:buSzPct val="100000"/>
              <a:buFont typeface="Arial" panose="020B0604020202020204" pitchFamily="34" charset="0"/>
              <a:buNone/>
              <a:defRPr/>
            </a:pPr>
            <a:r>
              <a:rPr lang="en-US" altLang="en-US" sz="1114" dirty="0">
                <a:solidFill>
                  <a:srgbClr val="000000"/>
                </a:solidFill>
                <a:latin typeface="Bookman Old Style" panose="02050604050505020204" pitchFamily="18" charset="0"/>
                <a:cs typeface="Arial Unicode MS" panose="020B0604020202020204" pitchFamily="34" charset="-128"/>
                <a:sym typeface="Arial" panose="020B0604020202020204" pitchFamily="34" charset="0"/>
              </a:rPr>
              <a:t>MEBT</a:t>
            </a:r>
            <a:endParaRPr lang="en-US" altLang="en-US" sz="1114" dirty="0">
              <a:latin typeface="Arial" panose="020B0604020202020204" pitchFamily="34" charset="0"/>
              <a:cs typeface="Arial Unicode MS" panose="020B0604020202020204" pitchFamily="34" charset="-128"/>
            </a:endParaRPr>
          </a:p>
        </p:txBody>
      </p:sp>
      <p:sp>
        <p:nvSpPr>
          <p:cNvPr id="2073" name="TextBox 33"/>
          <p:cNvSpPr>
            <a:spLocks noChangeArrowheads="1"/>
          </p:cNvSpPr>
          <p:nvPr/>
        </p:nvSpPr>
        <p:spPr bwMode="auto">
          <a:xfrm>
            <a:off x="6710363" y="3413125"/>
            <a:ext cx="184150" cy="3127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SimSun"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SimSun"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SimSun"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SimSun"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SimSun"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sym typeface="Calibri" panose="020F0502020204030204" pitchFamily="34" charset="0"/>
              </a:defRPr>
            </a:lvl9pPr>
          </a:lstStyle>
          <a:p>
            <a:pPr eaLnBrk="1" hangingPunct="1">
              <a:lnSpc>
                <a:spcPct val="100000"/>
              </a:lnSpc>
              <a:spcBef>
                <a:spcPct val="0"/>
              </a:spcBef>
              <a:buClr>
                <a:srgbClr val="000000"/>
              </a:buClr>
              <a:buSzPct val="100000"/>
              <a:buFont typeface="Arial" panose="020B0604020202020204" pitchFamily="34" charset="0"/>
              <a:buNone/>
              <a:defRPr/>
            </a:pPr>
            <a:endParaRPr lang="en-US" altLang="en-US" sz="1433" b="1">
              <a:solidFill>
                <a:srgbClr val="FF0000"/>
              </a:solidFill>
              <a:latin typeface="Bookman Old Style" panose="02050604050505020204" pitchFamily="18" charset="0"/>
              <a:cs typeface="Arial Unicode MS" panose="020B0604020202020204" pitchFamily="34" charset="-128"/>
              <a:sym typeface="Arial" panose="020B0604020202020204" pitchFamily="34" charset="0"/>
            </a:endParaRPr>
          </a:p>
        </p:txBody>
      </p:sp>
      <p:sp>
        <p:nvSpPr>
          <p:cNvPr id="2074" name="TextBox 46"/>
          <p:cNvSpPr>
            <a:spLocks noChangeArrowheads="1"/>
          </p:cNvSpPr>
          <p:nvPr/>
        </p:nvSpPr>
        <p:spPr bwMode="auto">
          <a:xfrm>
            <a:off x="2843213" y="4048125"/>
            <a:ext cx="688975" cy="2873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SimSun"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SimSun"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SimSun"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SimSun"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SimSun"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sym typeface="Calibri" panose="020F0502020204030204" pitchFamily="34" charset="0"/>
              </a:defRPr>
            </a:lvl9pPr>
          </a:lstStyle>
          <a:p>
            <a:pPr eaLnBrk="1" hangingPunct="1">
              <a:lnSpc>
                <a:spcPct val="100000"/>
              </a:lnSpc>
              <a:spcBef>
                <a:spcPct val="0"/>
              </a:spcBef>
              <a:buClr>
                <a:srgbClr val="000000"/>
              </a:buClr>
              <a:buSzPct val="100000"/>
              <a:buFont typeface="Arial" panose="020B0604020202020204" pitchFamily="34" charset="0"/>
              <a:buNone/>
              <a:defRPr/>
            </a:pPr>
            <a:r>
              <a:rPr lang="en-US" altLang="en-US" sz="1274" dirty="0">
                <a:solidFill>
                  <a:srgbClr val="000000"/>
                </a:solidFill>
                <a:latin typeface="Bookman Old Style" panose="02050604050505020204" pitchFamily="18" charset="0"/>
                <a:cs typeface="Arial Unicode MS" panose="020B0604020202020204" pitchFamily="34" charset="-128"/>
                <a:sym typeface="Arial" panose="020B0604020202020204" pitchFamily="34" charset="0"/>
              </a:rPr>
              <a:t>3 MeV</a:t>
            </a:r>
            <a:endParaRPr lang="en-US" altLang="en-US" sz="1433" dirty="0">
              <a:latin typeface="Arial" panose="020B0604020202020204" pitchFamily="34" charset="0"/>
              <a:cs typeface="Arial Unicode MS" panose="020B0604020202020204" pitchFamily="34" charset="-128"/>
            </a:endParaRPr>
          </a:p>
        </p:txBody>
      </p:sp>
      <p:sp>
        <p:nvSpPr>
          <p:cNvPr id="2075" name="TextBox 47"/>
          <p:cNvSpPr>
            <a:spLocks noChangeArrowheads="1"/>
          </p:cNvSpPr>
          <p:nvPr/>
        </p:nvSpPr>
        <p:spPr bwMode="auto">
          <a:xfrm>
            <a:off x="4832350" y="4017963"/>
            <a:ext cx="788988" cy="288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SimSun"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SimSun"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SimSun"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SimSun"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SimSun"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sym typeface="Calibri" panose="020F0502020204030204" pitchFamily="34" charset="0"/>
              </a:defRPr>
            </a:lvl9pPr>
          </a:lstStyle>
          <a:p>
            <a:pPr eaLnBrk="1" hangingPunct="1">
              <a:lnSpc>
                <a:spcPct val="100000"/>
              </a:lnSpc>
              <a:spcBef>
                <a:spcPct val="0"/>
              </a:spcBef>
              <a:buClr>
                <a:srgbClr val="000000"/>
              </a:buClr>
              <a:buSzPct val="100000"/>
              <a:buFont typeface="Arial" panose="020B0604020202020204" pitchFamily="34" charset="0"/>
              <a:buNone/>
              <a:defRPr/>
            </a:pPr>
            <a:r>
              <a:rPr lang="en-US" altLang="en-US" sz="1274" dirty="0">
                <a:solidFill>
                  <a:srgbClr val="000000"/>
                </a:solidFill>
                <a:latin typeface="Bookman Old Style" panose="02050604050505020204" pitchFamily="18" charset="0"/>
                <a:cs typeface="Arial Unicode MS" panose="020B0604020202020204" pitchFamily="34" charset="-128"/>
                <a:sym typeface="Arial" panose="020B0604020202020204" pitchFamily="34" charset="0"/>
              </a:rPr>
              <a:t>10 MeV</a:t>
            </a:r>
            <a:endParaRPr lang="en-US" altLang="en-US" sz="1433" dirty="0">
              <a:latin typeface="Arial" panose="020B0604020202020204" pitchFamily="34" charset="0"/>
              <a:cs typeface="Arial Unicode MS" panose="020B0604020202020204" pitchFamily="34" charset="-128"/>
            </a:endParaRPr>
          </a:p>
        </p:txBody>
      </p:sp>
      <p:sp>
        <p:nvSpPr>
          <p:cNvPr id="2076" name="TextBox 48"/>
          <p:cNvSpPr>
            <a:spLocks noChangeArrowheads="1"/>
          </p:cNvSpPr>
          <p:nvPr/>
        </p:nvSpPr>
        <p:spPr bwMode="auto">
          <a:xfrm>
            <a:off x="6022975" y="4019550"/>
            <a:ext cx="788988" cy="288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SimSun"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SimSun"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SimSun"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SimSun"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SimSun"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sym typeface="Calibri" panose="020F0502020204030204" pitchFamily="34" charset="0"/>
              </a:defRPr>
            </a:lvl9pPr>
          </a:lstStyle>
          <a:p>
            <a:pPr eaLnBrk="1" hangingPunct="1">
              <a:lnSpc>
                <a:spcPct val="100000"/>
              </a:lnSpc>
              <a:spcBef>
                <a:spcPct val="0"/>
              </a:spcBef>
              <a:buClr>
                <a:srgbClr val="000000"/>
              </a:buClr>
              <a:buSzPct val="100000"/>
              <a:buFont typeface="Arial" panose="020B0604020202020204" pitchFamily="34" charset="0"/>
              <a:buNone/>
              <a:defRPr/>
            </a:pPr>
            <a:r>
              <a:rPr lang="en-US" altLang="en-US" sz="1274" dirty="0">
                <a:solidFill>
                  <a:srgbClr val="000000"/>
                </a:solidFill>
                <a:latin typeface="Bookman Old Style" panose="02050604050505020204" pitchFamily="18" charset="0"/>
                <a:cs typeface="Arial Unicode MS" panose="020B0604020202020204" pitchFamily="34" charset="-128"/>
                <a:sym typeface="Arial" panose="020B0604020202020204" pitchFamily="34" charset="0"/>
              </a:rPr>
              <a:t>45 MeV</a:t>
            </a:r>
            <a:endParaRPr lang="en-US" altLang="en-US" sz="1433" dirty="0">
              <a:latin typeface="Arial" panose="020B0604020202020204" pitchFamily="34" charset="0"/>
              <a:cs typeface="Arial Unicode MS" panose="020B0604020202020204" pitchFamily="34" charset="-128"/>
            </a:endParaRPr>
          </a:p>
        </p:txBody>
      </p:sp>
      <p:cxnSp>
        <p:nvCxnSpPr>
          <p:cNvPr id="27675" name="Straight Arrow Connector 42"/>
          <p:cNvCxnSpPr>
            <a:cxnSpLocks noChangeShapeType="1"/>
          </p:cNvCxnSpPr>
          <p:nvPr/>
        </p:nvCxnSpPr>
        <p:spPr bwMode="auto">
          <a:xfrm flipV="1">
            <a:off x="6318250" y="3600450"/>
            <a:ext cx="6350" cy="446088"/>
          </a:xfrm>
          <a:prstGeom prst="straightConnector1">
            <a:avLst/>
          </a:prstGeom>
          <a:noFill/>
          <a:ln w="19050">
            <a:solidFill>
              <a:srgbClr val="002060"/>
            </a:solidFill>
            <a:round/>
            <a:headEnd/>
            <a:tailEnd type="oval" w="med" len="med"/>
          </a:ln>
          <a:effectLst/>
        </p:spPr>
      </p:cxnSp>
      <p:sp>
        <p:nvSpPr>
          <p:cNvPr id="2078" name="Rectangle 1"/>
          <p:cNvSpPr>
            <a:spLocks noChangeArrowheads="1"/>
          </p:cNvSpPr>
          <p:nvPr/>
        </p:nvSpPr>
        <p:spPr bwMode="auto">
          <a:xfrm>
            <a:off x="4002088" y="3346450"/>
            <a:ext cx="1087437" cy="387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SimSun"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SimSun"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SimSun"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SimSun"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SimSun"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sym typeface="Calibri" panose="020F0502020204030204" pitchFamily="34" charset="0"/>
              </a:defRPr>
            </a:lvl9pPr>
          </a:lstStyle>
          <a:p>
            <a:pPr algn="ctr" eaLnBrk="1" hangingPunct="1">
              <a:lnSpc>
                <a:spcPct val="100000"/>
              </a:lnSpc>
              <a:spcBef>
                <a:spcPct val="0"/>
              </a:spcBef>
              <a:buClr>
                <a:srgbClr val="000000"/>
              </a:buClr>
              <a:buSzPct val="100000"/>
              <a:buFont typeface="Arial" panose="020B0604020202020204" pitchFamily="34" charset="0"/>
              <a:buNone/>
              <a:defRPr/>
            </a:pPr>
            <a:r>
              <a:rPr lang="en-US" altLang="en-US" sz="956" b="1" dirty="0">
                <a:solidFill>
                  <a:srgbClr val="000000"/>
                </a:solidFill>
                <a:latin typeface="Bookman Old Style" panose="02050604050505020204" pitchFamily="18" charset="0"/>
                <a:cs typeface="Arial Unicode MS" panose="020B0604020202020204" pitchFamily="34" charset="-128"/>
                <a:sym typeface="Arial" panose="020B0604020202020204" pitchFamily="34" charset="0"/>
              </a:rPr>
              <a:t>325 MHz</a:t>
            </a:r>
          </a:p>
          <a:p>
            <a:pPr algn="ctr" eaLnBrk="1" hangingPunct="1">
              <a:lnSpc>
                <a:spcPct val="100000"/>
              </a:lnSpc>
              <a:spcBef>
                <a:spcPct val="0"/>
              </a:spcBef>
              <a:buClr>
                <a:srgbClr val="000000"/>
              </a:buClr>
              <a:buSzPct val="100000"/>
              <a:buFont typeface="Arial" panose="020B0604020202020204" pitchFamily="34" charset="0"/>
              <a:buNone/>
              <a:defRPr/>
            </a:pPr>
            <a:r>
              <a:rPr lang="en-US" altLang="en-US" sz="956" b="1" dirty="0" err="1">
                <a:solidFill>
                  <a:srgbClr val="000000"/>
                </a:solidFill>
                <a:latin typeface="Symbol" panose="05050102010706020507" pitchFamily="18" charset="2"/>
                <a:cs typeface="Arial Unicode MS" panose="020B0604020202020204" pitchFamily="34" charset="-128"/>
                <a:sym typeface="Arial" panose="020B0604020202020204" pitchFamily="34" charset="0"/>
              </a:rPr>
              <a:t>b</a:t>
            </a:r>
            <a:r>
              <a:rPr lang="en-US" altLang="en-US" sz="956" b="1" baseline="-25000" dirty="0" err="1">
                <a:solidFill>
                  <a:srgbClr val="000000"/>
                </a:solidFill>
                <a:latin typeface="Bookman Old Style" panose="02050604050505020204" pitchFamily="18" charset="0"/>
                <a:cs typeface="Arial Unicode MS" panose="020B0604020202020204" pitchFamily="34" charset="-128"/>
                <a:sym typeface="Arial" panose="020B0604020202020204" pitchFamily="34" charset="0"/>
              </a:rPr>
              <a:t>g</a:t>
            </a:r>
            <a:r>
              <a:rPr lang="en-US" altLang="en-US" sz="956" b="1" dirty="0">
                <a:solidFill>
                  <a:srgbClr val="000000"/>
                </a:solidFill>
                <a:latin typeface="Bookman Old Style" panose="02050604050505020204" pitchFamily="18" charset="0"/>
                <a:cs typeface="Arial Unicode MS" panose="020B0604020202020204" pitchFamily="34" charset="-128"/>
                <a:sym typeface="Arial" panose="020B0604020202020204" pitchFamily="34" charset="0"/>
              </a:rPr>
              <a:t>=0.11 SSR0</a:t>
            </a:r>
            <a:endParaRPr lang="en-US" altLang="en-US" sz="1433" dirty="0">
              <a:latin typeface="Arial" panose="020B0604020202020204" pitchFamily="34" charset="0"/>
              <a:cs typeface="Arial Unicode MS" panose="020B0604020202020204" pitchFamily="34" charset="-128"/>
            </a:endParaRPr>
          </a:p>
        </p:txBody>
      </p:sp>
      <p:sp>
        <p:nvSpPr>
          <p:cNvPr id="2079" name="Rectangle 11"/>
          <p:cNvSpPr>
            <a:spLocks noChangeArrowheads="1"/>
          </p:cNvSpPr>
          <p:nvPr/>
        </p:nvSpPr>
        <p:spPr bwMode="auto">
          <a:xfrm>
            <a:off x="5210175" y="3346450"/>
            <a:ext cx="1108075" cy="387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SimSun"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SimSun"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SimSun"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SimSun"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SimSun"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sym typeface="Calibri" panose="020F0502020204030204" pitchFamily="34" charset="0"/>
              </a:defRPr>
            </a:lvl9pPr>
          </a:lstStyle>
          <a:p>
            <a:pPr algn="ctr" eaLnBrk="1" hangingPunct="1">
              <a:lnSpc>
                <a:spcPct val="100000"/>
              </a:lnSpc>
              <a:spcBef>
                <a:spcPct val="0"/>
              </a:spcBef>
              <a:buClr>
                <a:srgbClr val="000000"/>
              </a:buClr>
              <a:buSzPct val="100000"/>
              <a:buFont typeface="Arial" panose="020B0604020202020204" pitchFamily="34" charset="0"/>
              <a:buNone/>
              <a:defRPr/>
            </a:pPr>
            <a:r>
              <a:rPr lang="en-US" altLang="en-US" sz="956" b="1" dirty="0">
                <a:solidFill>
                  <a:srgbClr val="000000"/>
                </a:solidFill>
                <a:latin typeface="Bookman Old Style" panose="02050604050505020204" pitchFamily="18" charset="0"/>
                <a:cs typeface="Arial Unicode MS" panose="020B0604020202020204" pitchFamily="34" charset="-128"/>
                <a:sym typeface="Arial" panose="020B0604020202020204" pitchFamily="34" charset="0"/>
              </a:rPr>
              <a:t>325 MHz</a:t>
            </a:r>
          </a:p>
          <a:p>
            <a:pPr algn="ctr" eaLnBrk="1" hangingPunct="1">
              <a:lnSpc>
                <a:spcPct val="100000"/>
              </a:lnSpc>
              <a:spcBef>
                <a:spcPct val="0"/>
              </a:spcBef>
              <a:buClr>
                <a:srgbClr val="000000"/>
              </a:buClr>
              <a:buSzPct val="100000"/>
              <a:buFont typeface="Arial" panose="020B0604020202020204" pitchFamily="34" charset="0"/>
              <a:buNone/>
              <a:defRPr/>
            </a:pPr>
            <a:r>
              <a:rPr lang="en-US" altLang="en-US" sz="956" b="1" dirty="0" err="1">
                <a:solidFill>
                  <a:srgbClr val="000000"/>
                </a:solidFill>
                <a:latin typeface="Symbol" panose="05050102010706020507" pitchFamily="18" charset="2"/>
                <a:cs typeface="Arial Unicode MS" panose="020B0604020202020204" pitchFamily="34" charset="-128"/>
                <a:sym typeface="Arial" panose="020B0604020202020204" pitchFamily="34" charset="0"/>
              </a:rPr>
              <a:t>b</a:t>
            </a:r>
            <a:r>
              <a:rPr lang="en-US" altLang="en-US" sz="956" b="1" baseline="-25000" dirty="0" err="1">
                <a:solidFill>
                  <a:srgbClr val="000000"/>
                </a:solidFill>
                <a:latin typeface="Bookman Old Style" panose="02050604050505020204" pitchFamily="18" charset="0"/>
                <a:cs typeface="Arial Unicode MS" panose="020B0604020202020204" pitchFamily="34" charset="-128"/>
                <a:sym typeface="Arial" panose="020B0604020202020204" pitchFamily="34" charset="0"/>
              </a:rPr>
              <a:t>g</a:t>
            </a:r>
            <a:r>
              <a:rPr lang="en-US" altLang="en-US" sz="956" b="1" dirty="0">
                <a:solidFill>
                  <a:srgbClr val="000000"/>
                </a:solidFill>
                <a:latin typeface="Bookman Old Style" panose="02050604050505020204" pitchFamily="18" charset="0"/>
                <a:cs typeface="Arial Unicode MS" panose="020B0604020202020204" pitchFamily="34" charset="-128"/>
                <a:sym typeface="Arial" panose="020B0604020202020204" pitchFamily="34" charset="0"/>
              </a:rPr>
              <a:t>=0.22 SSR1</a:t>
            </a:r>
            <a:endParaRPr lang="en-US" altLang="en-US" sz="1433" dirty="0">
              <a:latin typeface="Arial" panose="020B0604020202020204" pitchFamily="34" charset="0"/>
              <a:cs typeface="Arial Unicode MS" panose="020B0604020202020204" pitchFamily="34" charset="-128"/>
            </a:endParaRPr>
          </a:p>
        </p:txBody>
      </p:sp>
      <p:sp>
        <p:nvSpPr>
          <p:cNvPr id="2080" name="Rectangle 13"/>
          <p:cNvSpPr>
            <a:spLocks noChangeArrowheads="1"/>
          </p:cNvSpPr>
          <p:nvPr/>
        </p:nvSpPr>
        <p:spPr bwMode="auto">
          <a:xfrm>
            <a:off x="6448425" y="3332163"/>
            <a:ext cx="1060450" cy="3857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SimSun"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SimSun"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SimSun"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SimSun"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SimSun"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sym typeface="Calibri" panose="020F0502020204030204" pitchFamily="34" charset="0"/>
              </a:defRPr>
            </a:lvl9pPr>
          </a:lstStyle>
          <a:p>
            <a:pPr algn="ctr" eaLnBrk="1" hangingPunct="1">
              <a:lnSpc>
                <a:spcPct val="100000"/>
              </a:lnSpc>
              <a:spcBef>
                <a:spcPct val="0"/>
              </a:spcBef>
              <a:buClr>
                <a:srgbClr val="000000"/>
              </a:buClr>
              <a:buSzPct val="100000"/>
              <a:buFont typeface="Arial" panose="020B0604020202020204" pitchFamily="34" charset="0"/>
              <a:buNone/>
              <a:defRPr/>
            </a:pPr>
            <a:r>
              <a:rPr lang="en-US" altLang="en-US" sz="956" b="1" dirty="0">
                <a:solidFill>
                  <a:srgbClr val="000000"/>
                </a:solidFill>
                <a:latin typeface="Bookman Old Style" panose="02050604050505020204" pitchFamily="18" charset="0"/>
                <a:cs typeface="Arial Unicode MS" panose="020B0604020202020204" pitchFamily="34" charset="-128"/>
                <a:sym typeface="Arial" panose="020B0604020202020204" pitchFamily="34" charset="0"/>
              </a:rPr>
              <a:t>325 MHz</a:t>
            </a:r>
          </a:p>
          <a:p>
            <a:pPr algn="ctr" eaLnBrk="1" hangingPunct="1">
              <a:lnSpc>
                <a:spcPct val="100000"/>
              </a:lnSpc>
              <a:spcBef>
                <a:spcPct val="0"/>
              </a:spcBef>
              <a:buClr>
                <a:srgbClr val="000000"/>
              </a:buClr>
              <a:buSzPct val="100000"/>
              <a:buFont typeface="Arial" panose="020B0604020202020204" pitchFamily="34" charset="0"/>
              <a:buNone/>
              <a:defRPr/>
            </a:pPr>
            <a:r>
              <a:rPr lang="en-US" altLang="en-US" sz="956" b="1" dirty="0" err="1">
                <a:solidFill>
                  <a:srgbClr val="000000"/>
                </a:solidFill>
                <a:latin typeface="Symbol" panose="05050102010706020507" pitchFamily="18" charset="2"/>
                <a:cs typeface="Arial Unicode MS" panose="020B0604020202020204" pitchFamily="34" charset="-128"/>
                <a:sym typeface="Arial" panose="020B0604020202020204" pitchFamily="34" charset="0"/>
              </a:rPr>
              <a:t>b</a:t>
            </a:r>
            <a:r>
              <a:rPr lang="en-US" altLang="en-US" sz="956" b="1" baseline="-25000" dirty="0" err="1">
                <a:solidFill>
                  <a:srgbClr val="000000"/>
                </a:solidFill>
                <a:latin typeface="Bookman Old Style" panose="02050604050505020204" pitchFamily="18" charset="0"/>
                <a:cs typeface="Arial Unicode MS" panose="020B0604020202020204" pitchFamily="34" charset="-128"/>
                <a:sym typeface="Arial" panose="020B0604020202020204" pitchFamily="34" charset="0"/>
              </a:rPr>
              <a:t>g</a:t>
            </a:r>
            <a:r>
              <a:rPr lang="en-US" altLang="en-US" sz="956" b="1" dirty="0">
                <a:solidFill>
                  <a:srgbClr val="000000"/>
                </a:solidFill>
                <a:latin typeface="Bookman Old Style" panose="02050604050505020204" pitchFamily="18" charset="0"/>
                <a:cs typeface="Arial Unicode MS" panose="020B0604020202020204" pitchFamily="34" charset="-128"/>
                <a:sym typeface="Arial" panose="020B0604020202020204" pitchFamily="34" charset="0"/>
              </a:rPr>
              <a:t>=0.42 SSR2</a:t>
            </a:r>
            <a:endParaRPr lang="en-US" altLang="en-US" sz="1433" dirty="0">
              <a:latin typeface="Arial" panose="020B0604020202020204" pitchFamily="34" charset="0"/>
              <a:cs typeface="Arial Unicode MS" panose="020B0604020202020204" pitchFamily="34" charset="-128"/>
            </a:endParaRPr>
          </a:p>
        </p:txBody>
      </p:sp>
      <p:cxnSp>
        <p:nvCxnSpPr>
          <p:cNvPr id="27679" name="Straight Arrow Connector 12"/>
          <p:cNvCxnSpPr>
            <a:cxnSpLocks noChangeShapeType="1"/>
          </p:cNvCxnSpPr>
          <p:nvPr/>
        </p:nvCxnSpPr>
        <p:spPr bwMode="auto">
          <a:xfrm>
            <a:off x="7437438" y="3517900"/>
            <a:ext cx="280987" cy="0"/>
          </a:xfrm>
          <a:prstGeom prst="straightConnector1">
            <a:avLst/>
          </a:prstGeom>
          <a:noFill/>
          <a:ln w="19050">
            <a:solidFill>
              <a:srgbClr val="C00000"/>
            </a:solidFill>
            <a:round/>
            <a:headEnd/>
            <a:tailEnd type="triangle" w="med" len="med"/>
          </a:ln>
          <a:effectLst/>
        </p:spPr>
      </p:cxnSp>
      <p:sp>
        <p:nvSpPr>
          <p:cNvPr id="2082" name="TextBox 17"/>
          <p:cNvSpPr>
            <a:spLocks noChangeArrowheads="1"/>
          </p:cNvSpPr>
          <p:nvPr/>
        </p:nvSpPr>
        <p:spPr bwMode="auto">
          <a:xfrm>
            <a:off x="7200900" y="4017963"/>
            <a:ext cx="942975" cy="288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SimSun"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SimSun"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SimSun"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SimSun"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SimSun"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sym typeface="Calibri" panose="020F0502020204030204" pitchFamily="34" charset="0"/>
              </a:defRPr>
            </a:lvl9pPr>
          </a:lstStyle>
          <a:p>
            <a:pPr eaLnBrk="1" hangingPunct="1">
              <a:lnSpc>
                <a:spcPct val="100000"/>
              </a:lnSpc>
              <a:spcBef>
                <a:spcPct val="0"/>
              </a:spcBef>
              <a:buClr>
                <a:srgbClr val="000000"/>
              </a:buClr>
              <a:buSzPct val="100000"/>
              <a:buFont typeface="Arial" panose="020B0604020202020204" pitchFamily="34" charset="0"/>
              <a:buNone/>
              <a:defRPr/>
            </a:pPr>
            <a:r>
              <a:rPr lang="en-US" altLang="en-US" sz="1274" dirty="0">
                <a:solidFill>
                  <a:srgbClr val="000000"/>
                </a:solidFill>
                <a:latin typeface="Bookman Old Style" panose="02050604050505020204" pitchFamily="18" charset="0"/>
                <a:cs typeface="Arial Unicode MS" panose="020B0604020202020204" pitchFamily="34" charset="-128"/>
                <a:sym typeface="Arial" panose="020B0604020202020204" pitchFamily="34" charset="0"/>
              </a:rPr>
              <a:t>177 MeV </a:t>
            </a:r>
          </a:p>
        </p:txBody>
      </p:sp>
      <p:sp>
        <p:nvSpPr>
          <p:cNvPr id="2083" name="Rectangle 2"/>
          <p:cNvSpPr>
            <a:spLocks noChangeArrowheads="1"/>
          </p:cNvSpPr>
          <p:nvPr/>
        </p:nvSpPr>
        <p:spPr bwMode="auto">
          <a:xfrm>
            <a:off x="7718425" y="3311525"/>
            <a:ext cx="787400" cy="423863"/>
          </a:xfrm>
          <a:prstGeom prst="rect">
            <a:avLst/>
          </a:prstGeom>
          <a:noFill/>
          <a:ln w="25402">
            <a:solidFill>
              <a:srgbClr val="3366FF"/>
            </a:solidFill>
            <a:miter lim="800000"/>
            <a:headEnd/>
            <a:tailEnd/>
          </a:ln>
          <a:effectLst/>
          <a:extLst>
            <a:ext uri="{909E8E84-426E-40DD-AFC4-6F175D3DCCD1}">
              <a14:hiddenFill xmlns:a14="http://schemas.microsoft.com/office/drawing/2010/main">
                <a:solidFill>
                  <a:srgbClr val="BBE0E3"/>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1784" tIns="37408" rIns="71784" bIns="37408" anchor="ctr" anchorCtr="1"/>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SimSun"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SimSun"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SimSun"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SimSun"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SimSun"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sym typeface="Calibri" panose="020F0502020204030204" pitchFamily="34" charset="0"/>
              </a:defRPr>
            </a:lvl9pPr>
          </a:lstStyle>
          <a:p>
            <a:pPr algn="ctr" eaLnBrk="1" hangingPunct="1">
              <a:lnSpc>
                <a:spcPct val="100000"/>
              </a:lnSpc>
              <a:spcBef>
                <a:spcPct val="0"/>
              </a:spcBef>
              <a:buClr>
                <a:srgbClr val="000000"/>
              </a:buClr>
              <a:buSzPct val="100000"/>
              <a:buFont typeface="Arial" panose="020B0604020202020204" pitchFamily="34" charset="0"/>
              <a:buNone/>
              <a:defRPr/>
            </a:pPr>
            <a:endParaRPr lang="en-US" altLang="en-US" sz="1433">
              <a:solidFill>
                <a:srgbClr val="FFFFFF"/>
              </a:solidFill>
              <a:latin typeface="Arial" panose="020B0604020202020204" pitchFamily="34" charset="0"/>
              <a:cs typeface="Arial Unicode MS" panose="020B0604020202020204" pitchFamily="34" charset="-128"/>
              <a:sym typeface="Arial" panose="020B0604020202020204" pitchFamily="34" charset="0"/>
            </a:endParaRPr>
          </a:p>
        </p:txBody>
      </p:sp>
      <p:sp>
        <p:nvSpPr>
          <p:cNvPr id="2084" name="TextBox 20"/>
          <p:cNvSpPr>
            <a:spLocks noChangeArrowheads="1"/>
          </p:cNvSpPr>
          <p:nvPr/>
        </p:nvSpPr>
        <p:spPr bwMode="auto">
          <a:xfrm>
            <a:off x="7724775" y="3338513"/>
            <a:ext cx="773113" cy="3857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SimSun"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SimSun"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SimSun"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SimSun"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SimSun"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sym typeface="Calibri" panose="020F0502020204030204" pitchFamily="34" charset="0"/>
              </a:defRPr>
            </a:lvl9pPr>
          </a:lstStyle>
          <a:p>
            <a:pPr algn="ctr" eaLnBrk="1" hangingPunct="1">
              <a:lnSpc>
                <a:spcPct val="100000"/>
              </a:lnSpc>
              <a:spcBef>
                <a:spcPct val="0"/>
              </a:spcBef>
              <a:buClr>
                <a:srgbClr val="000000"/>
              </a:buClr>
              <a:buSzPct val="100000"/>
              <a:buFont typeface="Arial" panose="020B0604020202020204" pitchFamily="34" charset="0"/>
              <a:buNone/>
              <a:defRPr/>
            </a:pPr>
            <a:r>
              <a:rPr lang="en-US" altLang="en-US" sz="956" b="1" dirty="0">
                <a:solidFill>
                  <a:srgbClr val="000000"/>
                </a:solidFill>
                <a:latin typeface="Bookman Old Style" panose="02050604050505020204" pitchFamily="18" charset="0"/>
                <a:cs typeface="Arial Unicode MS" panose="020B0604020202020204" pitchFamily="34" charset="-128"/>
                <a:sym typeface="Arial" panose="020B0604020202020204" pitchFamily="34" charset="0"/>
              </a:rPr>
              <a:t>650 MHz</a:t>
            </a:r>
          </a:p>
          <a:p>
            <a:pPr algn="ctr" eaLnBrk="1" hangingPunct="1">
              <a:lnSpc>
                <a:spcPct val="100000"/>
              </a:lnSpc>
              <a:spcBef>
                <a:spcPct val="0"/>
              </a:spcBef>
              <a:buClr>
                <a:srgbClr val="000000"/>
              </a:buClr>
              <a:buSzPct val="100000"/>
              <a:buFont typeface="Arial" panose="020B0604020202020204" pitchFamily="34" charset="0"/>
              <a:buNone/>
              <a:defRPr/>
            </a:pPr>
            <a:r>
              <a:rPr lang="en-US" altLang="en-US" sz="956" b="1" dirty="0" err="1">
                <a:solidFill>
                  <a:srgbClr val="000000"/>
                </a:solidFill>
                <a:latin typeface="Symbol" panose="05050102010706020507" pitchFamily="18" charset="2"/>
                <a:cs typeface="Arial Unicode MS" panose="020B0604020202020204" pitchFamily="34" charset="-128"/>
                <a:sym typeface="Arial" panose="020B0604020202020204" pitchFamily="34" charset="0"/>
              </a:rPr>
              <a:t>b</a:t>
            </a:r>
            <a:r>
              <a:rPr lang="en-US" altLang="en-US" sz="956" b="1" baseline="-25000" dirty="0" err="1">
                <a:solidFill>
                  <a:srgbClr val="000000"/>
                </a:solidFill>
                <a:latin typeface="Bookman Old Style" panose="02050604050505020204" pitchFamily="18" charset="0"/>
                <a:cs typeface="Arial Unicode MS" panose="020B0604020202020204" pitchFamily="34" charset="-128"/>
                <a:sym typeface="Arial" panose="020B0604020202020204" pitchFamily="34" charset="0"/>
              </a:rPr>
              <a:t>g</a:t>
            </a:r>
            <a:r>
              <a:rPr lang="en-US" altLang="en-US" sz="956" b="1" dirty="0">
                <a:solidFill>
                  <a:srgbClr val="000000"/>
                </a:solidFill>
                <a:latin typeface="Bookman Old Style" panose="02050604050505020204" pitchFamily="18" charset="0"/>
                <a:cs typeface="Arial Unicode MS" panose="020B0604020202020204" pitchFamily="34" charset="-128"/>
                <a:sym typeface="Arial" panose="020B0604020202020204" pitchFamily="34" charset="0"/>
              </a:rPr>
              <a:t>=0.61</a:t>
            </a:r>
          </a:p>
        </p:txBody>
      </p:sp>
      <p:cxnSp>
        <p:nvCxnSpPr>
          <p:cNvPr id="27683" name="Straight Arrow Connector 12"/>
          <p:cNvCxnSpPr>
            <a:cxnSpLocks noChangeShapeType="1"/>
          </p:cNvCxnSpPr>
          <p:nvPr/>
        </p:nvCxnSpPr>
        <p:spPr bwMode="auto">
          <a:xfrm>
            <a:off x="8505825" y="3524250"/>
            <a:ext cx="228600" cy="1588"/>
          </a:xfrm>
          <a:prstGeom prst="straightConnector1">
            <a:avLst/>
          </a:prstGeom>
          <a:noFill/>
          <a:ln w="19050">
            <a:solidFill>
              <a:srgbClr val="C00000"/>
            </a:solidFill>
            <a:round/>
            <a:headEnd/>
            <a:tailEnd type="triangle" w="med" len="med"/>
          </a:ln>
          <a:effectLst/>
        </p:spPr>
      </p:cxnSp>
      <p:sp>
        <p:nvSpPr>
          <p:cNvPr id="2086" name="Rectangle 2"/>
          <p:cNvSpPr>
            <a:spLocks noChangeArrowheads="1"/>
          </p:cNvSpPr>
          <p:nvPr/>
        </p:nvSpPr>
        <p:spPr bwMode="auto">
          <a:xfrm>
            <a:off x="8734425" y="3313113"/>
            <a:ext cx="708025" cy="425450"/>
          </a:xfrm>
          <a:prstGeom prst="rect">
            <a:avLst/>
          </a:prstGeom>
          <a:noFill/>
          <a:ln w="25402">
            <a:solidFill>
              <a:srgbClr val="3366FF"/>
            </a:solidFill>
            <a:miter lim="800000"/>
            <a:headEnd/>
            <a:tailEnd/>
          </a:ln>
          <a:effectLst/>
          <a:extLst>
            <a:ext uri="{909E8E84-426E-40DD-AFC4-6F175D3DCCD1}">
              <a14:hiddenFill xmlns:a14="http://schemas.microsoft.com/office/drawing/2010/main">
                <a:solidFill>
                  <a:srgbClr val="BBE0E3"/>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1784" tIns="37408" rIns="71784" bIns="37408" anchor="ctr" anchorCtr="1"/>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SimSun"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SimSun"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SimSun"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SimSun"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SimSun"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sym typeface="Calibri" panose="020F0502020204030204" pitchFamily="34" charset="0"/>
              </a:defRPr>
            </a:lvl9pPr>
          </a:lstStyle>
          <a:p>
            <a:pPr algn="ctr" eaLnBrk="1" hangingPunct="1">
              <a:lnSpc>
                <a:spcPct val="100000"/>
              </a:lnSpc>
              <a:spcBef>
                <a:spcPct val="0"/>
              </a:spcBef>
              <a:buClr>
                <a:srgbClr val="000000"/>
              </a:buClr>
              <a:buSzPct val="100000"/>
              <a:buFont typeface="Arial" panose="020B0604020202020204" pitchFamily="34" charset="0"/>
              <a:buNone/>
              <a:defRPr/>
            </a:pPr>
            <a:endParaRPr lang="en-US" altLang="en-US" sz="1433">
              <a:solidFill>
                <a:srgbClr val="FFFFFF"/>
              </a:solidFill>
              <a:latin typeface="Arial" panose="020B0604020202020204" pitchFamily="34" charset="0"/>
              <a:cs typeface="Arial Unicode MS" panose="020B0604020202020204" pitchFamily="34" charset="-128"/>
              <a:sym typeface="Arial" panose="020B0604020202020204" pitchFamily="34" charset="0"/>
            </a:endParaRPr>
          </a:p>
        </p:txBody>
      </p:sp>
      <p:sp>
        <p:nvSpPr>
          <p:cNvPr id="2087" name="TextBox 20"/>
          <p:cNvSpPr>
            <a:spLocks noChangeArrowheads="1"/>
          </p:cNvSpPr>
          <p:nvPr/>
        </p:nvSpPr>
        <p:spPr bwMode="auto">
          <a:xfrm>
            <a:off x="8710613" y="3282950"/>
            <a:ext cx="771525" cy="387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SimSun"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SimSun"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SimSun"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SimSun"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SimSun"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sym typeface="Calibri" panose="020F0502020204030204" pitchFamily="34" charset="0"/>
              </a:defRPr>
            </a:lvl9pPr>
          </a:lstStyle>
          <a:p>
            <a:pPr algn="ctr" eaLnBrk="1" hangingPunct="1">
              <a:lnSpc>
                <a:spcPct val="100000"/>
              </a:lnSpc>
              <a:spcBef>
                <a:spcPct val="0"/>
              </a:spcBef>
              <a:buClr>
                <a:srgbClr val="000000"/>
              </a:buClr>
              <a:buSzPct val="100000"/>
              <a:buFont typeface="Arial" panose="020B0604020202020204" pitchFamily="34" charset="0"/>
              <a:buNone/>
              <a:defRPr/>
            </a:pPr>
            <a:r>
              <a:rPr lang="en-US" altLang="en-US" sz="956" b="1" dirty="0">
                <a:solidFill>
                  <a:srgbClr val="000000"/>
                </a:solidFill>
                <a:latin typeface="Bookman Old Style" panose="02050604050505020204" pitchFamily="18" charset="0"/>
                <a:cs typeface="Arial Unicode MS" panose="020B0604020202020204" pitchFamily="34" charset="-128"/>
                <a:sym typeface="Arial" panose="020B0604020202020204" pitchFamily="34" charset="0"/>
              </a:rPr>
              <a:t>650 MHz</a:t>
            </a:r>
          </a:p>
          <a:p>
            <a:pPr algn="ctr" eaLnBrk="1" hangingPunct="1">
              <a:lnSpc>
                <a:spcPct val="100000"/>
              </a:lnSpc>
              <a:spcBef>
                <a:spcPct val="0"/>
              </a:spcBef>
              <a:buClr>
                <a:srgbClr val="000000"/>
              </a:buClr>
              <a:buSzPct val="100000"/>
              <a:buFont typeface="Arial" panose="020B0604020202020204" pitchFamily="34" charset="0"/>
              <a:buNone/>
              <a:defRPr/>
            </a:pPr>
            <a:r>
              <a:rPr lang="en-US" altLang="en-US" sz="956" b="1" dirty="0" err="1">
                <a:solidFill>
                  <a:srgbClr val="000000"/>
                </a:solidFill>
                <a:latin typeface="Symbol" panose="05050102010706020507" pitchFamily="18" charset="2"/>
                <a:cs typeface="Arial Unicode MS" panose="020B0604020202020204" pitchFamily="34" charset="-128"/>
                <a:sym typeface="Arial" panose="020B0604020202020204" pitchFamily="34" charset="0"/>
              </a:rPr>
              <a:t>b</a:t>
            </a:r>
            <a:r>
              <a:rPr lang="en-US" altLang="en-US" sz="956" b="1" baseline="-25000" dirty="0" err="1">
                <a:solidFill>
                  <a:srgbClr val="000000"/>
                </a:solidFill>
                <a:latin typeface="Bookman Old Style" panose="02050604050505020204" pitchFamily="18" charset="0"/>
                <a:cs typeface="Arial Unicode MS" panose="020B0604020202020204" pitchFamily="34" charset="-128"/>
                <a:sym typeface="Arial" panose="020B0604020202020204" pitchFamily="34" charset="0"/>
              </a:rPr>
              <a:t>g</a:t>
            </a:r>
            <a:r>
              <a:rPr lang="en-US" altLang="en-US" sz="956" b="1" dirty="0">
                <a:solidFill>
                  <a:srgbClr val="000000"/>
                </a:solidFill>
                <a:latin typeface="Bookman Old Style" panose="02050604050505020204" pitchFamily="18" charset="0"/>
                <a:cs typeface="Arial Unicode MS" panose="020B0604020202020204" pitchFamily="34" charset="-128"/>
                <a:sym typeface="Arial" panose="020B0604020202020204" pitchFamily="34" charset="0"/>
              </a:rPr>
              <a:t>=0.90</a:t>
            </a:r>
            <a:endParaRPr lang="en-US" altLang="en-US" sz="1433" dirty="0">
              <a:latin typeface="Arial" panose="020B0604020202020204" pitchFamily="34" charset="0"/>
              <a:cs typeface="Arial Unicode MS" panose="020B0604020202020204" pitchFamily="34" charset="-128"/>
            </a:endParaRPr>
          </a:p>
        </p:txBody>
      </p:sp>
      <p:cxnSp>
        <p:nvCxnSpPr>
          <p:cNvPr id="27686" name="Straight Arrow Connector 42"/>
          <p:cNvCxnSpPr>
            <a:cxnSpLocks noChangeShapeType="1"/>
          </p:cNvCxnSpPr>
          <p:nvPr/>
        </p:nvCxnSpPr>
        <p:spPr bwMode="auto">
          <a:xfrm flipV="1">
            <a:off x="7553325" y="3600450"/>
            <a:ext cx="0" cy="444500"/>
          </a:xfrm>
          <a:prstGeom prst="straightConnector1">
            <a:avLst/>
          </a:prstGeom>
          <a:noFill/>
          <a:ln w="19050">
            <a:solidFill>
              <a:srgbClr val="002060"/>
            </a:solidFill>
            <a:round/>
            <a:headEnd/>
            <a:tailEnd type="oval" w="med" len="med"/>
          </a:ln>
          <a:effectLst/>
        </p:spPr>
      </p:cxnSp>
      <p:cxnSp>
        <p:nvCxnSpPr>
          <p:cNvPr id="27687" name="Straight Arrow Connector 42"/>
          <p:cNvCxnSpPr>
            <a:cxnSpLocks noChangeShapeType="1"/>
          </p:cNvCxnSpPr>
          <p:nvPr/>
        </p:nvCxnSpPr>
        <p:spPr bwMode="auto">
          <a:xfrm flipV="1">
            <a:off x="5127625" y="3600450"/>
            <a:ext cx="0" cy="444500"/>
          </a:xfrm>
          <a:prstGeom prst="straightConnector1">
            <a:avLst/>
          </a:prstGeom>
          <a:noFill/>
          <a:ln w="19050">
            <a:solidFill>
              <a:srgbClr val="002060"/>
            </a:solidFill>
            <a:round/>
            <a:headEnd/>
            <a:tailEnd type="oval" w="med" len="med"/>
          </a:ln>
          <a:effectLst/>
        </p:spPr>
      </p:cxnSp>
      <p:cxnSp>
        <p:nvCxnSpPr>
          <p:cNvPr id="27688" name="Straight Arrow Connector 42"/>
          <p:cNvCxnSpPr>
            <a:cxnSpLocks noChangeShapeType="1"/>
          </p:cNvCxnSpPr>
          <p:nvPr/>
        </p:nvCxnSpPr>
        <p:spPr bwMode="auto">
          <a:xfrm flipV="1">
            <a:off x="3067050" y="3600450"/>
            <a:ext cx="0" cy="444500"/>
          </a:xfrm>
          <a:prstGeom prst="straightConnector1">
            <a:avLst/>
          </a:prstGeom>
          <a:noFill/>
          <a:ln w="19050">
            <a:solidFill>
              <a:srgbClr val="002060"/>
            </a:solidFill>
            <a:round/>
            <a:headEnd/>
            <a:tailEnd type="oval" w="med" len="med"/>
          </a:ln>
          <a:effectLst/>
        </p:spPr>
      </p:cxnSp>
      <p:cxnSp>
        <p:nvCxnSpPr>
          <p:cNvPr id="27689" name="Straight Arrow Connector 42"/>
          <p:cNvCxnSpPr>
            <a:cxnSpLocks noChangeShapeType="1"/>
          </p:cNvCxnSpPr>
          <p:nvPr/>
        </p:nvCxnSpPr>
        <p:spPr bwMode="auto">
          <a:xfrm flipV="1">
            <a:off x="1268413" y="3600450"/>
            <a:ext cx="0" cy="444500"/>
          </a:xfrm>
          <a:prstGeom prst="straightConnector1">
            <a:avLst/>
          </a:prstGeom>
          <a:noFill/>
          <a:ln w="19050">
            <a:solidFill>
              <a:srgbClr val="002060"/>
            </a:solidFill>
            <a:round/>
            <a:headEnd/>
            <a:tailEnd type="oval" w="med" len="med"/>
          </a:ln>
          <a:effectLst/>
        </p:spPr>
      </p:cxnSp>
      <p:sp>
        <p:nvSpPr>
          <p:cNvPr id="2094" name="Oval 46"/>
          <p:cNvSpPr>
            <a:spLocks noChangeArrowheads="1"/>
          </p:cNvSpPr>
          <p:nvPr/>
        </p:nvSpPr>
        <p:spPr bwMode="auto">
          <a:xfrm>
            <a:off x="3292475" y="1235075"/>
            <a:ext cx="2817813" cy="1547813"/>
          </a:xfrm>
          <a:prstGeom prst="ellipse">
            <a:avLst/>
          </a:prstGeom>
          <a:noFill/>
          <a:ln w="9525">
            <a:solidFill>
              <a:schemeClr val="tx1"/>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SimSun"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SimSun"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SimSun"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SimSun"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SimSun"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sym typeface="Calibri" panose="020F0502020204030204" pitchFamily="34" charset="0"/>
              </a:defRPr>
            </a:lvl9pPr>
          </a:lstStyle>
          <a:p>
            <a:pPr eaLnBrk="1" hangingPunct="1">
              <a:lnSpc>
                <a:spcPct val="100000"/>
              </a:lnSpc>
              <a:spcBef>
                <a:spcPct val="0"/>
              </a:spcBef>
              <a:buClr>
                <a:srgbClr val="000000"/>
              </a:buClr>
              <a:buSzPct val="100000"/>
              <a:buFont typeface="Arial" panose="020B0604020202020204" pitchFamily="34" charset="0"/>
              <a:buNone/>
              <a:defRPr/>
            </a:pPr>
            <a:endParaRPr lang="en-US" altLang="en-US" sz="1433">
              <a:latin typeface="Arial" panose="020B0604020202020204" pitchFamily="34" charset="0"/>
              <a:cs typeface="Arial Unicode MS" panose="020B0604020202020204" pitchFamily="34" charset="-128"/>
            </a:endParaRPr>
          </a:p>
        </p:txBody>
      </p:sp>
      <p:sp>
        <p:nvSpPr>
          <p:cNvPr id="2095" name="Oval 47"/>
          <p:cNvSpPr>
            <a:spLocks noChangeArrowheads="1"/>
          </p:cNvSpPr>
          <p:nvPr/>
        </p:nvSpPr>
        <p:spPr bwMode="auto">
          <a:xfrm>
            <a:off x="6151563" y="1163638"/>
            <a:ext cx="3729037" cy="1619250"/>
          </a:xfrm>
          <a:prstGeom prst="ellipse">
            <a:avLst/>
          </a:prstGeom>
          <a:noFill/>
          <a:ln w="9525">
            <a:solidFill>
              <a:schemeClr val="tx1"/>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SimSun"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SimSun"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SimSun"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SimSun"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SimSun"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sym typeface="Calibri" panose="020F0502020204030204" pitchFamily="34" charset="0"/>
              </a:defRPr>
            </a:lvl9pPr>
          </a:lstStyle>
          <a:p>
            <a:pPr eaLnBrk="1" hangingPunct="1">
              <a:lnSpc>
                <a:spcPct val="100000"/>
              </a:lnSpc>
              <a:spcBef>
                <a:spcPct val="0"/>
              </a:spcBef>
              <a:buClr>
                <a:srgbClr val="000000"/>
              </a:buClr>
              <a:buSzPct val="100000"/>
              <a:buFont typeface="Arial" panose="020B0604020202020204" pitchFamily="34" charset="0"/>
              <a:buNone/>
              <a:defRPr/>
            </a:pPr>
            <a:endParaRPr lang="en-US" altLang="en-US" sz="1433">
              <a:latin typeface="Arial" panose="020B0604020202020204" pitchFamily="34" charset="0"/>
              <a:cs typeface="Arial Unicode MS" panose="020B0604020202020204" pitchFamily="34" charset="-128"/>
            </a:endParaRPr>
          </a:p>
        </p:txBody>
      </p:sp>
      <p:sp>
        <p:nvSpPr>
          <p:cNvPr id="10" name="Line 48"/>
          <p:cNvSpPr>
            <a:spLocks noChangeShapeType="1"/>
          </p:cNvSpPr>
          <p:nvPr/>
        </p:nvSpPr>
        <p:spPr bwMode="auto">
          <a:xfrm rot="10800000">
            <a:off x="9318625" y="2684463"/>
            <a:ext cx="7938" cy="574675"/>
          </a:xfrm>
          <a:prstGeom prst="line">
            <a:avLst/>
          </a:prstGeom>
          <a:noFill/>
          <a:ln w="19050">
            <a:solidFill>
              <a:srgbClr val="7030A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a:lnSpc>
                <a:spcPct val="93000"/>
              </a:lnSpc>
              <a:buClr>
                <a:srgbClr val="000000"/>
              </a:buClr>
              <a:buSzPct val="100000"/>
              <a:buFont typeface="Times New Roman" panose="02020603050405020304" pitchFamily="18" charset="0"/>
              <a:buNone/>
              <a:defRPr/>
            </a:pPr>
            <a:endParaRPr lang="en-US" sz="420">
              <a:latin typeface="Arial" panose="020B0604020202020204" pitchFamily="34" charset="0"/>
              <a:cs typeface="Arial Unicode MS" panose="020B0604020202020204" pitchFamily="34" charset="-128"/>
            </a:endParaRPr>
          </a:p>
        </p:txBody>
      </p:sp>
      <p:sp>
        <p:nvSpPr>
          <p:cNvPr id="11" name="Line 49"/>
          <p:cNvSpPr>
            <a:spLocks noChangeShapeType="1"/>
          </p:cNvSpPr>
          <p:nvPr/>
        </p:nvSpPr>
        <p:spPr bwMode="auto">
          <a:xfrm rot="10800000">
            <a:off x="5962650" y="2227263"/>
            <a:ext cx="0" cy="384175"/>
          </a:xfrm>
          <a:prstGeom prst="line">
            <a:avLst/>
          </a:prstGeom>
          <a:noFill/>
          <a:ln w="19050">
            <a:solidFill>
              <a:srgbClr val="7030A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a:lnSpc>
                <a:spcPct val="93000"/>
              </a:lnSpc>
              <a:buClr>
                <a:srgbClr val="000000"/>
              </a:buClr>
              <a:buSzPct val="100000"/>
              <a:buFont typeface="Times New Roman" panose="02020603050405020304" pitchFamily="18" charset="0"/>
              <a:buNone/>
              <a:defRPr/>
            </a:pPr>
            <a:endParaRPr lang="en-US" sz="420">
              <a:latin typeface="Arial" panose="020B0604020202020204" pitchFamily="34" charset="0"/>
              <a:cs typeface="Arial Unicode MS" panose="020B0604020202020204" pitchFamily="34" charset="-128"/>
            </a:endParaRPr>
          </a:p>
        </p:txBody>
      </p:sp>
      <p:sp>
        <p:nvSpPr>
          <p:cNvPr id="2096" name="Line 50"/>
          <p:cNvSpPr>
            <a:spLocks noChangeShapeType="1"/>
          </p:cNvSpPr>
          <p:nvPr/>
        </p:nvSpPr>
        <p:spPr bwMode="auto">
          <a:xfrm rot="10800000">
            <a:off x="2584450" y="2555875"/>
            <a:ext cx="0" cy="681038"/>
          </a:xfrm>
          <a:prstGeom prst="line">
            <a:avLst/>
          </a:prstGeom>
          <a:noFill/>
          <a:ln w="19050">
            <a:solidFill>
              <a:srgbClr val="7030A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a:lnSpc>
                <a:spcPct val="93000"/>
              </a:lnSpc>
              <a:buClr>
                <a:srgbClr val="000000"/>
              </a:buClr>
              <a:buSzPct val="100000"/>
              <a:buFont typeface="Times New Roman" panose="02020603050405020304" pitchFamily="18" charset="0"/>
              <a:buNone/>
              <a:defRPr/>
            </a:pPr>
            <a:endParaRPr lang="en-US" sz="420">
              <a:latin typeface="Arial" panose="020B0604020202020204" pitchFamily="34" charset="0"/>
              <a:cs typeface="Arial Unicode MS" panose="020B0604020202020204" pitchFamily="34" charset="-128"/>
            </a:endParaRPr>
          </a:p>
        </p:txBody>
      </p:sp>
      <p:sp>
        <p:nvSpPr>
          <p:cNvPr id="2097" name="Line 51"/>
          <p:cNvSpPr>
            <a:spLocks noChangeShapeType="1"/>
          </p:cNvSpPr>
          <p:nvPr/>
        </p:nvSpPr>
        <p:spPr bwMode="auto">
          <a:xfrm rot="10800000" flipH="1">
            <a:off x="754063" y="2659063"/>
            <a:ext cx="0" cy="544512"/>
          </a:xfrm>
          <a:prstGeom prst="line">
            <a:avLst/>
          </a:prstGeom>
          <a:noFill/>
          <a:ln w="19050">
            <a:solidFill>
              <a:srgbClr val="7030A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a:lnSpc>
                <a:spcPct val="93000"/>
              </a:lnSpc>
              <a:buClr>
                <a:srgbClr val="000000"/>
              </a:buClr>
              <a:buSzPct val="100000"/>
              <a:buFont typeface="Times New Roman" panose="02020603050405020304" pitchFamily="18" charset="0"/>
              <a:buNone/>
              <a:defRPr/>
            </a:pPr>
            <a:endParaRPr lang="en-US" sz="420">
              <a:latin typeface="Arial" panose="020B0604020202020204" pitchFamily="34" charset="0"/>
              <a:cs typeface="Arial Unicode MS" panose="020B0604020202020204" pitchFamily="34" charset="-128"/>
            </a:endParaRPr>
          </a:p>
        </p:txBody>
      </p:sp>
      <p:sp>
        <p:nvSpPr>
          <p:cNvPr id="2100" name="Oval 52"/>
          <p:cNvSpPr>
            <a:spLocks noChangeArrowheads="1"/>
          </p:cNvSpPr>
          <p:nvPr/>
        </p:nvSpPr>
        <p:spPr bwMode="auto">
          <a:xfrm>
            <a:off x="1766888" y="1246188"/>
            <a:ext cx="1511300" cy="1511300"/>
          </a:xfrm>
          <a:prstGeom prst="ellipse">
            <a:avLst/>
          </a:prstGeom>
          <a:noFill/>
          <a:ln w="9525">
            <a:solidFill>
              <a:schemeClr val="tx1"/>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SimSun"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SimSun"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SimSun"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SimSun"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SimSun"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sym typeface="Calibri" panose="020F0502020204030204" pitchFamily="34" charset="0"/>
              </a:defRPr>
            </a:lvl9pPr>
          </a:lstStyle>
          <a:p>
            <a:pPr eaLnBrk="1" hangingPunct="1">
              <a:lnSpc>
                <a:spcPct val="100000"/>
              </a:lnSpc>
              <a:spcBef>
                <a:spcPct val="0"/>
              </a:spcBef>
              <a:buClr>
                <a:srgbClr val="000000"/>
              </a:buClr>
              <a:buSzPct val="100000"/>
              <a:buFont typeface="Arial" panose="020B0604020202020204" pitchFamily="34" charset="0"/>
              <a:buNone/>
              <a:defRPr/>
            </a:pPr>
            <a:endParaRPr lang="en-US" altLang="en-US" sz="1433">
              <a:latin typeface="Arial" panose="020B0604020202020204" pitchFamily="34" charset="0"/>
              <a:cs typeface="Arial Unicode MS" panose="020B0604020202020204" pitchFamily="34" charset="-128"/>
            </a:endParaRPr>
          </a:p>
        </p:txBody>
      </p:sp>
      <p:sp>
        <p:nvSpPr>
          <p:cNvPr id="2101" name="Oval 53"/>
          <p:cNvSpPr>
            <a:spLocks noChangeArrowheads="1"/>
          </p:cNvSpPr>
          <p:nvPr/>
        </p:nvSpPr>
        <p:spPr bwMode="auto">
          <a:xfrm>
            <a:off x="115888" y="1270000"/>
            <a:ext cx="1352550" cy="1512888"/>
          </a:xfrm>
          <a:prstGeom prst="ellipse">
            <a:avLst/>
          </a:prstGeom>
          <a:noFill/>
          <a:ln w="9525">
            <a:solidFill>
              <a:schemeClr val="tx1"/>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SimSun"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SimSun"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SimSun"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SimSun"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SimSun"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sym typeface="Calibri" panose="020F0502020204030204" pitchFamily="34" charset="0"/>
              </a:defRPr>
            </a:lvl9pPr>
          </a:lstStyle>
          <a:p>
            <a:pPr eaLnBrk="1" hangingPunct="1">
              <a:lnSpc>
                <a:spcPct val="100000"/>
              </a:lnSpc>
              <a:spcBef>
                <a:spcPct val="0"/>
              </a:spcBef>
              <a:buClr>
                <a:srgbClr val="000000"/>
              </a:buClr>
              <a:buSzPct val="100000"/>
              <a:buFont typeface="Arial" panose="020B0604020202020204" pitchFamily="34" charset="0"/>
              <a:buNone/>
              <a:defRPr/>
            </a:pPr>
            <a:endParaRPr lang="en-US" altLang="en-US" sz="1433">
              <a:latin typeface="Arial" panose="020B0604020202020204" pitchFamily="34" charset="0"/>
              <a:cs typeface="Arial Unicode MS" panose="020B0604020202020204" pitchFamily="34" charset="-128"/>
            </a:endParaRPr>
          </a:p>
        </p:txBody>
      </p:sp>
      <p:sp>
        <p:nvSpPr>
          <p:cNvPr id="2102" name="TextBox 48"/>
          <p:cNvSpPr>
            <a:spLocks noChangeArrowheads="1"/>
          </p:cNvSpPr>
          <p:nvPr/>
        </p:nvSpPr>
        <p:spPr bwMode="auto">
          <a:xfrm>
            <a:off x="9421813" y="2365375"/>
            <a:ext cx="668337" cy="288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SimSun"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SimSun"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SimSun"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SimSun"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SimSun"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sym typeface="Calibri" panose="020F0502020204030204" pitchFamily="34" charset="0"/>
              </a:defRPr>
            </a:lvl9pPr>
          </a:lstStyle>
          <a:p>
            <a:pPr eaLnBrk="1" hangingPunct="1">
              <a:lnSpc>
                <a:spcPct val="100000"/>
              </a:lnSpc>
              <a:spcBef>
                <a:spcPct val="0"/>
              </a:spcBef>
              <a:buClr>
                <a:srgbClr val="000000"/>
              </a:buClr>
              <a:buSzPct val="100000"/>
              <a:buFont typeface="Arial" panose="020B0604020202020204" pitchFamily="34" charset="0"/>
              <a:buNone/>
              <a:defRPr/>
            </a:pPr>
            <a:r>
              <a:rPr lang="en-US" altLang="en-US" sz="1274" dirty="0">
                <a:solidFill>
                  <a:srgbClr val="000000"/>
                </a:solidFill>
                <a:latin typeface="Bookman Old Style" panose="02050604050505020204" pitchFamily="18" charset="0"/>
                <a:cs typeface="Arial Unicode MS" panose="020B0604020202020204" pitchFamily="34" charset="-128"/>
                <a:sym typeface="Arial" panose="020B0604020202020204" pitchFamily="34" charset="0"/>
              </a:rPr>
              <a:t>1 GeV</a:t>
            </a:r>
            <a:endParaRPr lang="en-US" altLang="en-US" sz="1433" dirty="0">
              <a:latin typeface="Arial" panose="020B0604020202020204" pitchFamily="34" charset="0"/>
              <a:cs typeface="Arial Unicode MS" panose="020B0604020202020204" pitchFamily="34" charset="-128"/>
            </a:endParaRPr>
          </a:p>
        </p:txBody>
      </p:sp>
      <p:sp>
        <p:nvSpPr>
          <p:cNvPr id="2103" name="TextBox 47"/>
          <p:cNvSpPr>
            <a:spLocks noChangeArrowheads="1"/>
          </p:cNvSpPr>
          <p:nvPr/>
        </p:nvSpPr>
        <p:spPr bwMode="auto">
          <a:xfrm>
            <a:off x="8564563" y="2905125"/>
            <a:ext cx="1035050" cy="3127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SimSun"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SimSun"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SimSun"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SimSun"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SimSun"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sym typeface="Calibri" panose="020F0502020204030204" pitchFamily="34" charset="0"/>
              </a:defRPr>
            </a:lvl9pPr>
          </a:lstStyle>
          <a:p>
            <a:pPr eaLnBrk="1" hangingPunct="1">
              <a:lnSpc>
                <a:spcPct val="100000"/>
              </a:lnSpc>
              <a:spcBef>
                <a:spcPct val="0"/>
              </a:spcBef>
              <a:buClr>
                <a:srgbClr val="000000"/>
              </a:buClr>
              <a:buSzPct val="100000"/>
              <a:buFont typeface="Arial" panose="020B0604020202020204" pitchFamily="34" charset="0"/>
              <a:buNone/>
              <a:defRPr/>
            </a:pPr>
            <a:r>
              <a:rPr lang="en-US" altLang="en-US" sz="717" b="1" dirty="0">
                <a:latin typeface="Arial" panose="020B0604020202020204" pitchFamily="34" charset="0"/>
                <a:cs typeface="Arial Unicode MS" panose="020B0604020202020204" pitchFamily="34" charset="-128"/>
                <a:sym typeface="Arial" panose="020B0604020202020204" pitchFamily="34" charset="0"/>
              </a:rPr>
              <a:t>  7 CRYOMODULES</a:t>
            </a:r>
          </a:p>
          <a:p>
            <a:pPr eaLnBrk="1" hangingPunct="1">
              <a:lnSpc>
                <a:spcPct val="100000"/>
              </a:lnSpc>
              <a:spcBef>
                <a:spcPct val="0"/>
              </a:spcBef>
              <a:buClr>
                <a:srgbClr val="000000"/>
              </a:buClr>
              <a:buSzPct val="100000"/>
              <a:buFont typeface="Arial" panose="020B0604020202020204" pitchFamily="34" charset="0"/>
              <a:buNone/>
              <a:defRPr/>
            </a:pPr>
            <a:r>
              <a:rPr lang="en-US" altLang="en-US" sz="717" b="1" dirty="0">
                <a:latin typeface="Arial" panose="020B0604020202020204" pitchFamily="34" charset="0"/>
                <a:cs typeface="Arial Unicode MS" panose="020B0604020202020204" pitchFamily="34" charset="-128"/>
              </a:rPr>
              <a:t>42 CAVITIES</a:t>
            </a:r>
          </a:p>
        </p:txBody>
      </p:sp>
      <p:sp>
        <p:nvSpPr>
          <p:cNvPr id="2104" name="TextBox 47"/>
          <p:cNvSpPr>
            <a:spLocks noChangeArrowheads="1"/>
          </p:cNvSpPr>
          <p:nvPr/>
        </p:nvSpPr>
        <p:spPr bwMode="auto">
          <a:xfrm>
            <a:off x="7539038" y="2924175"/>
            <a:ext cx="1035050" cy="314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SimSun"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SimSun"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SimSun"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SimSun"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SimSun"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sym typeface="Calibri" panose="020F0502020204030204" pitchFamily="34" charset="0"/>
              </a:defRPr>
            </a:lvl9pPr>
          </a:lstStyle>
          <a:p>
            <a:pPr eaLnBrk="1" hangingPunct="1">
              <a:lnSpc>
                <a:spcPct val="100000"/>
              </a:lnSpc>
              <a:spcBef>
                <a:spcPct val="0"/>
              </a:spcBef>
              <a:buClr>
                <a:srgbClr val="000000"/>
              </a:buClr>
              <a:buSzPct val="100000"/>
              <a:buFont typeface="Arial" panose="020B0604020202020204" pitchFamily="34" charset="0"/>
              <a:buNone/>
              <a:defRPr/>
            </a:pPr>
            <a:r>
              <a:rPr lang="en-US" altLang="en-US" sz="717" b="1" dirty="0">
                <a:latin typeface="Arial" panose="020B0604020202020204" pitchFamily="34" charset="0"/>
                <a:cs typeface="Arial Unicode MS" panose="020B0604020202020204" pitchFamily="34" charset="-128"/>
                <a:sym typeface="Arial" panose="020B0604020202020204" pitchFamily="34" charset="0"/>
              </a:rPr>
              <a:t>10 CRYOMODULES</a:t>
            </a:r>
          </a:p>
          <a:p>
            <a:pPr eaLnBrk="1" hangingPunct="1">
              <a:lnSpc>
                <a:spcPct val="100000"/>
              </a:lnSpc>
              <a:spcBef>
                <a:spcPct val="0"/>
              </a:spcBef>
              <a:buClr>
                <a:srgbClr val="000000"/>
              </a:buClr>
              <a:buSzPct val="100000"/>
              <a:buFont typeface="Arial" panose="020B0604020202020204" pitchFamily="34" charset="0"/>
              <a:buNone/>
              <a:defRPr/>
            </a:pPr>
            <a:r>
              <a:rPr lang="en-US" altLang="en-US" sz="717" b="1" dirty="0">
                <a:latin typeface="Arial" panose="020B0604020202020204" pitchFamily="34" charset="0"/>
                <a:cs typeface="Arial Unicode MS" panose="020B0604020202020204" pitchFamily="34" charset="-128"/>
              </a:rPr>
              <a:t>30 CAVITIES</a:t>
            </a:r>
          </a:p>
        </p:txBody>
      </p:sp>
      <p:sp>
        <p:nvSpPr>
          <p:cNvPr id="2105" name="TextBox 47"/>
          <p:cNvSpPr>
            <a:spLocks noChangeArrowheads="1"/>
          </p:cNvSpPr>
          <p:nvPr/>
        </p:nvSpPr>
        <p:spPr bwMode="auto">
          <a:xfrm>
            <a:off x="6345238" y="2930525"/>
            <a:ext cx="1036637" cy="314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SimSun"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SimSun"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SimSun"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SimSun"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SimSun"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sym typeface="Calibri" panose="020F0502020204030204" pitchFamily="34" charset="0"/>
              </a:defRPr>
            </a:lvl9pPr>
          </a:lstStyle>
          <a:p>
            <a:pPr eaLnBrk="1" hangingPunct="1">
              <a:lnSpc>
                <a:spcPct val="100000"/>
              </a:lnSpc>
              <a:spcBef>
                <a:spcPct val="0"/>
              </a:spcBef>
              <a:buClr>
                <a:srgbClr val="000000"/>
              </a:buClr>
              <a:buSzPct val="100000"/>
              <a:buFont typeface="Arial" panose="020B0604020202020204" pitchFamily="34" charset="0"/>
              <a:buNone/>
              <a:defRPr/>
            </a:pPr>
            <a:r>
              <a:rPr lang="en-US" altLang="en-US" sz="717" b="1" dirty="0">
                <a:latin typeface="Arial" panose="020B0604020202020204" pitchFamily="34" charset="0"/>
                <a:cs typeface="Arial Unicode MS" panose="020B0604020202020204" pitchFamily="34" charset="-128"/>
                <a:sym typeface="Arial" panose="020B0604020202020204" pitchFamily="34" charset="0"/>
              </a:rPr>
              <a:t>  7 CRYOMODULES</a:t>
            </a:r>
          </a:p>
          <a:p>
            <a:pPr eaLnBrk="1" hangingPunct="1">
              <a:lnSpc>
                <a:spcPct val="100000"/>
              </a:lnSpc>
              <a:spcBef>
                <a:spcPct val="0"/>
              </a:spcBef>
              <a:buClr>
                <a:srgbClr val="000000"/>
              </a:buClr>
              <a:buSzPct val="100000"/>
              <a:buFont typeface="Arial" panose="020B0604020202020204" pitchFamily="34" charset="0"/>
              <a:buNone/>
              <a:defRPr/>
            </a:pPr>
            <a:r>
              <a:rPr lang="en-US" altLang="en-US" sz="717" b="1" dirty="0">
                <a:latin typeface="Arial" panose="020B0604020202020204" pitchFamily="34" charset="0"/>
                <a:cs typeface="Arial Unicode MS" panose="020B0604020202020204" pitchFamily="34" charset="-128"/>
              </a:rPr>
              <a:t>35 CAVITIES</a:t>
            </a:r>
          </a:p>
        </p:txBody>
      </p:sp>
      <p:sp>
        <p:nvSpPr>
          <p:cNvPr id="2106" name="TextBox 47"/>
          <p:cNvSpPr>
            <a:spLocks noChangeArrowheads="1"/>
          </p:cNvSpPr>
          <p:nvPr/>
        </p:nvSpPr>
        <p:spPr bwMode="auto">
          <a:xfrm>
            <a:off x="5078413" y="2924175"/>
            <a:ext cx="1035050" cy="3127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SimSun"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SimSun"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SimSun"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SimSun"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SimSun"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sym typeface="Calibri" panose="020F0502020204030204" pitchFamily="34" charset="0"/>
              </a:defRPr>
            </a:lvl9pPr>
          </a:lstStyle>
          <a:p>
            <a:pPr eaLnBrk="1" hangingPunct="1">
              <a:lnSpc>
                <a:spcPct val="100000"/>
              </a:lnSpc>
              <a:spcBef>
                <a:spcPct val="0"/>
              </a:spcBef>
              <a:buClr>
                <a:srgbClr val="000000"/>
              </a:buClr>
              <a:buSzPct val="100000"/>
              <a:buFont typeface="Arial" panose="020B0604020202020204" pitchFamily="34" charset="0"/>
              <a:buNone/>
              <a:defRPr/>
            </a:pPr>
            <a:r>
              <a:rPr lang="en-US" altLang="en-US" sz="717" b="1" dirty="0">
                <a:latin typeface="Arial" panose="020B0604020202020204" pitchFamily="34" charset="0"/>
                <a:cs typeface="Arial Unicode MS" panose="020B0604020202020204" pitchFamily="34" charset="-128"/>
                <a:sym typeface="Arial" panose="020B0604020202020204" pitchFamily="34" charset="0"/>
              </a:rPr>
              <a:t>  2 CRYOMODULES</a:t>
            </a:r>
          </a:p>
          <a:p>
            <a:pPr eaLnBrk="1" hangingPunct="1">
              <a:lnSpc>
                <a:spcPct val="100000"/>
              </a:lnSpc>
              <a:spcBef>
                <a:spcPct val="0"/>
              </a:spcBef>
              <a:buClr>
                <a:srgbClr val="000000"/>
              </a:buClr>
              <a:buSzPct val="100000"/>
              <a:buFont typeface="Arial" panose="020B0604020202020204" pitchFamily="34" charset="0"/>
              <a:buNone/>
              <a:defRPr/>
            </a:pPr>
            <a:r>
              <a:rPr lang="en-US" altLang="en-US" sz="717" b="1" dirty="0">
                <a:latin typeface="Arial" panose="020B0604020202020204" pitchFamily="34" charset="0"/>
                <a:cs typeface="Arial Unicode MS" panose="020B0604020202020204" pitchFamily="34" charset="-128"/>
              </a:rPr>
              <a:t>16 CAVITIES</a:t>
            </a:r>
          </a:p>
        </p:txBody>
      </p:sp>
      <p:sp>
        <p:nvSpPr>
          <p:cNvPr id="2107" name="TextBox 47"/>
          <p:cNvSpPr>
            <a:spLocks noChangeArrowheads="1"/>
          </p:cNvSpPr>
          <p:nvPr/>
        </p:nvSpPr>
        <p:spPr bwMode="auto">
          <a:xfrm>
            <a:off x="3908425" y="2924175"/>
            <a:ext cx="1033463" cy="3127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SimSun"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SimSun"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SimSun"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SimSun"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SimSun"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sym typeface="Calibri" panose="020F0502020204030204" pitchFamily="34" charset="0"/>
              </a:defRPr>
            </a:lvl9pPr>
          </a:lstStyle>
          <a:p>
            <a:pPr eaLnBrk="1" hangingPunct="1">
              <a:lnSpc>
                <a:spcPct val="100000"/>
              </a:lnSpc>
              <a:spcBef>
                <a:spcPct val="0"/>
              </a:spcBef>
              <a:buClr>
                <a:srgbClr val="000000"/>
              </a:buClr>
              <a:buSzPct val="100000"/>
              <a:buFont typeface="Arial" panose="020B0604020202020204" pitchFamily="34" charset="0"/>
              <a:buNone/>
              <a:defRPr/>
            </a:pPr>
            <a:r>
              <a:rPr lang="en-US" altLang="en-US" sz="717" b="1" dirty="0">
                <a:latin typeface="Arial" panose="020B0604020202020204" pitchFamily="34" charset="0"/>
                <a:cs typeface="Arial Unicode MS" panose="020B0604020202020204" pitchFamily="34" charset="-128"/>
                <a:sym typeface="Arial" panose="020B0604020202020204" pitchFamily="34" charset="0"/>
              </a:rPr>
              <a:t>1 CRYOMODULES</a:t>
            </a:r>
          </a:p>
          <a:p>
            <a:pPr eaLnBrk="1" hangingPunct="1">
              <a:lnSpc>
                <a:spcPct val="100000"/>
              </a:lnSpc>
              <a:spcBef>
                <a:spcPct val="0"/>
              </a:spcBef>
              <a:buClr>
                <a:srgbClr val="000000"/>
              </a:buClr>
              <a:buSzPct val="100000"/>
              <a:buFont typeface="Arial" panose="020B0604020202020204" pitchFamily="34" charset="0"/>
              <a:buNone/>
              <a:defRPr/>
            </a:pPr>
            <a:r>
              <a:rPr lang="en-US" altLang="en-US" sz="717" b="1" dirty="0">
                <a:latin typeface="Arial" panose="020B0604020202020204" pitchFamily="34" charset="0"/>
                <a:cs typeface="Arial Unicode MS" panose="020B0604020202020204" pitchFamily="34" charset="-128"/>
              </a:rPr>
              <a:t>8 CAVITIES</a:t>
            </a:r>
          </a:p>
        </p:txBody>
      </p:sp>
      <p:sp>
        <p:nvSpPr>
          <p:cNvPr id="2108" name="TextBox 47"/>
          <p:cNvSpPr>
            <a:spLocks noChangeArrowheads="1"/>
          </p:cNvSpPr>
          <p:nvPr/>
        </p:nvSpPr>
        <p:spPr bwMode="auto">
          <a:xfrm>
            <a:off x="3538538" y="539750"/>
            <a:ext cx="2668587" cy="288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SimSun"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SimSun"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SimSun"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SimSun"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SimSun"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sym typeface="Calibri" panose="020F0502020204030204" pitchFamily="34" charset="0"/>
              </a:defRPr>
            </a:lvl9pPr>
          </a:lstStyle>
          <a:p>
            <a:pPr eaLnBrk="1" hangingPunct="1">
              <a:lnSpc>
                <a:spcPct val="100000"/>
              </a:lnSpc>
              <a:spcBef>
                <a:spcPct val="0"/>
              </a:spcBef>
              <a:buClr>
                <a:srgbClr val="000000"/>
              </a:buClr>
              <a:buSzPct val="100000"/>
              <a:buFont typeface="Arial" panose="020B0604020202020204" pitchFamily="34" charset="0"/>
              <a:buNone/>
              <a:defRPr/>
            </a:pPr>
            <a:r>
              <a:rPr lang="en-US" altLang="en-US" sz="1274" dirty="0">
                <a:solidFill>
                  <a:srgbClr val="000000"/>
                </a:solidFill>
                <a:latin typeface="Bookman Old Style" panose="02050604050505020204" pitchFamily="18" charset="0"/>
                <a:cs typeface="Arial Unicode MS" panose="020B0604020202020204" pitchFamily="34" charset="-128"/>
                <a:sym typeface="Arial" panose="020B0604020202020204" pitchFamily="34" charset="0"/>
              </a:rPr>
              <a:t>325 MHz SSR1 CRYOMODULE</a:t>
            </a:r>
            <a:endParaRPr lang="en-US" altLang="en-US" sz="1433" dirty="0">
              <a:latin typeface="Arial" panose="020B0604020202020204" pitchFamily="34" charset="0"/>
              <a:cs typeface="Arial Unicode MS" panose="020B0604020202020204" pitchFamily="34" charset="-128"/>
            </a:endParaRPr>
          </a:p>
        </p:txBody>
      </p:sp>
      <p:sp>
        <p:nvSpPr>
          <p:cNvPr id="2109" name="TextBox 47"/>
          <p:cNvSpPr>
            <a:spLocks noChangeArrowheads="1"/>
          </p:cNvSpPr>
          <p:nvPr/>
        </p:nvSpPr>
        <p:spPr bwMode="auto">
          <a:xfrm>
            <a:off x="6937375" y="569913"/>
            <a:ext cx="2181225" cy="2873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SimSun"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SimSun"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SimSun"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SimSun"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SimSun"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sym typeface="Calibri" panose="020F0502020204030204" pitchFamily="34" charset="0"/>
              </a:defRPr>
            </a:lvl9pPr>
          </a:lstStyle>
          <a:p>
            <a:pPr eaLnBrk="1" hangingPunct="1">
              <a:lnSpc>
                <a:spcPct val="100000"/>
              </a:lnSpc>
              <a:spcBef>
                <a:spcPct val="0"/>
              </a:spcBef>
              <a:buClr>
                <a:srgbClr val="000000"/>
              </a:buClr>
              <a:buSzPct val="100000"/>
              <a:buFont typeface="Arial" panose="020B0604020202020204" pitchFamily="34" charset="0"/>
              <a:buNone/>
              <a:defRPr/>
            </a:pPr>
            <a:r>
              <a:rPr lang="en-US" altLang="en-US" sz="1274" dirty="0">
                <a:solidFill>
                  <a:srgbClr val="000000"/>
                </a:solidFill>
                <a:latin typeface="Bookman Old Style" panose="02050604050505020204" pitchFamily="18" charset="0"/>
                <a:cs typeface="Arial Unicode MS" panose="020B0604020202020204" pitchFamily="34" charset="-128"/>
                <a:sym typeface="Arial" panose="020B0604020202020204" pitchFamily="34" charset="0"/>
              </a:rPr>
              <a:t>650 MHz CRYOMODULE</a:t>
            </a:r>
            <a:endParaRPr lang="en-US" altLang="en-US" sz="1433" dirty="0">
              <a:latin typeface="Arial" panose="020B0604020202020204" pitchFamily="34" charset="0"/>
              <a:cs typeface="Arial Unicode MS" panose="020B0604020202020204" pitchFamily="34" charset="-128"/>
            </a:endParaRPr>
          </a:p>
        </p:txBody>
      </p:sp>
      <p:sp>
        <p:nvSpPr>
          <p:cNvPr id="2110" name="TextBox 47"/>
          <p:cNvSpPr>
            <a:spLocks noChangeArrowheads="1"/>
          </p:cNvSpPr>
          <p:nvPr/>
        </p:nvSpPr>
        <p:spPr bwMode="auto">
          <a:xfrm>
            <a:off x="1858963" y="915988"/>
            <a:ext cx="1306512" cy="288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SimSun"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SimSun"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SimSun"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SimSun"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SimSun"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sym typeface="Calibri" panose="020F0502020204030204" pitchFamily="34" charset="0"/>
              </a:defRPr>
            </a:lvl9pPr>
          </a:lstStyle>
          <a:p>
            <a:pPr eaLnBrk="1" hangingPunct="1">
              <a:lnSpc>
                <a:spcPct val="100000"/>
              </a:lnSpc>
              <a:spcBef>
                <a:spcPct val="0"/>
              </a:spcBef>
              <a:buClr>
                <a:srgbClr val="000000"/>
              </a:buClr>
              <a:buSzPct val="100000"/>
              <a:buFont typeface="Arial" panose="020B0604020202020204" pitchFamily="34" charset="0"/>
              <a:buNone/>
              <a:defRPr/>
            </a:pPr>
            <a:r>
              <a:rPr lang="en-US" altLang="en-US" sz="1274" dirty="0">
                <a:solidFill>
                  <a:srgbClr val="000000"/>
                </a:solidFill>
                <a:latin typeface="Bookman Old Style" panose="02050604050505020204" pitchFamily="18" charset="0"/>
                <a:cs typeface="Arial Unicode MS" panose="020B0604020202020204" pitchFamily="34" charset="-128"/>
                <a:sym typeface="Arial" panose="020B0604020202020204" pitchFamily="34" charset="0"/>
              </a:rPr>
              <a:t>325 MHz RFQ</a:t>
            </a:r>
            <a:endParaRPr lang="en-US" altLang="en-US" sz="1433" dirty="0">
              <a:latin typeface="Arial" panose="020B0604020202020204" pitchFamily="34" charset="0"/>
              <a:cs typeface="Arial Unicode MS" panose="020B0604020202020204" pitchFamily="34" charset="-128"/>
            </a:endParaRPr>
          </a:p>
        </p:txBody>
      </p:sp>
      <p:sp>
        <p:nvSpPr>
          <p:cNvPr id="2111" name="TextBox 47"/>
          <p:cNvSpPr>
            <a:spLocks noChangeArrowheads="1"/>
          </p:cNvSpPr>
          <p:nvPr/>
        </p:nvSpPr>
        <p:spPr bwMode="auto">
          <a:xfrm>
            <a:off x="77788" y="850900"/>
            <a:ext cx="1265237" cy="288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SimSun"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SimSun"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SimSun"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SimSun"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SimSun"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sym typeface="Calibri" panose="020F0502020204030204" pitchFamily="34" charset="0"/>
              </a:defRPr>
            </a:lvl9pPr>
          </a:lstStyle>
          <a:p>
            <a:pPr eaLnBrk="1" hangingPunct="1">
              <a:lnSpc>
                <a:spcPct val="100000"/>
              </a:lnSpc>
              <a:spcBef>
                <a:spcPct val="0"/>
              </a:spcBef>
              <a:buClr>
                <a:srgbClr val="000000"/>
              </a:buClr>
              <a:buSzPct val="100000"/>
              <a:buFont typeface="Arial" panose="020B0604020202020204" pitchFamily="34" charset="0"/>
              <a:buNone/>
              <a:defRPr/>
            </a:pPr>
            <a:r>
              <a:rPr lang="en-US" altLang="en-US" sz="1274" dirty="0">
                <a:solidFill>
                  <a:srgbClr val="000000"/>
                </a:solidFill>
                <a:latin typeface="Bookman Old Style" panose="02050604050505020204" pitchFamily="18" charset="0"/>
                <a:cs typeface="Arial Unicode MS" panose="020B0604020202020204" pitchFamily="34" charset="-128"/>
                <a:sym typeface="Arial" panose="020B0604020202020204" pitchFamily="34" charset="0"/>
              </a:rPr>
              <a:t>ION SOURCE</a:t>
            </a:r>
            <a:endParaRPr lang="en-US" altLang="en-US" sz="1433" dirty="0">
              <a:latin typeface="Arial" panose="020B0604020202020204" pitchFamily="34" charset="0"/>
              <a:cs typeface="Arial Unicode MS" panose="020B0604020202020204" pitchFamily="34" charset="-128"/>
            </a:endParaRPr>
          </a:p>
        </p:txBody>
      </p:sp>
      <p:sp>
        <p:nvSpPr>
          <p:cNvPr id="2112" name="TextBox 47"/>
          <p:cNvSpPr>
            <a:spLocks noChangeArrowheads="1"/>
          </p:cNvSpPr>
          <p:nvPr/>
        </p:nvSpPr>
        <p:spPr bwMode="auto">
          <a:xfrm>
            <a:off x="6759575" y="847725"/>
            <a:ext cx="2616200" cy="288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SimSun"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SimSun"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SimSun"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SimSun"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SimSun"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sym typeface="Calibri" panose="020F0502020204030204" pitchFamily="34" charset="0"/>
              </a:defRPr>
            </a:lvl9pPr>
          </a:lstStyle>
          <a:p>
            <a:pPr eaLnBrk="1" hangingPunct="1">
              <a:lnSpc>
                <a:spcPct val="100000"/>
              </a:lnSpc>
              <a:spcBef>
                <a:spcPct val="0"/>
              </a:spcBef>
              <a:buClr>
                <a:srgbClr val="000000"/>
              </a:buClr>
              <a:buSzPct val="100000"/>
              <a:buFont typeface="Arial" panose="020B0604020202020204" pitchFamily="34" charset="0"/>
              <a:buNone/>
              <a:defRPr/>
            </a:pPr>
            <a:r>
              <a:rPr lang="en-US" altLang="en-US" sz="1274" dirty="0">
                <a:solidFill>
                  <a:srgbClr val="000000"/>
                </a:solidFill>
                <a:latin typeface="Bookman Old Style" panose="02050604050505020204" pitchFamily="18" charset="0"/>
                <a:cs typeface="Arial Unicode MS" panose="020B0604020202020204" pitchFamily="34" charset="-128"/>
                <a:sym typeface="Arial" panose="020B0604020202020204" pitchFamily="34" charset="0"/>
              </a:rPr>
              <a:t>Length = 9.5 m, </a:t>
            </a:r>
            <a:r>
              <a:rPr lang="en-US" altLang="en-US" sz="1274" dirty="0" err="1">
                <a:solidFill>
                  <a:srgbClr val="000000"/>
                </a:solidFill>
                <a:latin typeface="Bookman Old Style" panose="02050604050505020204" pitchFamily="18" charset="0"/>
                <a:cs typeface="Arial Unicode MS" panose="020B0604020202020204" pitchFamily="34" charset="-128"/>
                <a:sym typeface="Arial" panose="020B0604020202020204" pitchFamily="34" charset="0"/>
              </a:rPr>
              <a:t>dia</a:t>
            </a:r>
            <a:r>
              <a:rPr lang="en-US" altLang="en-US" sz="1274" dirty="0">
                <a:solidFill>
                  <a:srgbClr val="000000"/>
                </a:solidFill>
                <a:latin typeface="Bookman Old Style" panose="02050604050505020204" pitchFamily="18" charset="0"/>
                <a:cs typeface="Arial Unicode MS" panose="020B0604020202020204" pitchFamily="34" charset="-128"/>
                <a:sym typeface="Arial" panose="020B0604020202020204" pitchFamily="34" charset="0"/>
              </a:rPr>
              <a:t> = 1.219 m</a:t>
            </a:r>
            <a:endParaRPr lang="en-US" altLang="en-US" sz="1433" dirty="0">
              <a:latin typeface="Arial" panose="020B0604020202020204" pitchFamily="34" charset="0"/>
              <a:cs typeface="Arial Unicode MS" panose="020B0604020202020204" pitchFamily="34" charset="-128"/>
            </a:endParaRPr>
          </a:p>
        </p:txBody>
      </p:sp>
      <p:sp>
        <p:nvSpPr>
          <p:cNvPr id="2113" name="TextBox 47"/>
          <p:cNvSpPr>
            <a:spLocks noChangeArrowheads="1"/>
          </p:cNvSpPr>
          <p:nvPr/>
        </p:nvSpPr>
        <p:spPr bwMode="auto">
          <a:xfrm>
            <a:off x="3567113" y="817563"/>
            <a:ext cx="2616200" cy="288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SimSun"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SimSun"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SimSun"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SimSun"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SimSun"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sym typeface="Calibri" panose="020F0502020204030204" pitchFamily="34" charset="0"/>
              </a:defRPr>
            </a:lvl9pPr>
          </a:lstStyle>
          <a:p>
            <a:pPr eaLnBrk="1" hangingPunct="1">
              <a:lnSpc>
                <a:spcPct val="100000"/>
              </a:lnSpc>
              <a:spcBef>
                <a:spcPct val="0"/>
              </a:spcBef>
              <a:buClr>
                <a:srgbClr val="000000"/>
              </a:buClr>
              <a:buSzPct val="100000"/>
              <a:buFont typeface="Arial" panose="020B0604020202020204" pitchFamily="34" charset="0"/>
              <a:buNone/>
              <a:defRPr/>
            </a:pPr>
            <a:r>
              <a:rPr lang="en-US" altLang="en-US" sz="1274" dirty="0">
                <a:solidFill>
                  <a:srgbClr val="000000"/>
                </a:solidFill>
                <a:latin typeface="Bookman Old Style" panose="02050604050505020204" pitchFamily="18" charset="0"/>
                <a:cs typeface="Arial Unicode MS" panose="020B0604020202020204" pitchFamily="34" charset="-128"/>
                <a:sym typeface="Arial" panose="020B0604020202020204" pitchFamily="34" charset="0"/>
              </a:rPr>
              <a:t>Length = 5.2 m, </a:t>
            </a:r>
            <a:r>
              <a:rPr lang="en-US" altLang="en-US" sz="1274" dirty="0" err="1">
                <a:solidFill>
                  <a:srgbClr val="000000"/>
                </a:solidFill>
                <a:latin typeface="Bookman Old Style" panose="02050604050505020204" pitchFamily="18" charset="0"/>
                <a:cs typeface="Arial Unicode MS" panose="020B0604020202020204" pitchFamily="34" charset="-128"/>
                <a:sym typeface="Arial" panose="020B0604020202020204" pitchFamily="34" charset="0"/>
              </a:rPr>
              <a:t>dia</a:t>
            </a:r>
            <a:r>
              <a:rPr lang="en-US" altLang="en-US" sz="1274" dirty="0">
                <a:solidFill>
                  <a:srgbClr val="000000"/>
                </a:solidFill>
                <a:latin typeface="Bookman Old Style" panose="02050604050505020204" pitchFamily="18" charset="0"/>
                <a:cs typeface="Arial Unicode MS" panose="020B0604020202020204" pitchFamily="34" charset="-128"/>
                <a:sym typeface="Arial" panose="020B0604020202020204" pitchFamily="34" charset="0"/>
              </a:rPr>
              <a:t> = 1.219 m</a:t>
            </a:r>
            <a:endParaRPr lang="en-US" altLang="en-US" sz="1433" dirty="0">
              <a:latin typeface="Arial" panose="020B0604020202020204" pitchFamily="34" charset="0"/>
              <a:cs typeface="Arial Unicode MS" panose="020B0604020202020204" pitchFamily="34" charset="-128"/>
            </a:endParaRPr>
          </a:p>
        </p:txBody>
      </p:sp>
      <p:sp>
        <p:nvSpPr>
          <p:cNvPr id="2115" name="TextBox 17"/>
          <p:cNvSpPr>
            <a:spLocks noChangeArrowheads="1"/>
          </p:cNvSpPr>
          <p:nvPr/>
        </p:nvSpPr>
        <p:spPr bwMode="auto">
          <a:xfrm>
            <a:off x="8253413" y="4010025"/>
            <a:ext cx="942975" cy="288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SimSun"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SimSun"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SimSun"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SimSun"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SimSun"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sym typeface="Calibri" panose="020F0502020204030204" pitchFamily="34" charset="0"/>
              </a:defRPr>
            </a:lvl9pPr>
          </a:lstStyle>
          <a:p>
            <a:pPr eaLnBrk="1" hangingPunct="1">
              <a:lnSpc>
                <a:spcPct val="100000"/>
              </a:lnSpc>
              <a:spcBef>
                <a:spcPct val="0"/>
              </a:spcBef>
              <a:buClr>
                <a:srgbClr val="000000"/>
              </a:buClr>
              <a:buSzPct val="100000"/>
              <a:buFont typeface="Arial" panose="020B0604020202020204" pitchFamily="34" charset="0"/>
              <a:buNone/>
              <a:defRPr/>
            </a:pPr>
            <a:r>
              <a:rPr lang="en-US" altLang="en-US" sz="1274" dirty="0">
                <a:solidFill>
                  <a:srgbClr val="000000"/>
                </a:solidFill>
                <a:latin typeface="Bookman Old Style" panose="02050604050505020204" pitchFamily="18" charset="0"/>
                <a:cs typeface="Arial Unicode MS" panose="020B0604020202020204" pitchFamily="34" charset="-128"/>
                <a:sym typeface="Arial" panose="020B0604020202020204" pitchFamily="34" charset="0"/>
              </a:rPr>
              <a:t>480 MeV </a:t>
            </a:r>
            <a:endParaRPr lang="en-US" altLang="en-US" sz="1274" dirty="0">
              <a:solidFill>
                <a:srgbClr val="000000"/>
              </a:solidFill>
              <a:latin typeface="Bookman Old Style" panose="02050604050505020204" pitchFamily="18" charset="0"/>
              <a:cs typeface="Arial Unicode MS" panose="020B0604020202020204" pitchFamily="34" charset="-128"/>
            </a:endParaRPr>
          </a:p>
        </p:txBody>
      </p:sp>
      <p:cxnSp>
        <p:nvCxnSpPr>
          <p:cNvPr id="27711" name="Straight Arrow Connector 42"/>
          <p:cNvCxnSpPr>
            <a:cxnSpLocks noChangeShapeType="1"/>
          </p:cNvCxnSpPr>
          <p:nvPr/>
        </p:nvCxnSpPr>
        <p:spPr bwMode="auto">
          <a:xfrm flipV="1">
            <a:off x="8610600" y="3600450"/>
            <a:ext cx="0" cy="444500"/>
          </a:xfrm>
          <a:prstGeom prst="straightConnector1">
            <a:avLst/>
          </a:prstGeom>
          <a:noFill/>
          <a:ln w="19050">
            <a:solidFill>
              <a:srgbClr val="002060"/>
            </a:solidFill>
            <a:round/>
            <a:headEnd/>
            <a:tailEnd type="oval" w="med" len="med"/>
          </a:ln>
          <a:effectLst/>
        </p:spPr>
      </p:cxnSp>
      <p:pic>
        <p:nvPicPr>
          <p:cNvPr id="27712" name="Picture 23"/>
          <p:cNvPicPr>
            <a:picLocks noChangeAspect="1"/>
          </p:cNvPicPr>
          <p:nvPr/>
        </p:nvPicPr>
        <p:blipFill>
          <a:blip r:embed="rId4" cstate="print"/>
          <a:srcRect/>
          <a:stretch>
            <a:fillRect/>
          </a:stretch>
        </p:blipFill>
        <p:spPr bwMode="auto">
          <a:xfrm>
            <a:off x="1933575" y="1573213"/>
            <a:ext cx="1176338" cy="881062"/>
          </a:xfrm>
          <a:prstGeom prst="rect">
            <a:avLst/>
          </a:prstGeom>
          <a:noFill/>
          <a:ln w="9525">
            <a:noFill/>
            <a:miter lim="800000"/>
            <a:headEnd/>
            <a:tailEnd/>
          </a:ln>
        </p:spPr>
      </p:pic>
      <p:cxnSp>
        <p:nvCxnSpPr>
          <p:cNvPr id="27713" name="Elbow Connector 25"/>
          <p:cNvCxnSpPr>
            <a:cxnSpLocks noChangeShapeType="1"/>
          </p:cNvCxnSpPr>
          <p:nvPr/>
        </p:nvCxnSpPr>
        <p:spPr bwMode="auto">
          <a:xfrm rot="10800000">
            <a:off x="5953125" y="2624138"/>
            <a:ext cx="963613" cy="600075"/>
          </a:xfrm>
          <a:prstGeom prst="bentConnector3">
            <a:avLst>
              <a:gd name="adj1" fmla="val -329"/>
            </a:avLst>
          </a:prstGeom>
          <a:noFill/>
          <a:ln w="19050">
            <a:solidFill>
              <a:srgbClr val="7030A0"/>
            </a:solidFill>
            <a:round/>
            <a:headEnd/>
            <a:tailEnd type="triangle" w="med" len="med"/>
          </a:ln>
          <a:effectLst/>
        </p:spPr>
      </p:cxnSp>
      <p:cxnSp>
        <p:nvCxnSpPr>
          <p:cNvPr id="27714" name="Elbow Connector 27"/>
          <p:cNvCxnSpPr>
            <a:cxnSpLocks noChangeShapeType="1"/>
          </p:cNvCxnSpPr>
          <p:nvPr/>
        </p:nvCxnSpPr>
        <p:spPr bwMode="auto">
          <a:xfrm rot="5400000" flipH="1" flipV="1">
            <a:off x="4951413" y="2217738"/>
            <a:ext cx="623887" cy="1436687"/>
          </a:xfrm>
          <a:prstGeom prst="bentConnector2">
            <a:avLst/>
          </a:prstGeom>
          <a:noFill/>
          <a:ln w="19050">
            <a:solidFill>
              <a:srgbClr val="7030A0"/>
            </a:solidFill>
            <a:round/>
            <a:headEnd/>
            <a:tailEnd type="triangle" w="med" len="med"/>
          </a:ln>
          <a:effectLst/>
        </p:spPr>
      </p:cxnSp>
      <p:pic>
        <p:nvPicPr>
          <p:cNvPr id="27715" name="Picture 13"/>
          <p:cNvPicPr>
            <a:picLocks noChangeAspect="1"/>
          </p:cNvPicPr>
          <p:nvPr/>
        </p:nvPicPr>
        <p:blipFill>
          <a:blip r:embed="rId5" cstate="print"/>
          <a:srcRect/>
          <a:stretch>
            <a:fillRect/>
          </a:stretch>
        </p:blipFill>
        <p:spPr bwMode="auto">
          <a:xfrm>
            <a:off x="388938" y="1393825"/>
            <a:ext cx="773112" cy="1185863"/>
          </a:xfrm>
          <a:prstGeom prst="rect">
            <a:avLst/>
          </a:prstGeom>
          <a:noFill/>
          <a:ln w="9525">
            <a:noFill/>
            <a:miter lim="800000"/>
            <a:headEnd/>
            <a:tailEnd/>
          </a:ln>
        </p:spPr>
      </p:pic>
      <p:cxnSp>
        <p:nvCxnSpPr>
          <p:cNvPr id="27716" name="AutoShape 60"/>
          <p:cNvCxnSpPr>
            <a:cxnSpLocks noChangeShapeType="1"/>
          </p:cNvCxnSpPr>
          <p:nvPr/>
        </p:nvCxnSpPr>
        <p:spPr bwMode="auto">
          <a:xfrm flipH="1" flipV="1">
            <a:off x="5089525" y="6067425"/>
            <a:ext cx="3838575" cy="7938"/>
          </a:xfrm>
          <a:prstGeom prst="straightConnector1">
            <a:avLst/>
          </a:prstGeom>
          <a:noFill/>
          <a:ln w="19050">
            <a:solidFill>
              <a:srgbClr val="C00000"/>
            </a:solidFill>
            <a:round/>
            <a:headEnd/>
            <a:tailEnd type="triangle" w="med" len="med"/>
          </a:ln>
          <a:effectLst/>
        </p:spPr>
      </p:cxnSp>
      <p:grpSp>
        <p:nvGrpSpPr>
          <p:cNvPr id="27717" name="Group 14"/>
          <p:cNvGrpSpPr>
            <a:grpSpLocks/>
          </p:cNvGrpSpPr>
          <p:nvPr/>
        </p:nvGrpSpPr>
        <p:grpSpPr bwMode="auto">
          <a:xfrm>
            <a:off x="8021638" y="4424363"/>
            <a:ext cx="1668462" cy="1651000"/>
            <a:chOff x="7725122" y="4722268"/>
            <a:chExt cx="1966604" cy="2070109"/>
          </a:xfrm>
        </p:grpSpPr>
        <p:sp>
          <p:nvSpPr>
            <p:cNvPr id="94" name="Oval 56"/>
            <p:cNvSpPr>
              <a:spLocks noChangeArrowheads="1"/>
            </p:cNvSpPr>
            <p:nvPr/>
          </p:nvSpPr>
          <p:spPr bwMode="auto">
            <a:xfrm>
              <a:off x="7725122" y="4722268"/>
              <a:ext cx="1966604" cy="2070109"/>
            </a:xfrm>
            <a:prstGeom prst="ellipse">
              <a:avLst/>
            </a:prstGeom>
            <a:solidFill>
              <a:schemeClr val="bg1"/>
            </a:solidFill>
            <a:ln w="25400">
              <a:solidFill>
                <a:srgbClr val="0000FF"/>
              </a:solidFill>
              <a:round/>
              <a:headEnd/>
              <a:tailEnd/>
            </a:ln>
          </p:spPr>
          <p:txBody>
            <a:bodyPr wrap="none" anchor="ctr"/>
            <a:lstStyle/>
            <a:p>
              <a:pPr eaLnBrk="1">
                <a:lnSpc>
                  <a:spcPct val="93000"/>
                </a:lnSpc>
                <a:buClr>
                  <a:srgbClr val="000000"/>
                </a:buClr>
                <a:buSzPct val="100000"/>
                <a:buFont typeface="Times New Roman" panose="02020603050405020304" pitchFamily="18" charset="0"/>
                <a:buNone/>
                <a:defRPr/>
              </a:pPr>
              <a:endParaRPr lang="en-US" sz="2778">
                <a:solidFill>
                  <a:prstClr val="black"/>
                </a:solidFill>
                <a:latin typeface="Arial" panose="020B0604020202020204" pitchFamily="34" charset="0"/>
                <a:cs typeface="Arial" pitchFamily="34" charset="0"/>
              </a:endParaRPr>
            </a:p>
          </p:txBody>
        </p:sp>
        <p:sp>
          <p:nvSpPr>
            <p:cNvPr id="95" name="Text Box 62"/>
            <p:cNvSpPr txBox="1">
              <a:spLocks noChangeArrowheads="1"/>
            </p:cNvSpPr>
            <p:nvPr/>
          </p:nvSpPr>
          <p:spPr bwMode="auto">
            <a:xfrm>
              <a:off x="7828036" y="5401024"/>
              <a:ext cx="1760776" cy="535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r" rtl="1" eaLnBrk="0" fontAlgn="base" hangingPunct="0">
                <a:spcBef>
                  <a:spcPct val="0"/>
                </a:spcBef>
                <a:spcAft>
                  <a:spcPct val="0"/>
                </a:spcAft>
                <a:defRPr>
                  <a:solidFill>
                    <a:schemeClr val="tx1"/>
                  </a:solidFill>
                  <a:latin typeface="Arial" charset="0"/>
                  <a:cs typeface="Arial" charset="0"/>
                </a:defRPr>
              </a:lvl6pPr>
              <a:lvl7pPr marL="2971800" indent="-228600" algn="r" rtl="1" eaLnBrk="0" fontAlgn="base" hangingPunct="0">
                <a:spcBef>
                  <a:spcPct val="0"/>
                </a:spcBef>
                <a:spcAft>
                  <a:spcPct val="0"/>
                </a:spcAft>
                <a:defRPr>
                  <a:solidFill>
                    <a:schemeClr val="tx1"/>
                  </a:solidFill>
                  <a:latin typeface="Arial" charset="0"/>
                  <a:cs typeface="Arial" charset="0"/>
                </a:defRPr>
              </a:lvl7pPr>
              <a:lvl8pPr marL="3429000" indent="-228600" algn="r" rtl="1" eaLnBrk="0" fontAlgn="base" hangingPunct="0">
                <a:spcBef>
                  <a:spcPct val="0"/>
                </a:spcBef>
                <a:spcAft>
                  <a:spcPct val="0"/>
                </a:spcAft>
                <a:defRPr>
                  <a:solidFill>
                    <a:schemeClr val="tx1"/>
                  </a:solidFill>
                  <a:latin typeface="Arial" charset="0"/>
                  <a:cs typeface="Arial" charset="0"/>
                </a:defRPr>
              </a:lvl8pPr>
              <a:lvl9pPr marL="3886200" indent="-228600" algn="r" rtl="1" eaLnBrk="0" fontAlgn="base" hangingPunct="0">
                <a:spcBef>
                  <a:spcPct val="0"/>
                </a:spcBef>
                <a:spcAft>
                  <a:spcPct val="0"/>
                </a:spcAft>
                <a:defRPr>
                  <a:solidFill>
                    <a:schemeClr val="tx1"/>
                  </a:solidFill>
                  <a:latin typeface="Arial" charset="0"/>
                  <a:cs typeface="Arial" charset="0"/>
                </a:defRPr>
              </a:lvl9pPr>
            </a:lstStyle>
            <a:p>
              <a:pPr algn="ctr" eaLnBrk="1" hangingPunct="1">
                <a:lnSpc>
                  <a:spcPct val="93000"/>
                </a:lnSpc>
                <a:buClr>
                  <a:srgbClr val="000000"/>
                </a:buClr>
                <a:buSzPct val="100000"/>
                <a:buFont typeface="Times New Roman" panose="02020603050405020304" pitchFamily="18" charset="0"/>
                <a:buNone/>
                <a:defRPr/>
              </a:pPr>
              <a:r>
                <a:rPr lang="en-US" sz="1543" dirty="0">
                  <a:solidFill>
                    <a:prstClr val="black"/>
                  </a:solidFill>
                </a:rPr>
                <a:t>1 GeV</a:t>
              </a:r>
            </a:p>
            <a:p>
              <a:pPr algn="ctr" eaLnBrk="1" hangingPunct="1">
                <a:lnSpc>
                  <a:spcPct val="93000"/>
                </a:lnSpc>
                <a:buClr>
                  <a:srgbClr val="000000"/>
                </a:buClr>
                <a:buSzPct val="100000"/>
                <a:buFont typeface="Times New Roman" panose="02020603050405020304" pitchFamily="18" charset="0"/>
                <a:buNone/>
                <a:defRPr/>
              </a:pPr>
              <a:r>
                <a:rPr lang="en-US" sz="1543" dirty="0">
                  <a:solidFill>
                    <a:prstClr val="black"/>
                  </a:solidFill>
                </a:rPr>
                <a:t>Accumulator Ring</a:t>
              </a:r>
            </a:p>
          </p:txBody>
        </p:sp>
      </p:grpSp>
      <p:grpSp>
        <p:nvGrpSpPr>
          <p:cNvPr id="27718" name="Group 13"/>
          <p:cNvGrpSpPr>
            <a:grpSpLocks/>
          </p:cNvGrpSpPr>
          <p:nvPr/>
        </p:nvGrpSpPr>
        <p:grpSpPr bwMode="auto">
          <a:xfrm>
            <a:off x="4070350" y="5853113"/>
            <a:ext cx="1030288" cy="427037"/>
            <a:chOff x="3849680" y="6588989"/>
            <a:chExt cx="1029582" cy="427145"/>
          </a:xfrm>
        </p:grpSpPr>
        <p:sp>
          <p:nvSpPr>
            <p:cNvPr id="97" name="Rectangle 58"/>
            <p:cNvSpPr>
              <a:spLocks noChangeArrowheads="1"/>
            </p:cNvSpPr>
            <p:nvPr/>
          </p:nvSpPr>
          <p:spPr bwMode="auto">
            <a:xfrm>
              <a:off x="3857613" y="6596928"/>
              <a:ext cx="1021649" cy="419206"/>
            </a:xfrm>
            <a:prstGeom prst="rect">
              <a:avLst/>
            </a:prstGeom>
            <a:solidFill>
              <a:schemeClr val="bg1"/>
            </a:solidFill>
            <a:ln w="25400">
              <a:solidFill>
                <a:srgbClr val="0000FF"/>
              </a:solidFill>
              <a:miter lim="800000"/>
              <a:headEnd/>
              <a:tailEnd/>
            </a:ln>
          </p:spPr>
          <p:txBody>
            <a:bodyPr wrap="none" anchor="ctr"/>
            <a:lstStyle/>
            <a:p>
              <a:pPr eaLnBrk="1">
                <a:lnSpc>
                  <a:spcPct val="93000"/>
                </a:lnSpc>
                <a:buClr>
                  <a:srgbClr val="000000"/>
                </a:buClr>
                <a:buSzPct val="100000"/>
                <a:buFont typeface="Times New Roman" panose="02020603050405020304" pitchFamily="18" charset="0"/>
                <a:buNone/>
                <a:defRPr/>
              </a:pPr>
              <a:endParaRPr lang="en-US" sz="2778">
                <a:solidFill>
                  <a:prstClr val="black"/>
                </a:solidFill>
                <a:latin typeface="Arial" panose="020B0604020202020204" pitchFamily="34" charset="0"/>
                <a:cs typeface="Arial" pitchFamily="34" charset="0"/>
              </a:endParaRPr>
            </a:p>
          </p:txBody>
        </p:sp>
        <p:sp>
          <p:nvSpPr>
            <p:cNvPr id="98" name="Text Box 63"/>
            <p:cNvSpPr txBox="1">
              <a:spLocks noChangeArrowheads="1"/>
            </p:cNvSpPr>
            <p:nvPr/>
          </p:nvSpPr>
          <p:spPr bwMode="auto">
            <a:xfrm>
              <a:off x="3849680" y="6588989"/>
              <a:ext cx="1007372" cy="344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r" rtl="1" eaLnBrk="0" fontAlgn="base" hangingPunct="0">
                <a:spcBef>
                  <a:spcPct val="0"/>
                </a:spcBef>
                <a:spcAft>
                  <a:spcPct val="0"/>
                </a:spcAft>
                <a:defRPr>
                  <a:solidFill>
                    <a:schemeClr val="tx1"/>
                  </a:solidFill>
                  <a:latin typeface="Arial" charset="0"/>
                  <a:cs typeface="Arial" charset="0"/>
                </a:defRPr>
              </a:lvl6pPr>
              <a:lvl7pPr marL="2971800" indent="-228600" algn="r" rtl="1" eaLnBrk="0" fontAlgn="base" hangingPunct="0">
                <a:spcBef>
                  <a:spcPct val="0"/>
                </a:spcBef>
                <a:spcAft>
                  <a:spcPct val="0"/>
                </a:spcAft>
                <a:defRPr>
                  <a:solidFill>
                    <a:schemeClr val="tx1"/>
                  </a:solidFill>
                  <a:latin typeface="Arial" charset="0"/>
                  <a:cs typeface="Arial" charset="0"/>
                </a:defRPr>
              </a:lvl7pPr>
              <a:lvl8pPr marL="3429000" indent="-228600" algn="r" rtl="1" eaLnBrk="0" fontAlgn="base" hangingPunct="0">
                <a:spcBef>
                  <a:spcPct val="0"/>
                </a:spcBef>
                <a:spcAft>
                  <a:spcPct val="0"/>
                </a:spcAft>
                <a:defRPr>
                  <a:solidFill>
                    <a:schemeClr val="tx1"/>
                  </a:solidFill>
                  <a:latin typeface="Arial" charset="0"/>
                  <a:cs typeface="Arial" charset="0"/>
                </a:defRPr>
              </a:lvl8pPr>
              <a:lvl9pPr marL="3886200" indent="-228600" algn="r" rtl="1" eaLnBrk="0" fontAlgn="base" hangingPunct="0">
                <a:spcBef>
                  <a:spcPct val="0"/>
                </a:spcBef>
                <a:spcAft>
                  <a:spcPct val="0"/>
                </a:spcAft>
                <a:defRPr>
                  <a:solidFill>
                    <a:schemeClr val="tx1"/>
                  </a:solidFill>
                  <a:latin typeface="Arial" charset="0"/>
                  <a:cs typeface="Arial" charset="0"/>
                </a:defRPr>
              </a:lvl9pPr>
            </a:lstStyle>
            <a:p>
              <a:pPr algn="ctr" eaLnBrk="1" hangingPunct="1">
                <a:lnSpc>
                  <a:spcPct val="93000"/>
                </a:lnSpc>
                <a:buClr>
                  <a:srgbClr val="000000"/>
                </a:buClr>
                <a:buSzPct val="100000"/>
                <a:buFont typeface="Times New Roman" panose="02020603050405020304" pitchFamily="18" charset="0"/>
                <a:buNone/>
                <a:defRPr/>
              </a:pPr>
              <a:r>
                <a:rPr lang="en-US" sz="1764" dirty="0">
                  <a:solidFill>
                    <a:prstClr val="black"/>
                  </a:solidFill>
                </a:rPr>
                <a:t>Target</a:t>
              </a:r>
            </a:p>
          </p:txBody>
        </p:sp>
      </p:grpSp>
      <p:cxnSp>
        <p:nvCxnSpPr>
          <p:cNvPr id="27719" name="AutoShape 60"/>
          <p:cNvCxnSpPr>
            <a:cxnSpLocks noChangeShapeType="1"/>
          </p:cNvCxnSpPr>
          <p:nvPr/>
        </p:nvCxnSpPr>
        <p:spPr bwMode="auto">
          <a:xfrm>
            <a:off x="9680575" y="3516313"/>
            <a:ext cx="19050" cy="1727200"/>
          </a:xfrm>
          <a:prstGeom prst="straightConnector1">
            <a:avLst/>
          </a:prstGeom>
          <a:noFill/>
          <a:ln w="19050">
            <a:solidFill>
              <a:srgbClr val="C00000"/>
            </a:solidFill>
            <a:round/>
            <a:headEnd/>
            <a:tailEnd type="triangle" w="med" len="med"/>
          </a:ln>
          <a:effectLst/>
        </p:spPr>
      </p:cxnSp>
      <p:cxnSp>
        <p:nvCxnSpPr>
          <p:cNvPr id="27720" name="Straight Connector 37"/>
          <p:cNvCxnSpPr>
            <a:cxnSpLocks noChangeShapeType="1"/>
            <a:endCxn id="2086" idx="3"/>
          </p:cNvCxnSpPr>
          <p:nvPr/>
        </p:nvCxnSpPr>
        <p:spPr bwMode="auto">
          <a:xfrm flipH="1">
            <a:off x="9442450" y="3524250"/>
            <a:ext cx="239713" cy="1588"/>
          </a:xfrm>
          <a:prstGeom prst="line">
            <a:avLst/>
          </a:prstGeom>
          <a:noFill/>
          <a:ln w="19050">
            <a:solidFill>
              <a:srgbClr val="FF6600"/>
            </a:solidFill>
            <a:round/>
            <a:headEnd/>
            <a:tailEnd/>
          </a:ln>
          <a:effectLst/>
        </p:spPr>
      </p:cxnSp>
      <p:pic>
        <p:nvPicPr>
          <p:cNvPr id="27721" name="Picture 106"/>
          <p:cNvPicPr>
            <a:picLocks noChangeAspect="1" noChangeArrowheads="1"/>
          </p:cNvPicPr>
          <p:nvPr/>
        </p:nvPicPr>
        <p:blipFill>
          <a:blip r:embed="rId6" cstate="print"/>
          <a:srcRect l="11734" t="10251" b="6886"/>
          <a:stretch>
            <a:fillRect/>
          </a:stretch>
        </p:blipFill>
        <p:spPr bwMode="auto">
          <a:xfrm>
            <a:off x="2801938" y="5511800"/>
            <a:ext cx="1270000" cy="1008063"/>
          </a:xfrm>
          <a:prstGeom prst="rect">
            <a:avLst/>
          </a:prstGeom>
          <a:noFill/>
          <a:ln w="9525">
            <a:noFill/>
            <a:miter lim="800000"/>
            <a:headEnd/>
            <a:tailEnd/>
          </a:ln>
        </p:spPr>
      </p:pic>
      <p:sp>
        <p:nvSpPr>
          <p:cNvPr id="2" name="Slide Number Placeholder 1"/>
          <p:cNvSpPr>
            <a:spLocks noGrp="1"/>
          </p:cNvSpPr>
          <p:nvPr>
            <p:ph type="sldNum" idx="10"/>
          </p:nvPr>
        </p:nvSpPr>
        <p:spPr>
          <a:noFill/>
          <a:ln w="9525" cap="flat">
            <a:noFill/>
            <a:round/>
            <a:headEnd/>
            <a:tailEnd/>
          </a:ln>
          <a:effectLst/>
        </p:spPr>
        <p:txBody>
          <a:bodyPr vert="horz" wrap="square" lIns="0" tIns="0" rIns="0" bIns="0" numCol="1" anchor="t" anchorCtr="0" compatLnSpc="1">
            <a:prstTxWarp prst="textNoShape">
              <a:avLst/>
            </a:prstTxWarp>
          </a:bodyPr>
          <a:lstStyle/>
          <a:p>
            <a:pPr algn="ctr"/>
            <a:fld id="{E59FCC04-03C1-4693-8E73-F9E735037B41}" type="slidenum">
              <a:rPr lang="en-US" altLang="en-US">
                <a:solidFill>
                  <a:schemeClr val="tx1"/>
                </a:solidFill>
              </a:rPr>
              <a:pPr algn="ctr"/>
              <a:t>14</a:t>
            </a:fld>
            <a:endParaRPr lang="en-US" altLang="en-US">
              <a:solidFill>
                <a:schemeClr val="tx1"/>
              </a:solidFill>
            </a:endParaRPr>
          </a:p>
        </p:txBody>
      </p:sp>
    </p:spTree>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3"/>
          <p:cNvPicPr>
            <a:picLocks noChangeAspect="1"/>
          </p:cNvPicPr>
          <p:nvPr/>
        </p:nvPicPr>
        <p:blipFill rotWithShape="1">
          <a:blip r:embed="rId2" cstate="print"/>
          <a:srcRect l="-21819" t="6342" r="60859" b="6963"/>
          <a:stretch/>
        </p:blipFill>
        <p:spPr bwMode="auto">
          <a:xfrm rot="-5400000">
            <a:off x="2736937" y="-37469"/>
            <a:ext cx="4824536" cy="9722842"/>
          </a:xfrm>
          <a:prstGeom prst="rect">
            <a:avLst/>
          </a:prstGeom>
          <a:noFill/>
          <a:ln w="9525">
            <a:noFill/>
            <a:miter lim="800000"/>
            <a:headEnd/>
            <a:tailEnd/>
          </a:ln>
        </p:spPr>
      </p:pic>
      <p:sp>
        <p:nvSpPr>
          <p:cNvPr id="6" name="Title 28"/>
          <p:cNvSpPr txBox="1">
            <a:spLocks noChangeArrowheads="1"/>
          </p:cNvSpPr>
          <p:nvPr/>
        </p:nvSpPr>
        <p:spPr>
          <a:xfrm>
            <a:off x="434975" y="900113"/>
            <a:ext cx="9213850" cy="411162"/>
          </a:xfrm>
          <a:prstGeom prst="rect">
            <a:avLst/>
          </a:prstGeom>
          <a:extLst/>
        </p:spPr>
        <p:txBody>
          <a:bodyPr lIns="75597" tIns="37798" rIns="75597" bIns="37798"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buClr>
                <a:srgbClr val="000000"/>
              </a:buClr>
              <a:buSzPct val="100000"/>
              <a:buFont typeface="Times New Roman" panose="02020603050405020304" pitchFamily="18" charset="0"/>
              <a:buNone/>
              <a:defRPr/>
            </a:pPr>
            <a:r>
              <a:rPr lang="en-US" altLang="zh-CN" sz="1819" b="1" dirty="0">
                <a:solidFill>
                  <a:srgbClr val="CC3300"/>
                </a:solidFill>
                <a:latin typeface="Californian FB" panose="0207040306080B030204" pitchFamily="18" charset="0"/>
              </a:rPr>
              <a:t>Layout of Proposed 1 GeV Superconducting Proton Accelerator for ISNS Project</a:t>
            </a:r>
          </a:p>
        </p:txBody>
      </p:sp>
      <p:sp>
        <p:nvSpPr>
          <p:cNvPr id="2" name="Slide Number Placeholder 1"/>
          <p:cNvSpPr>
            <a:spLocks noGrp="1"/>
          </p:cNvSpPr>
          <p:nvPr>
            <p:ph type="sldNum" idx="10"/>
          </p:nvPr>
        </p:nvSpPr>
        <p:spPr>
          <a:noFill/>
          <a:ln w="9525" cap="flat">
            <a:noFill/>
            <a:round/>
            <a:headEnd/>
            <a:tailEnd/>
          </a:ln>
          <a:effectLst/>
        </p:spPr>
        <p:txBody>
          <a:bodyPr vert="horz" wrap="square" lIns="0" tIns="0" rIns="0" bIns="0" numCol="1" anchor="t" anchorCtr="0" compatLnSpc="1">
            <a:prstTxWarp prst="textNoShape">
              <a:avLst/>
            </a:prstTxWarp>
          </a:bodyPr>
          <a:lstStyle/>
          <a:p>
            <a:pPr algn="ctr"/>
            <a:fld id="{E59FCC04-03C1-4693-8E73-F9E735037B41}" type="slidenum">
              <a:rPr lang="en-US" altLang="en-US">
                <a:solidFill>
                  <a:schemeClr val="tx1"/>
                </a:solidFill>
              </a:rPr>
              <a:pPr algn="ctr"/>
              <a:t>15</a:t>
            </a:fld>
            <a:endParaRPr lang="en-US" altLang="en-US">
              <a:solidFill>
                <a:schemeClr val="tx1"/>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698" name="Text Box 1"/>
          <p:cNvSpPr txBox="1">
            <a:spLocks noChangeArrowheads="1"/>
          </p:cNvSpPr>
          <p:nvPr/>
        </p:nvSpPr>
        <p:spPr bwMode="auto">
          <a:xfrm>
            <a:off x="182563" y="47625"/>
            <a:ext cx="9601200" cy="946150"/>
          </a:xfrm>
          <a:prstGeom prst="rect">
            <a:avLst/>
          </a:prstGeom>
          <a:noFill/>
          <a:ln w="9525">
            <a:noFill/>
            <a:round/>
            <a:headEnd/>
            <a:tailEnd/>
          </a:ln>
        </p:spPr>
        <p:txBody>
          <a:bodyPr lIns="0" tIns="32040" rIns="0" bIns="0" anchor="ctr"/>
          <a:lstStyle/>
          <a:p>
            <a:pPr algn="ctr" eaLnBrk="1">
              <a:lnSpc>
                <a:spcPct val="93000"/>
              </a:lnSpc>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pPr>
            <a:r>
              <a:rPr lang="en-US" altLang="en-US" sz="3600">
                <a:solidFill>
                  <a:srgbClr val="000000"/>
                </a:solidFill>
              </a:rPr>
              <a:t>The IADS Project</a:t>
            </a:r>
          </a:p>
        </p:txBody>
      </p:sp>
      <p:sp>
        <p:nvSpPr>
          <p:cNvPr id="29699" name="Text Box 2"/>
          <p:cNvSpPr txBox="1">
            <a:spLocks noChangeArrowheads="1"/>
          </p:cNvSpPr>
          <p:nvPr/>
        </p:nvSpPr>
        <p:spPr bwMode="auto">
          <a:xfrm>
            <a:off x="111125" y="922338"/>
            <a:ext cx="9693275" cy="2933700"/>
          </a:xfrm>
          <a:prstGeom prst="rect">
            <a:avLst/>
          </a:prstGeom>
          <a:noFill/>
          <a:ln w="9525">
            <a:noFill/>
            <a:round/>
            <a:headEnd/>
            <a:tailEnd/>
          </a:ln>
        </p:spPr>
        <p:txBody>
          <a:bodyPr lIns="90000" tIns="60840" rIns="90000" bIns="45000"/>
          <a:lstStyle/>
          <a:p>
            <a:pPr algn="just" eaLnBrk="1">
              <a:lnSpc>
                <a:spcPct val="93000"/>
              </a:lnSpc>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pPr>
            <a:r>
              <a:rPr lang="en-US" altLang="en-US">
                <a:solidFill>
                  <a:srgbClr val="000000"/>
                </a:solidFill>
              </a:rPr>
              <a:t>The IADS envisages building a 1 GeV, 10-30 mA, CW superconducting proton linac, with a 325 MHz, 3 MeV RFQ (normal conducting), superconducting single spoke resonators (SSR) accelerating beam from 3-200 MeV, and elliptic cavities accelerating beam from 200 MeV to 1 GeV. There will be 3 classes of spoke resonators at 325 MHz, SSR-A with</a:t>
            </a:r>
            <a:r>
              <a:rPr lang="en-US" altLang="en-US">
                <a:solidFill>
                  <a:srgbClr val="000000"/>
                </a:solidFill>
                <a:latin typeface="Symbol" charset="2"/>
              </a:rPr>
              <a:t></a:t>
            </a:r>
            <a:r>
              <a:rPr lang="en-US" altLang="en-US" baseline="-17000">
                <a:solidFill>
                  <a:srgbClr val="000000"/>
                </a:solidFill>
              </a:rPr>
              <a:t>g</a:t>
            </a:r>
            <a:r>
              <a:rPr lang="en-US" altLang="en-US">
                <a:solidFill>
                  <a:srgbClr val="000000"/>
                </a:solidFill>
              </a:rPr>
              <a:t> = 0.10, SSR-B with </a:t>
            </a:r>
            <a:r>
              <a:rPr lang="en-US" altLang="en-US">
                <a:solidFill>
                  <a:srgbClr val="000000"/>
                </a:solidFill>
                <a:latin typeface="Symbol" charset="2"/>
              </a:rPr>
              <a:t></a:t>
            </a:r>
            <a:r>
              <a:rPr lang="en-US" altLang="en-US" baseline="-17000">
                <a:solidFill>
                  <a:srgbClr val="000000"/>
                </a:solidFill>
              </a:rPr>
              <a:t>g</a:t>
            </a:r>
            <a:r>
              <a:rPr lang="en-US" altLang="en-US">
                <a:solidFill>
                  <a:srgbClr val="000000"/>
                </a:solidFill>
              </a:rPr>
              <a:t> = 0.21 and SSR-C with </a:t>
            </a:r>
            <a:r>
              <a:rPr lang="en-US" altLang="en-US">
                <a:solidFill>
                  <a:srgbClr val="000000"/>
                </a:solidFill>
                <a:latin typeface="Symbol" charset="2"/>
              </a:rPr>
              <a:t></a:t>
            </a:r>
            <a:r>
              <a:rPr lang="en-US" altLang="en-US" baseline="-17000">
                <a:solidFill>
                  <a:srgbClr val="000000"/>
                </a:solidFill>
              </a:rPr>
              <a:t>g</a:t>
            </a:r>
            <a:r>
              <a:rPr lang="en-US" altLang="en-US">
                <a:solidFill>
                  <a:srgbClr val="000000"/>
                </a:solidFill>
              </a:rPr>
              <a:t> = 0.40. There will be two classes of 5-cell elliptic cavities at 650 MHz, ELL-A with </a:t>
            </a:r>
            <a:r>
              <a:rPr lang="en-US" altLang="en-US">
                <a:solidFill>
                  <a:srgbClr val="000000"/>
                </a:solidFill>
                <a:latin typeface="Symbol" charset="2"/>
              </a:rPr>
              <a:t></a:t>
            </a:r>
            <a:r>
              <a:rPr lang="en-US" altLang="en-US" baseline="-17000">
                <a:solidFill>
                  <a:srgbClr val="000000"/>
                </a:solidFill>
              </a:rPr>
              <a:t>g</a:t>
            </a:r>
            <a:r>
              <a:rPr lang="en-US" altLang="en-US">
                <a:solidFill>
                  <a:srgbClr val="000000"/>
                </a:solidFill>
              </a:rPr>
              <a:t> = 0.60 and ELL-B with </a:t>
            </a:r>
            <a:r>
              <a:rPr lang="en-US" altLang="en-US">
                <a:solidFill>
                  <a:srgbClr val="000000"/>
                </a:solidFill>
                <a:latin typeface="Symbol" charset="2"/>
              </a:rPr>
              <a:t></a:t>
            </a:r>
            <a:r>
              <a:rPr lang="en-US" altLang="en-US" baseline="-17000">
                <a:solidFill>
                  <a:srgbClr val="000000"/>
                </a:solidFill>
              </a:rPr>
              <a:t>g</a:t>
            </a:r>
            <a:r>
              <a:rPr lang="en-US" altLang="en-US">
                <a:solidFill>
                  <a:srgbClr val="000000"/>
                </a:solidFill>
              </a:rPr>
              <a:t> = 0.80. Detailed electromagnetic designs of all these cavities have been completed, and based on these a detailed beam dynamics design has also been completed. For the first part of the linac, up to 200 MeV, a more detailed reference design has been completed, that gives sub-system details like RF power requirement, cryogenic load, coupler design, etc. </a:t>
            </a:r>
            <a:r>
              <a:rPr lang="en-US" altLang="en-US">
                <a:solidFill>
                  <a:srgbClr val="FF0000"/>
                </a:solidFill>
              </a:rPr>
              <a:t>An RDR for the 200 MeV Phase-2 accelerator, the Medium Energy High Intensity Proton Accelerator (MEHIPA) is available. </a:t>
            </a:r>
          </a:p>
        </p:txBody>
      </p:sp>
      <p:pic>
        <p:nvPicPr>
          <p:cNvPr id="29700" name="Picture 3"/>
          <p:cNvPicPr>
            <a:picLocks noChangeAspect="1" noChangeArrowheads="1"/>
          </p:cNvPicPr>
          <p:nvPr/>
        </p:nvPicPr>
        <p:blipFill>
          <a:blip r:embed="rId3" cstate="print"/>
          <a:srcRect/>
          <a:stretch>
            <a:fillRect/>
          </a:stretch>
        </p:blipFill>
        <p:spPr bwMode="auto">
          <a:xfrm>
            <a:off x="254000" y="3851275"/>
            <a:ext cx="7954963" cy="3533775"/>
          </a:xfrm>
          <a:prstGeom prst="rect">
            <a:avLst/>
          </a:prstGeom>
          <a:noFill/>
          <a:ln w="9525">
            <a:noFill/>
            <a:round/>
            <a:headEnd/>
            <a:tailEnd/>
          </a:ln>
        </p:spPr>
      </p:pic>
      <p:sp>
        <p:nvSpPr>
          <p:cNvPr id="2" name="Slide Number Placeholder 1"/>
          <p:cNvSpPr>
            <a:spLocks noGrp="1"/>
          </p:cNvSpPr>
          <p:nvPr>
            <p:ph type="sldNum" idx="10"/>
          </p:nvPr>
        </p:nvSpPr>
        <p:spPr>
          <a:noFill/>
          <a:ln w="9525" cap="flat">
            <a:noFill/>
            <a:round/>
            <a:headEnd/>
            <a:tailEnd/>
          </a:ln>
          <a:effectLst/>
        </p:spPr>
        <p:txBody>
          <a:bodyPr vert="horz" wrap="square" lIns="0" tIns="0" rIns="0" bIns="0" numCol="1" anchor="t" anchorCtr="0" compatLnSpc="1">
            <a:prstTxWarp prst="textNoShape">
              <a:avLst/>
            </a:prstTxWarp>
          </a:bodyPr>
          <a:lstStyle/>
          <a:p>
            <a:pPr algn="ctr"/>
            <a:fld id="{E59FCC04-03C1-4693-8E73-F9E735037B41}" type="slidenum">
              <a:rPr lang="en-US" altLang="en-US">
                <a:solidFill>
                  <a:schemeClr val="tx1"/>
                </a:solidFill>
              </a:rPr>
              <a:pPr algn="ctr"/>
              <a:t>16</a:t>
            </a:fld>
            <a:endParaRPr lang="en-US" altLang="en-US">
              <a:solidFill>
                <a:schemeClr val="tx1"/>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1746" name="Text Box 1"/>
          <p:cNvSpPr txBox="1">
            <a:spLocks noChangeArrowheads="1"/>
          </p:cNvSpPr>
          <p:nvPr/>
        </p:nvSpPr>
        <p:spPr bwMode="auto">
          <a:xfrm>
            <a:off x="182563" y="119063"/>
            <a:ext cx="9601200" cy="731837"/>
          </a:xfrm>
          <a:prstGeom prst="rect">
            <a:avLst/>
          </a:prstGeom>
          <a:noFill/>
          <a:ln w="9525">
            <a:noFill/>
            <a:round/>
            <a:headEnd/>
            <a:tailEnd/>
          </a:ln>
        </p:spPr>
        <p:txBody>
          <a:bodyPr lIns="0" tIns="32040" rIns="0" bIns="0" anchor="ctr"/>
          <a:lstStyle/>
          <a:p>
            <a:pPr algn="ctr" eaLnBrk="1">
              <a:lnSpc>
                <a:spcPct val="93000"/>
              </a:lnSpc>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pPr>
            <a:r>
              <a:rPr lang="en-US" altLang="en-US" sz="3600">
                <a:solidFill>
                  <a:srgbClr val="000000"/>
                </a:solidFill>
              </a:rPr>
              <a:t>DOE Participation in DAE HISPA Projects</a:t>
            </a:r>
          </a:p>
        </p:txBody>
      </p:sp>
      <p:sp>
        <p:nvSpPr>
          <p:cNvPr id="16386" name="Text Box 2"/>
          <p:cNvSpPr txBox="1">
            <a:spLocks noChangeArrowheads="1"/>
          </p:cNvSpPr>
          <p:nvPr/>
        </p:nvSpPr>
        <p:spPr bwMode="auto">
          <a:xfrm>
            <a:off x="182563" y="792163"/>
            <a:ext cx="9783762" cy="6416675"/>
          </a:xfrm>
          <a:prstGeom prst="rect">
            <a:avLst/>
          </a:prstGeom>
          <a:noFill/>
          <a:ln w="9525" cap="flat">
            <a:noFill/>
            <a:round/>
            <a:headEnd/>
            <a:tailEnd/>
          </a:ln>
          <a:effectLst/>
        </p:spPr>
        <p:txBody>
          <a:bodyPr lIns="90000" tIns="60840" rIns="90000" bIns="45000"/>
          <a:lstStyle/>
          <a:p>
            <a:pPr marL="212725" indent="-212725" eaLnBrk="1">
              <a:lnSpc>
                <a:spcPct val="93000"/>
              </a:lnSpc>
              <a:buClr>
                <a:srgbClr val="000000"/>
              </a:buClr>
              <a:buSzPct val="100000"/>
              <a:buFont typeface="Times New Roman" pitchFamily="16" charset="0"/>
              <a:buBlip>
                <a:blip r:embed="rId3"/>
              </a:buBlip>
              <a:tabLst>
                <a:tab pos="212725" algn="l"/>
                <a:tab pos="669925" algn="l"/>
                <a:tab pos="1127125" algn="l"/>
                <a:tab pos="1584325" algn="l"/>
                <a:tab pos="2041525" algn="l"/>
                <a:tab pos="2498725" algn="l"/>
                <a:tab pos="2955925" algn="l"/>
                <a:tab pos="3413125" algn="l"/>
                <a:tab pos="3870325" algn="l"/>
                <a:tab pos="4327525" algn="l"/>
                <a:tab pos="4784725" algn="l"/>
                <a:tab pos="5241925" algn="l"/>
                <a:tab pos="5699125" algn="l"/>
                <a:tab pos="6156325" algn="l"/>
                <a:tab pos="6613525" algn="l"/>
                <a:tab pos="7070725" algn="l"/>
                <a:tab pos="7527925" algn="l"/>
                <a:tab pos="7985125" algn="l"/>
                <a:tab pos="8442325" algn="l"/>
                <a:tab pos="8899525" algn="l"/>
                <a:tab pos="9356725" algn="l"/>
                <a:tab pos="9601200" algn="l"/>
              </a:tabLst>
              <a:defRPr/>
            </a:pPr>
            <a:r>
              <a:rPr lang="en-US" dirty="0">
                <a:solidFill>
                  <a:srgbClr val="000000"/>
                </a:solidFill>
              </a:rPr>
              <a:t>The </a:t>
            </a:r>
            <a:r>
              <a:rPr lang="en-US" dirty="0">
                <a:solidFill>
                  <a:srgbClr val="FF0000"/>
                </a:solidFill>
              </a:rPr>
              <a:t>Joint Project Document</a:t>
            </a:r>
            <a:r>
              <a:rPr lang="en-US" dirty="0">
                <a:solidFill>
                  <a:srgbClr val="000000"/>
                </a:solidFill>
              </a:rPr>
              <a:t> states that:</a:t>
            </a:r>
          </a:p>
          <a:p>
            <a:pPr marL="214313" indent="-212725" algn="just" eaLnBrk="1">
              <a:lnSpc>
                <a:spcPct val="93000"/>
              </a:lnSpc>
              <a:buSzPct val="100000"/>
              <a:tabLst>
                <a:tab pos="212725" algn="l"/>
                <a:tab pos="669925" algn="l"/>
                <a:tab pos="1127125" algn="l"/>
                <a:tab pos="1584325" algn="l"/>
                <a:tab pos="2041525" algn="l"/>
                <a:tab pos="2498725" algn="l"/>
                <a:tab pos="2955925" algn="l"/>
                <a:tab pos="3413125" algn="l"/>
                <a:tab pos="3870325" algn="l"/>
                <a:tab pos="4327525" algn="l"/>
                <a:tab pos="4784725" algn="l"/>
                <a:tab pos="5241925" algn="l"/>
                <a:tab pos="5699125" algn="l"/>
                <a:tab pos="6156325" algn="l"/>
                <a:tab pos="6613525" algn="l"/>
                <a:tab pos="7070725" algn="l"/>
                <a:tab pos="7527925" algn="l"/>
                <a:tab pos="7985125" algn="l"/>
                <a:tab pos="8442325" algn="l"/>
                <a:tab pos="8899525" algn="l"/>
                <a:tab pos="9356725" algn="l"/>
                <a:tab pos="9601200" algn="l"/>
              </a:tabLst>
              <a:defRPr/>
            </a:pPr>
            <a:r>
              <a:rPr lang="en-US" dirty="0">
                <a:solidFill>
                  <a:srgbClr val="0000FF"/>
                </a:solidFill>
              </a:rPr>
              <a:t>   “The HISPA programs at the Indian DAE laboratories, BARC and RRCAT, and the US DOE's FNAL or Fermilab, are being jointly developed under the IIFC.”</a:t>
            </a:r>
          </a:p>
          <a:p>
            <a:pPr marL="214313" indent="-212725" algn="just" eaLnBrk="1">
              <a:lnSpc>
                <a:spcPct val="93000"/>
              </a:lnSpc>
              <a:buSzPct val="100000"/>
              <a:tabLst>
                <a:tab pos="212725" algn="l"/>
                <a:tab pos="669925" algn="l"/>
                <a:tab pos="1127125" algn="l"/>
                <a:tab pos="1584325" algn="l"/>
                <a:tab pos="2041525" algn="l"/>
                <a:tab pos="2498725" algn="l"/>
                <a:tab pos="2955925" algn="l"/>
                <a:tab pos="3413125" algn="l"/>
                <a:tab pos="3870325" algn="l"/>
                <a:tab pos="4327525" algn="l"/>
                <a:tab pos="4784725" algn="l"/>
                <a:tab pos="5241925" algn="l"/>
                <a:tab pos="5699125" algn="l"/>
                <a:tab pos="6156325" algn="l"/>
                <a:tab pos="6613525" algn="l"/>
                <a:tab pos="7070725" algn="l"/>
                <a:tab pos="7527925" algn="l"/>
                <a:tab pos="7985125" algn="l"/>
                <a:tab pos="8442325" algn="l"/>
                <a:tab pos="8899525" algn="l"/>
                <a:tab pos="9356725" algn="l"/>
                <a:tab pos="9601200" algn="l"/>
              </a:tabLst>
              <a:defRPr/>
            </a:pPr>
            <a:endParaRPr lang="en-US" dirty="0">
              <a:solidFill>
                <a:srgbClr val="0000FF"/>
              </a:solidFill>
            </a:endParaRPr>
          </a:p>
          <a:p>
            <a:pPr marL="214313" indent="-212725" algn="just" eaLnBrk="1">
              <a:lnSpc>
                <a:spcPct val="93000"/>
              </a:lnSpc>
              <a:buSzPct val="100000"/>
              <a:tabLst>
                <a:tab pos="212725" algn="l"/>
                <a:tab pos="669925" algn="l"/>
                <a:tab pos="1127125" algn="l"/>
                <a:tab pos="1584325" algn="l"/>
                <a:tab pos="2041525" algn="l"/>
                <a:tab pos="2498725" algn="l"/>
                <a:tab pos="2955925" algn="l"/>
                <a:tab pos="3413125" algn="l"/>
                <a:tab pos="3870325" algn="l"/>
                <a:tab pos="4327525" algn="l"/>
                <a:tab pos="4784725" algn="l"/>
                <a:tab pos="5241925" algn="l"/>
                <a:tab pos="5699125" algn="l"/>
                <a:tab pos="6156325" algn="l"/>
                <a:tab pos="6613525" algn="l"/>
                <a:tab pos="7070725" algn="l"/>
                <a:tab pos="7527925" algn="l"/>
                <a:tab pos="7985125" algn="l"/>
                <a:tab pos="8442325" algn="l"/>
                <a:tab pos="8899525" algn="l"/>
                <a:tab pos="9356725" algn="l"/>
                <a:tab pos="9601200" algn="l"/>
              </a:tabLst>
              <a:defRPr/>
            </a:pPr>
            <a:endParaRPr lang="en-US" dirty="0">
              <a:solidFill>
                <a:srgbClr val="0000FF"/>
              </a:solidFill>
            </a:endParaRPr>
          </a:p>
          <a:p>
            <a:pPr marL="212725" indent="-212725" algn="just" eaLnBrk="1">
              <a:lnSpc>
                <a:spcPct val="93000"/>
              </a:lnSpc>
              <a:buClr>
                <a:srgbClr val="000000"/>
              </a:buClr>
              <a:buSzPct val="100000"/>
              <a:buFont typeface="Times New Roman" pitchFamily="16" charset="0"/>
              <a:buBlip>
                <a:blip r:embed="rId3"/>
              </a:buBlip>
              <a:tabLst>
                <a:tab pos="212725" algn="l"/>
                <a:tab pos="669925" algn="l"/>
                <a:tab pos="1127125" algn="l"/>
                <a:tab pos="1584325" algn="l"/>
                <a:tab pos="2041525" algn="l"/>
                <a:tab pos="2498725" algn="l"/>
                <a:tab pos="2955925" algn="l"/>
                <a:tab pos="3413125" algn="l"/>
                <a:tab pos="3870325" algn="l"/>
                <a:tab pos="4327525" algn="l"/>
                <a:tab pos="4784725" algn="l"/>
                <a:tab pos="5241925" algn="l"/>
                <a:tab pos="5699125" algn="l"/>
                <a:tab pos="6156325" algn="l"/>
                <a:tab pos="6613525" algn="l"/>
                <a:tab pos="7070725" algn="l"/>
                <a:tab pos="7527925" algn="l"/>
                <a:tab pos="7985125" algn="l"/>
                <a:tab pos="8442325" algn="l"/>
                <a:tab pos="8899525" algn="l"/>
                <a:tab pos="9356725" algn="l"/>
                <a:tab pos="9601200" algn="l"/>
              </a:tabLst>
              <a:defRPr/>
            </a:pPr>
            <a:r>
              <a:rPr lang="en-US" dirty="0">
                <a:solidFill>
                  <a:srgbClr val="000000"/>
                </a:solidFill>
              </a:rPr>
              <a:t>ISNS and IADS are being designed. An </a:t>
            </a:r>
            <a:r>
              <a:rPr lang="en-US" dirty="0">
                <a:solidFill>
                  <a:srgbClr val="FF0000"/>
                </a:solidFill>
              </a:rPr>
              <a:t>RDR for the IADS</a:t>
            </a:r>
            <a:r>
              <a:rPr lang="en-US" dirty="0">
                <a:solidFill>
                  <a:srgbClr val="000000"/>
                </a:solidFill>
              </a:rPr>
              <a:t> has been recently released, and a </a:t>
            </a:r>
            <a:r>
              <a:rPr lang="en-US" dirty="0">
                <a:solidFill>
                  <a:srgbClr val="FF0000"/>
                </a:solidFill>
              </a:rPr>
              <a:t>Physics Design for the ISNS</a:t>
            </a:r>
            <a:r>
              <a:rPr lang="en-US" dirty="0">
                <a:solidFill>
                  <a:srgbClr val="000000"/>
                </a:solidFill>
              </a:rPr>
              <a:t> is also available. </a:t>
            </a:r>
          </a:p>
          <a:p>
            <a:pPr marL="212725" indent="-212725" algn="just" eaLnBrk="1">
              <a:lnSpc>
                <a:spcPct val="93000"/>
              </a:lnSpc>
              <a:buClr>
                <a:srgbClr val="000000"/>
              </a:buClr>
              <a:buSzPct val="100000"/>
              <a:buFont typeface="Times New Roman" pitchFamily="16" charset="0"/>
              <a:buBlip>
                <a:blip r:embed="rId3"/>
              </a:buBlip>
              <a:tabLst>
                <a:tab pos="212725" algn="l"/>
                <a:tab pos="669925" algn="l"/>
                <a:tab pos="1127125" algn="l"/>
                <a:tab pos="1584325" algn="l"/>
                <a:tab pos="2041525" algn="l"/>
                <a:tab pos="2498725" algn="l"/>
                <a:tab pos="2955925" algn="l"/>
                <a:tab pos="3413125" algn="l"/>
                <a:tab pos="3870325" algn="l"/>
                <a:tab pos="4327525" algn="l"/>
                <a:tab pos="4784725" algn="l"/>
                <a:tab pos="5241925" algn="l"/>
                <a:tab pos="5699125" algn="l"/>
                <a:tab pos="6156325" algn="l"/>
                <a:tab pos="6613525" algn="l"/>
                <a:tab pos="7070725" algn="l"/>
                <a:tab pos="7527925" algn="l"/>
                <a:tab pos="7985125" algn="l"/>
                <a:tab pos="8442325" algn="l"/>
                <a:tab pos="8899525" algn="l"/>
                <a:tab pos="9356725" algn="l"/>
                <a:tab pos="9601200" algn="l"/>
              </a:tabLst>
              <a:defRPr/>
            </a:pPr>
            <a:endParaRPr lang="en-US" dirty="0">
              <a:solidFill>
                <a:srgbClr val="000000"/>
              </a:solidFill>
            </a:endParaRPr>
          </a:p>
          <a:p>
            <a:pPr marL="214313" indent="-212725" algn="just" eaLnBrk="1">
              <a:lnSpc>
                <a:spcPct val="93000"/>
              </a:lnSpc>
              <a:buSzPct val="100000"/>
              <a:tabLst>
                <a:tab pos="212725" algn="l"/>
                <a:tab pos="669925" algn="l"/>
                <a:tab pos="1127125" algn="l"/>
                <a:tab pos="1584325" algn="l"/>
                <a:tab pos="2041525" algn="l"/>
                <a:tab pos="2498725" algn="l"/>
                <a:tab pos="2955925" algn="l"/>
                <a:tab pos="3413125" algn="l"/>
                <a:tab pos="3870325" algn="l"/>
                <a:tab pos="4327525" algn="l"/>
                <a:tab pos="4784725" algn="l"/>
                <a:tab pos="5241925" algn="l"/>
                <a:tab pos="5699125" algn="l"/>
                <a:tab pos="6156325" algn="l"/>
                <a:tab pos="6613525" algn="l"/>
                <a:tab pos="7070725" algn="l"/>
                <a:tab pos="7527925" algn="l"/>
                <a:tab pos="7985125" algn="l"/>
                <a:tab pos="8442325" algn="l"/>
                <a:tab pos="8899525" algn="l"/>
                <a:tab pos="9356725" algn="l"/>
                <a:tab pos="9601200" algn="l"/>
              </a:tabLst>
              <a:defRPr/>
            </a:pPr>
            <a:endParaRPr lang="en-US" dirty="0">
              <a:solidFill>
                <a:srgbClr val="000000"/>
              </a:solidFill>
            </a:endParaRPr>
          </a:p>
          <a:p>
            <a:pPr marL="212725" indent="-212725" algn="just" eaLnBrk="1">
              <a:lnSpc>
                <a:spcPct val="93000"/>
              </a:lnSpc>
              <a:buClr>
                <a:srgbClr val="000000"/>
              </a:buClr>
              <a:buSzPct val="100000"/>
              <a:buFont typeface="Times New Roman" pitchFamily="16" charset="0"/>
              <a:buBlip>
                <a:blip r:embed="rId3"/>
              </a:buBlip>
              <a:tabLst>
                <a:tab pos="212725" algn="l"/>
                <a:tab pos="669925" algn="l"/>
                <a:tab pos="1127125" algn="l"/>
                <a:tab pos="1584325" algn="l"/>
                <a:tab pos="2041525" algn="l"/>
                <a:tab pos="2498725" algn="l"/>
                <a:tab pos="2955925" algn="l"/>
                <a:tab pos="3413125" algn="l"/>
                <a:tab pos="3870325" algn="l"/>
                <a:tab pos="4327525" algn="l"/>
                <a:tab pos="4784725" algn="l"/>
                <a:tab pos="5241925" algn="l"/>
                <a:tab pos="5699125" algn="l"/>
                <a:tab pos="6156325" algn="l"/>
                <a:tab pos="6613525" algn="l"/>
                <a:tab pos="7070725" algn="l"/>
                <a:tab pos="7527925" algn="l"/>
                <a:tab pos="7985125" algn="l"/>
                <a:tab pos="8442325" algn="l"/>
                <a:tab pos="8899525" algn="l"/>
                <a:tab pos="9356725" algn="l"/>
                <a:tab pos="9601200" algn="l"/>
              </a:tabLst>
              <a:defRPr/>
            </a:pPr>
            <a:r>
              <a:rPr lang="en-US" dirty="0">
                <a:solidFill>
                  <a:srgbClr val="000000"/>
                </a:solidFill>
              </a:rPr>
              <a:t>In addition, </a:t>
            </a:r>
            <a:r>
              <a:rPr lang="en-US" dirty="0">
                <a:solidFill>
                  <a:srgbClr val="FF0000"/>
                </a:solidFill>
              </a:rPr>
              <a:t>Annex-1 to the Implementing Agreement</a:t>
            </a:r>
            <a:r>
              <a:rPr lang="en-US" dirty="0">
                <a:solidFill>
                  <a:srgbClr val="000000"/>
                </a:solidFill>
              </a:rPr>
              <a:t> allows for collaborative visits:</a:t>
            </a:r>
          </a:p>
          <a:p>
            <a:pPr marL="214313" indent="-212725" algn="just" eaLnBrk="1">
              <a:lnSpc>
                <a:spcPct val="93000"/>
              </a:lnSpc>
              <a:buSzPct val="100000"/>
              <a:tabLst>
                <a:tab pos="212725" algn="l"/>
                <a:tab pos="669925" algn="l"/>
                <a:tab pos="1127125" algn="l"/>
                <a:tab pos="1584325" algn="l"/>
                <a:tab pos="2041525" algn="l"/>
                <a:tab pos="2498725" algn="l"/>
                <a:tab pos="2955925" algn="l"/>
                <a:tab pos="3413125" algn="l"/>
                <a:tab pos="3870325" algn="l"/>
                <a:tab pos="4327525" algn="l"/>
                <a:tab pos="4784725" algn="l"/>
                <a:tab pos="5241925" algn="l"/>
                <a:tab pos="5699125" algn="l"/>
                <a:tab pos="6156325" algn="l"/>
                <a:tab pos="6613525" algn="l"/>
                <a:tab pos="7070725" algn="l"/>
                <a:tab pos="7527925" algn="l"/>
                <a:tab pos="7985125" algn="l"/>
                <a:tab pos="8442325" algn="l"/>
                <a:tab pos="8899525" algn="l"/>
                <a:tab pos="9356725" algn="l"/>
                <a:tab pos="9601200" algn="l"/>
              </a:tabLst>
              <a:defRPr/>
            </a:pPr>
            <a:r>
              <a:rPr lang="en-US" dirty="0">
                <a:solidFill>
                  <a:srgbClr val="0000FF"/>
                </a:solidFill>
              </a:rPr>
              <a:t>  “Design and experience developed by the Parties under this Project Annex are to be exchanged. Parties are to arrange collaborative visits. These visits may address research and development programs for the items listed in Section 2.”</a:t>
            </a:r>
          </a:p>
          <a:p>
            <a:pPr marL="212725" indent="-212725" algn="just" eaLnBrk="1">
              <a:lnSpc>
                <a:spcPct val="93000"/>
              </a:lnSpc>
              <a:buClr>
                <a:srgbClr val="000000"/>
              </a:buClr>
              <a:buSzPct val="100000"/>
              <a:buFont typeface="Times New Roman" pitchFamily="16" charset="0"/>
              <a:buNone/>
              <a:tabLst>
                <a:tab pos="212725" algn="l"/>
                <a:tab pos="669925" algn="l"/>
                <a:tab pos="1127125" algn="l"/>
                <a:tab pos="1584325" algn="l"/>
                <a:tab pos="2041525" algn="l"/>
                <a:tab pos="2498725" algn="l"/>
                <a:tab pos="2955925" algn="l"/>
                <a:tab pos="3413125" algn="l"/>
                <a:tab pos="3870325" algn="l"/>
                <a:tab pos="4327525" algn="l"/>
                <a:tab pos="4784725" algn="l"/>
                <a:tab pos="5241925" algn="l"/>
                <a:tab pos="5699125" algn="l"/>
                <a:tab pos="6156325" algn="l"/>
                <a:tab pos="6613525" algn="l"/>
                <a:tab pos="7070725" algn="l"/>
                <a:tab pos="7527925" algn="l"/>
                <a:tab pos="7985125" algn="l"/>
                <a:tab pos="8442325" algn="l"/>
                <a:tab pos="8899525" algn="l"/>
                <a:tab pos="9356725" algn="l"/>
                <a:tab pos="9601200" algn="l"/>
              </a:tabLst>
              <a:defRPr/>
            </a:pPr>
            <a:endParaRPr lang="en-US" dirty="0">
              <a:solidFill>
                <a:srgbClr val="000000"/>
              </a:solidFill>
            </a:endParaRPr>
          </a:p>
          <a:p>
            <a:pPr marL="214313" indent="-212725" algn="just" eaLnBrk="1">
              <a:lnSpc>
                <a:spcPct val="93000"/>
              </a:lnSpc>
              <a:buSzPct val="100000"/>
              <a:tabLst>
                <a:tab pos="212725" algn="l"/>
                <a:tab pos="669925" algn="l"/>
                <a:tab pos="1127125" algn="l"/>
                <a:tab pos="1584325" algn="l"/>
                <a:tab pos="2041525" algn="l"/>
                <a:tab pos="2498725" algn="l"/>
                <a:tab pos="2955925" algn="l"/>
                <a:tab pos="3413125" algn="l"/>
                <a:tab pos="3870325" algn="l"/>
                <a:tab pos="4327525" algn="l"/>
                <a:tab pos="4784725" algn="l"/>
                <a:tab pos="5241925" algn="l"/>
                <a:tab pos="5699125" algn="l"/>
                <a:tab pos="6156325" algn="l"/>
                <a:tab pos="6613525" algn="l"/>
                <a:tab pos="7070725" algn="l"/>
                <a:tab pos="7527925" algn="l"/>
                <a:tab pos="7985125" algn="l"/>
                <a:tab pos="8442325" algn="l"/>
                <a:tab pos="8899525" algn="l"/>
                <a:tab pos="9356725" algn="l"/>
                <a:tab pos="9601200" algn="l"/>
              </a:tabLst>
              <a:defRPr/>
            </a:pPr>
            <a:endParaRPr lang="en-US" dirty="0">
              <a:solidFill>
                <a:srgbClr val="000000"/>
              </a:solidFill>
            </a:endParaRPr>
          </a:p>
          <a:p>
            <a:pPr marL="214313" indent="-212725" algn="just" eaLnBrk="1">
              <a:lnSpc>
                <a:spcPct val="93000"/>
              </a:lnSpc>
              <a:buSzPct val="100000"/>
              <a:tabLst>
                <a:tab pos="212725" algn="l"/>
                <a:tab pos="669925" algn="l"/>
                <a:tab pos="1127125" algn="l"/>
                <a:tab pos="1584325" algn="l"/>
                <a:tab pos="2041525" algn="l"/>
                <a:tab pos="2498725" algn="l"/>
                <a:tab pos="2955925" algn="l"/>
                <a:tab pos="3413125" algn="l"/>
                <a:tab pos="3870325" algn="l"/>
                <a:tab pos="4327525" algn="l"/>
                <a:tab pos="4784725" algn="l"/>
                <a:tab pos="5241925" algn="l"/>
                <a:tab pos="5699125" algn="l"/>
                <a:tab pos="6156325" algn="l"/>
                <a:tab pos="6613525" algn="l"/>
                <a:tab pos="7070725" algn="l"/>
                <a:tab pos="7527925" algn="l"/>
                <a:tab pos="7985125" algn="l"/>
                <a:tab pos="8442325" algn="l"/>
                <a:tab pos="8899525" algn="l"/>
                <a:tab pos="9356725" algn="l"/>
                <a:tab pos="9601200" algn="l"/>
              </a:tabLst>
              <a:defRPr/>
            </a:pPr>
            <a:endParaRPr lang="en-US" dirty="0">
              <a:solidFill>
                <a:srgbClr val="000000"/>
              </a:solidFill>
            </a:endParaRPr>
          </a:p>
          <a:p>
            <a:pPr marL="212725" indent="-212725" algn="just" eaLnBrk="1">
              <a:lnSpc>
                <a:spcPct val="93000"/>
              </a:lnSpc>
              <a:buClr>
                <a:srgbClr val="000000"/>
              </a:buClr>
              <a:buSzPct val="100000"/>
              <a:buFont typeface="Times New Roman" pitchFamily="16" charset="0"/>
              <a:buBlip>
                <a:blip r:embed="rId3"/>
              </a:buBlip>
              <a:tabLst>
                <a:tab pos="212725" algn="l"/>
                <a:tab pos="669925" algn="l"/>
                <a:tab pos="1127125" algn="l"/>
                <a:tab pos="1584325" algn="l"/>
                <a:tab pos="2041525" algn="l"/>
                <a:tab pos="2498725" algn="l"/>
                <a:tab pos="2955925" algn="l"/>
                <a:tab pos="3413125" algn="l"/>
                <a:tab pos="3870325" algn="l"/>
                <a:tab pos="4327525" algn="l"/>
                <a:tab pos="4784725" algn="l"/>
                <a:tab pos="5241925" algn="l"/>
                <a:tab pos="5699125" algn="l"/>
                <a:tab pos="6156325" algn="l"/>
                <a:tab pos="6613525" algn="l"/>
                <a:tab pos="7070725" algn="l"/>
                <a:tab pos="7527925" algn="l"/>
                <a:tab pos="7985125" algn="l"/>
                <a:tab pos="8442325" algn="l"/>
                <a:tab pos="8899525" algn="l"/>
                <a:tab pos="9356725" algn="l"/>
                <a:tab pos="9601200" algn="l"/>
              </a:tabLst>
              <a:defRPr/>
            </a:pPr>
            <a:r>
              <a:rPr lang="en-US" dirty="0">
                <a:solidFill>
                  <a:srgbClr val="FF0000"/>
                </a:solidFill>
              </a:rPr>
              <a:t>DAE looks forward to participation from DOE</a:t>
            </a:r>
            <a:r>
              <a:rPr lang="en-US" dirty="0">
                <a:solidFill>
                  <a:srgbClr val="000000"/>
                </a:solidFill>
              </a:rPr>
              <a:t> (specifically Fermilab) in the physics and engineering designs of these accelerators. </a:t>
            </a:r>
          </a:p>
          <a:p>
            <a:pPr marL="214313" indent="-212725" algn="just" eaLnBrk="1">
              <a:lnSpc>
                <a:spcPct val="93000"/>
              </a:lnSpc>
              <a:buSzPct val="100000"/>
              <a:tabLst>
                <a:tab pos="212725" algn="l"/>
                <a:tab pos="669925" algn="l"/>
                <a:tab pos="1127125" algn="l"/>
                <a:tab pos="1584325" algn="l"/>
                <a:tab pos="2041525" algn="l"/>
                <a:tab pos="2498725" algn="l"/>
                <a:tab pos="2955925" algn="l"/>
                <a:tab pos="3413125" algn="l"/>
                <a:tab pos="3870325" algn="l"/>
                <a:tab pos="4327525" algn="l"/>
                <a:tab pos="4784725" algn="l"/>
                <a:tab pos="5241925" algn="l"/>
                <a:tab pos="5699125" algn="l"/>
                <a:tab pos="6156325" algn="l"/>
                <a:tab pos="6613525" algn="l"/>
                <a:tab pos="7070725" algn="l"/>
                <a:tab pos="7527925" algn="l"/>
                <a:tab pos="7985125" algn="l"/>
                <a:tab pos="8442325" algn="l"/>
                <a:tab pos="8899525" algn="l"/>
                <a:tab pos="9356725" algn="l"/>
                <a:tab pos="9601200" algn="l"/>
              </a:tabLst>
              <a:defRPr/>
            </a:pPr>
            <a:endParaRPr lang="en-US" dirty="0">
              <a:solidFill>
                <a:srgbClr val="000000"/>
              </a:solidFill>
            </a:endParaRPr>
          </a:p>
          <a:p>
            <a:pPr marL="214313" indent="-212725" eaLnBrk="1">
              <a:lnSpc>
                <a:spcPct val="93000"/>
              </a:lnSpc>
              <a:buSzPct val="100000"/>
              <a:tabLst>
                <a:tab pos="212725" algn="l"/>
                <a:tab pos="669925" algn="l"/>
                <a:tab pos="1127125" algn="l"/>
                <a:tab pos="1584325" algn="l"/>
                <a:tab pos="2041525" algn="l"/>
                <a:tab pos="2498725" algn="l"/>
                <a:tab pos="2955925" algn="l"/>
                <a:tab pos="3413125" algn="l"/>
                <a:tab pos="3870325" algn="l"/>
                <a:tab pos="4327525" algn="l"/>
                <a:tab pos="4784725" algn="l"/>
                <a:tab pos="5241925" algn="l"/>
                <a:tab pos="5699125" algn="l"/>
                <a:tab pos="6156325" algn="l"/>
                <a:tab pos="6613525" algn="l"/>
                <a:tab pos="7070725" algn="l"/>
                <a:tab pos="7527925" algn="l"/>
                <a:tab pos="7985125" algn="l"/>
                <a:tab pos="8442325" algn="l"/>
                <a:tab pos="8899525" algn="l"/>
                <a:tab pos="9356725" algn="l"/>
                <a:tab pos="9601200" algn="l"/>
              </a:tabLst>
              <a:defRPr/>
            </a:pPr>
            <a:endParaRPr lang="en-US" dirty="0">
              <a:solidFill>
                <a:srgbClr val="000000"/>
              </a:solidFill>
            </a:endParaRPr>
          </a:p>
        </p:txBody>
      </p:sp>
      <p:sp>
        <p:nvSpPr>
          <p:cNvPr id="2" name="Slide Number Placeholder 1"/>
          <p:cNvSpPr>
            <a:spLocks noGrp="1"/>
          </p:cNvSpPr>
          <p:nvPr>
            <p:ph type="sldNum" idx="10"/>
          </p:nvPr>
        </p:nvSpPr>
        <p:spPr>
          <a:noFill/>
          <a:ln w="9525" cap="flat">
            <a:noFill/>
            <a:round/>
            <a:headEnd/>
            <a:tailEnd/>
          </a:ln>
          <a:effectLst/>
        </p:spPr>
        <p:txBody>
          <a:bodyPr vert="horz" wrap="square" lIns="0" tIns="0" rIns="0" bIns="0" numCol="1" anchor="t" anchorCtr="0" compatLnSpc="1">
            <a:prstTxWarp prst="textNoShape">
              <a:avLst/>
            </a:prstTxWarp>
          </a:bodyPr>
          <a:lstStyle/>
          <a:p>
            <a:pPr algn="ctr"/>
            <a:fld id="{E59FCC04-03C1-4693-8E73-F9E735037B41}" type="slidenum">
              <a:rPr lang="en-US" altLang="en-US">
                <a:solidFill>
                  <a:schemeClr val="tx1"/>
                </a:solidFill>
              </a:rPr>
              <a:pPr algn="ctr"/>
              <a:t>17</a:t>
            </a:fld>
            <a:endParaRPr lang="en-US" altLang="en-US">
              <a:solidFill>
                <a:schemeClr val="tx1"/>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794" name="Text Box 1"/>
          <p:cNvSpPr txBox="1">
            <a:spLocks noChangeArrowheads="1"/>
          </p:cNvSpPr>
          <p:nvPr/>
        </p:nvSpPr>
        <p:spPr bwMode="auto">
          <a:xfrm>
            <a:off x="325438" y="136525"/>
            <a:ext cx="9601200" cy="885825"/>
          </a:xfrm>
          <a:prstGeom prst="rect">
            <a:avLst/>
          </a:prstGeom>
          <a:noFill/>
          <a:ln w="9525">
            <a:noFill/>
            <a:round/>
            <a:headEnd/>
            <a:tailEnd/>
          </a:ln>
        </p:spPr>
        <p:txBody>
          <a:bodyPr lIns="0" tIns="32040" rIns="0" bIns="0" anchor="ctr"/>
          <a:lstStyle/>
          <a:p>
            <a:pPr algn="ctr" eaLnBrk="1">
              <a:lnSpc>
                <a:spcPct val="93000"/>
              </a:lnSpc>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pPr>
            <a:r>
              <a:rPr lang="en-US" altLang="en-US" sz="3600">
                <a:solidFill>
                  <a:srgbClr val="000000"/>
                </a:solidFill>
              </a:rPr>
              <a:t>Summary</a:t>
            </a:r>
          </a:p>
        </p:txBody>
      </p:sp>
      <p:sp>
        <p:nvSpPr>
          <p:cNvPr id="17410" name="Text Box 2"/>
          <p:cNvSpPr txBox="1">
            <a:spLocks noChangeArrowheads="1"/>
          </p:cNvSpPr>
          <p:nvPr/>
        </p:nvSpPr>
        <p:spPr bwMode="auto">
          <a:xfrm>
            <a:off x="468313" y="922338"/>
            <a:ext cx="9144000" cy="5657850"/>
          </a:xfrm>
          <a:prstGeom prst="rect">
            <a:avLst/>
          </a:prstGeom>
          <a:noFill/>
          <a:ln w="9525" cap="flat">
            <a:noFill/>
            <a:round/>
            <a:headEnd/>
            <a:tailEnd/>
          </a:ln>
          <a:effectLst/>
        </p:spPr>
        <p:txBody>
          <a:bodyPr lIns="90000" tIns="60840" rIns="90000" bIns="45000"/>
          <a:lstStyle/>
          <a:p>
            <a:pPr marL="215900" indent="-215900" algn="just" eaLnBrk="1">
              <a:lnSpc>
                <a:spcPct val="93000"/>
              </a:lnSpc>
              <a:buClr>
                <a:srgbClr val="000000"/>
              </a:buClr>
              <a:buSzPct val="100000"/>
              <a:buFont typeface="Times New Roman" pitchFamily="16" charset="0"/>
              <a:buBlip>
                <a:blip r:embed="rId3"/>
              </a:buBlip>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a:pPr>
            <a:r>
              <a:rPr lang="en-US">
                <a:solidFill>
                  <a:srgbClr val="000000"/>
                </a:solidFill>
              </a:rPr>
              <a:t>The IIFC collaboration for PIP-II is </a:t>
            </a:r>
            <a:r>
              <a:rPr lang="en-US">
                <a:solidFill>
                  <a:srgbClr val="FF0000"/>
                </a:solidFill>
              </a:rPr>
              <a:t>proceeding well. </a:t>
            </a:r>
          </a:p>
          <a:p>
            <a:pPr marL="217488" indent="-215900" algn="just" eaLnBrk="1">
              <a:lnSpc>
                <a:spcPct val="93000"/>
              </a:lnSpc>
              <a:buSzPct val="10000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a:pPr>
            <a:endParaRPr lang="en-US">
              <a:solidFill>
                <a:srgbClr val="FF0000"/>
              </a:solidFill>
            </a:endParaRPr>
          </a:p>
          <a:p>
            <a:pPr marL="217488" indent="-215900" algn="just" eaLnBrk="1">
              <a:lnSpc>
                <a:spcPct val="93000"/>
              </a:lnSpc>
              <a:buSzPct val="10000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a:pPr>
            <a:endParaRPr lang="en-US">
              <a:solidFill>
                <a:srgbClr val="000000"/>
              </a:solidFill>
            </a:endParaRPr>
          </a:p>
          <a:p>
            <a:pPr marL="215900" indent="-215900" algn="just" eaLnBrk="1">
              <a:lnSpc>
                <a:spcPct val="93000"/>
              </a:lnSpc>
              <a:buClr>
                <a:srgbClr val="000000"/>
              </a:buClr>
              <a:buSzPct val="100000"/>
              <a:buFont typeface="Times New Roman" pitchFamily="16" charset="0"/>
              <a:buBlip>
                <a:blip r:embed="rId3"/>
              </a:buBlip>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a:pPr>
            <a:r>
              <a:rPr lang="en-US">
                <a:solidFill>
                  <a:srgbClr val="FF0000"/>
                </a:solidFill>
              </a:rPr>
              <a:t>DAE laboratories are actively involved in design and development</a:t>
            </a:r>
            <a:r>
              <a:rPr lang="en-US">
                <a:solidFill>
                  <a:srgbClr val="000000"/>
                </a:solidFill>
              </a:rPr>
              <a:t> of many components.</a:t>
            </a:r>
          </a:p>
          <a:p>
            <a:pPr marL="217488" indent="-215900" algn="just" eaLnBrk="1">
              <a:lnSpc>
                <a:spcPct val="93000"/>
              </a:lnSpc>
              <a:buSzPct val="10000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a:pPr>
            <a:endParaRPr lang="en-US">
              <a:solidFill>
                <a:srgbClr val="000000"/>
              </a:solidFill>
            </a:endParaRPr>
          </a:p>
          <a:p>
            <a:pPr marL="217488" indent="-215900" algn="just" eaLnBrk="1">
              <a:lnSpc>
                <a:spcPct val="93000"/>
              </a:lnSpc>
              <a:buSzPct val="10000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a:pPr>
            <a:endParaRPr lang="en-US">
              <a:solidFill>
                <a:srgbClr val="000000"/>
              </a:solidFill>
            </a:endParaRPr>
          </a:p>
          <a:p>
            <a:pPr marL="215900" indent="-215900" algn="just" eaLnBrk="1">
              <a:lnSpc>
                <a:spcPct val="93000"/>
              </a:lnSpc>
              <a:buClr>
                <a:srgbClr val="000000"/>
              </a:buClr>
              <a:buSzPct val="100000"/>
              <a:buFont typeface="Times New Roman" pitchFamily="16" charset="0"/>
              <a:buBlip>
                <a:blip r:embed="rId3"/>
              </a:buBlip>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a:pPr>
            <a:r>
              <a:rPr lang="en-US">
                <a:solidFill>
                  <a:srgbClr val="FF0000"/>
                </a:solidFill>
              </a:rPr>
              <a:t>Completion of the R&amp;D phase by 2020 is important</a:t>
            </a:r>
            <a:r>
              <a:rPr lang="en-US">
                <a:solidFill>
                  <a:srgbClr val="000000"/>
                </a:solidFill>
              </a:rPr>
              <a:t> not only for PIP-II approvals, but also for getting approval for DAE participation in the construction phase of PIP-II.</a:t>
            </a:r>
          </a:p>
          <a:p>
            <a:pPr marL="217488" indent="-215900" algn="just" eaLnBrk="1">
              <a:lnSpc>
                <a:spcPct val="93000"/>
              </a:lnSpc>
              <a:buSzPct val="10000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a:pPr>
            <a:endParaRPr lang="en-US">
              <a:solidFill>
                <a:srgbClr val="000000"/>
              </a:solidFill>
            </a:endParaRPr>
          </a:p>
          <a:p>
            <a:pPr marL="217488" indent="-215900" algn="just" eaLnBrk="1">
              <a:lnSpc>
                <a:spcPct val="93000"/>
              </a:lnSpc>
              <a:buSzPct val="10000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a:pPr>
            <a:endParaRPr lang="en-US">
              <a:solidFill>
                <a:srgbClr val="000000"/>
              </a:solidFill>
            </a:endParaRPr>
          </a:p>
          <a:p>
            <a:pPr marL="215900" indent="-215900" algn="just" eaLnBrk="1">
              <a:lnSpc>
                <a:spcPct val="93000"/>
              </a:lnSpc>
              <a:buClr>
                <a:srgbClr val="000000"/>
              </a:buClr>
              <a:buSzPct val="100000"/>
              <a:buFont typeface="Times New Roman" pitchFamily="16" charset="0"/>
              <a:buBlip>
                <a:blip r:embed="rId3"/>
              </a:buBlip>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a:pPr>
            <a:r>
              <a:rPr lang="en-US">
                <a:solidFill>
                  <a:srgbClr val="FF0000"/>
                </a:solidFill>
              </a:rPr>
              <a:t>Important issues such as export control and third-party IPR remain</a:t>
            </a:r>
            <a:r>
              <a:rPr lang="en-US">
                <a:solidFill>
                  <a:srgbClr val="000000"/>
                </a:solidFill>
              </a:rPr>
              <a:t>, and need to be addressed robustly for the health of the Collaboration.</a:t>
            </a:r>
          </a:p>
          <a:p>
            <a:pPr marL="217488" indent="-215900" algn="just" eaLnBrk="1">
              <a:lnSpc>
                <a:spcPct val="93000"/>
              </a:lnSpc>
              <a:buSzPct val="10000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a:pPr>
            <a:endParaRPr lang="en-US">
              <a:solidFill>
                <a:srgbClr val="000000"/>
              </a:solidFill>
            </a:endParaRPr>
          </a:p>
          <a:p>
            <a:pPr marL="217488" indent="-215900" algn="just" eaLnBrk="1">
              <a:lnSpc>
                <a:spcPct val="93000"/>
              </a:lnSpc>
              <a:buSzPct val="10000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a:pPr>
            <a:endParaRPr lang="en-US">
              <a:solidFill>
                <a:srgbClr val="000000"/>
              </a:solidFill>
            </a:endParaRPr>
          </a:p>
          <a:p>
            <a:pPr marL="215900" indent="-215900" algn="just" eaLnBrk="1">
              <a:lnSpc>
                <a:spcPct val="93000"/>
              </a:lnSpc>
              <a:buClr>
                <a:srgbClr val="000000"/>
              </a:buClr>
              <a:buSzPct val="100000"/>
              <a:buFont typeface="Times New Roman" pitchFamily="16" charset="0"/>
              <a:buBlip>
                <a:blip r:embed="rId3"/>
              </a:buBlip>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a:pPr>
            <a:r>
              <a:rPr lang="en-US">
                <a:solidFill>
                  <a:srgbClr val="000000"/>
                </a:solidFill>
              </a:rPr>
              <a:t>As the ISNS and IADS projects get off the block, the </a:t>
            </a:r>
            <a:r>
              <a:rPr lang="en-US">
                <a:solidFill>
                  <a:srgbClr val="FF0000"/>
                </a:solidFill>
              </a:rPr>
              <a:t>IIFC collaboration will need to work on these projects too</a:t>
            </a:r>
            <a:r>
              <a:rPr lang="en-US">
                <a:solidFill>
                  <a:srgbClr val="000000"/>
                </a:solidFill>
              </a:rPr>
              <a:t>. </a:t>
            </a:r>
          </a:p>
          <a:p>
            <a:pPr marL="217488" indent="-215900" algn="just" eaLnBrk="1">
              <a:lnSpc>
                <a:spcPct val="93000"/>
              </a:lnSpc>
              <a:buSzPct val="10000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a:pPr>
            <a:endParaRPr lang="en-US">
              <a:solidFill>
                <a:srgbClr val="000000"/>
              </a:solidFill>
            </a:endParaRPr>
          </a:p>
          <a:p>
            <a:pPr marL="217488" indent="-215900" algn="just" eaLnBrk="1">
              <a:lnSpc>
                <a:spcPct val="93000"/>
              </a:lnSpc>
              <a:buSzPct val="10000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a:pPr>
            <a:endParaRPr lang="en-US">
              <a:solidFill>
                <a:srgbClr val="000000"/>
              </a:solidFill>
            </a:endParaRPr>
          </a:p>
          <a:p>
            <a:pPr marL="215900" indent="-215900" algn="just" eaLnBrk="1">
              <a:lnSpc>
                <a:spcPct val="93000"/>
              </a:lnSpc>
              <a:buClr>
                <a:srgbClr val="000000"/>
              </a:buClr>
              <a:buSzPct val="100000"/>
              <a:buFont typeface="Times New Roman" pitchFamily="16" charset="0"/>
              <a:buBlip>
                <a:blip r:embed="rId3"/>
              </a:buBlip>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a:pPr>
            <a:r>
              <a:rPr lang="en-US">
                <a:solidFill>
                  <a:srgbClr val="FF0000"/>
                </a:solidFill>
              </a:rPr>
              <a:t>DAE looks forward to DOEs scientific participation in the DAE HISPA projects</a:t>
            </a:r>
            <a:r>
              <a:rPr lang="en-US">
                <a:solidFill>
                  <a:srgbClr val="000000"/>
                </a:solidFill>
              </a:rPr>
              <a:t> as an active partner. </a:t>
            </a:r>
          </a:p>
          <a:p>
            <a:pPr marL="217488" indent="-215900" eaLnBrk="1">
              <a:lnSpc>
                <a:spcPct val="93000"/>
              </a:lnSpc>
              <a:buSzPct val="10000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a:pPr>
            <a:endParaRPr lang="en-US">
              <a:solidFill>
                <a:srgbClr val="000000"/>
              </a:solidFill>
            </a:endParaRPr>
          </a:p>
        </p:txBody>
      </p:sp>
      <p:sp>
        <p:nvSpPr>
          <p:cNvPr id="2" name="Slide Number Placeholder 1"/>
          <p:cNvSpPr>
            <a:spLocks noGrp="1"/>
          </p:cNvSpPr>
          <p:nvPr>
            <p:ph type="sldNum" idx="10"/>
          </p:nvPr>
        </p:nvSpPr>
        <p:spPr>
          <a:xfrm>
            <a:off x="4608264" y="6866706"/>
            <a:ext cx="2339975" cy="512763"/>
          </a:xfrm>
          <a:noFill/>
          <a:ln w="9525" cap="flat">
            <a:noFill/>
            <a:round/>
            <a:headEnd/>
            <a:tailEnd/>
          </a:ln>
          <a:effectLst/>
        </p:spPr>
        <p:txBody>
          <a:bodyPr vert="horz" wrap="square" lIns="0" tIns="0" rIns="0" bIns="0" numCol="1" anchor="t" anchorCtr="0" compatLnSpc="1">
            <a:prstTxWarp prst="textNoShape">
              <a:avLst/>
            </a:prstTxWarp>
          </a:bodyPr>
          <a:lstStyle/>
          <a:p>
            <a:pPr algn="ctr"/>
            <a:fld id="{E59FCC04-03C1-4693-8E73-F9E735037B41}" type="slidenum">
              <a:rPr lang="en-US" altLang="en-US">
                <a:solidFill>
                  <a:schemeClr val="tx1"/>
                </a:solidFill>
              </a:rPr>
              <a:pPr algn="ctr"/>
              <a:t>18</a:t>
            </a:fld>
            <a:endParaRPr lang="en-US" altLang="en-US">
              <a:solidFill>
                <a:schemeClr val="tx1"/>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0"/>
          </p:nvPr>
        </p:nvSpPr>
        <p:spPr/>
        <p:txBody>
          <a:bodyPr/>
          <a:lstStyle/>
          <a:p>
            <a:pPr algn="ctr"/>
            <a:fld id="{E59FCC04-03C1-4693-8E73-F9E735037B41}" type="slidenum">
              <a:rPr lang="en-US" altLang="en-US" smtClean="0">
                <a:solidFill>
                  <a:schemeClr val="tx1"/>
                </a:solidFill>
              </a:rPr>
              <a:pPr algn="ctr"/>
              <a:t>2</a:t>
            </a:fld>
            <a:endParaRPr lang="en-US" altLang="en-US">
              <a:solidFill>
                <a:schemeClr val="tx1"/>
              </a:solidFill>
            </a:endParaRPr>
          </a:p>
        </p:txBody>
      </p:sp>
      <p:sp>
        <p:nvSpPr>
          <p:cNvPr id="3" name="TextBox 2"/>
          <p:cNvSpPr txBox="1"/>
          <p:nvPr/>
        </p:nvSpPr>
        <p:spPr>
          <a:xfrm>
            <a:off x="647824" y="467469"/>
            <a:ext cx="8424936" cy="3108543"/>
          </a:xfrm>
          <a:prstGeom prst="rect">
            <a:avLst/>
          </a:prstGeom>
          <a:noFill/>
        </p:spPr>
        <p:txBody>
          <a:bodyPr wrap="square" rtlCol="0">
            <a:spAutoFit/>
          </a:bodyPr>
          <a:lstStyle/>
          <a:p>
            <a:r>
              <a:rPr lang="en-US" sz="2000" b="1" dirty="0">
                <a:solidFill>
                  <a:schemeClr val="tx1"/>
                </a:solidFill>
              </a:rPr>
              <a:t>Satish Joshi</a:t>
            </a:r>
          </a:p>
          <a:p>
            <a:endParaRPr lang="en-US" sz="2000" b="1" dirty="0">
              <a:solidFill>
                <a:schemeClr val="tx1"/>
              </a:solidFill>
            </a:endParaRPr>
          </a:p>
          <a:p>
            <a:r>
              <a:rPr lang="en-US" sz="2000" i="1" dirty="0">
                <a:solidFill>
                  <a:schemeClr val="tx1"/>
                </a:solidFill>
              </a:rPr>
              <a:t>Technical Coordinator (DAE), IIFC</a:t>
            </a:r>
          </a:p>
          <a:p>
            <a:r>
              <a:rPr lang="en-US" sz="2000" i="1" dirty="0">
                <a:solidFill>
                  <a:schemeClr val="tx1"/>
                </a:solidFill>
              </a:rPr>
              <a:t>Head, Proton </a:t>
            </a:r>
            <a:r>
              <a:rPr lang="en-US" sz="2000" i="1" dirty="0" err="1">
                <a:solidFill>
                  <a:schemeClr val="tx1"/>
                </a:solidFill>
              </a:rPr>
              <a:t>Linac</a:t>
            </a:r>
            <a:r>
              <a:rPr lang="en-US" sz="2000" i="1" dirty="0">
                <a:solidFill>
                  <a:schemeClr val="tx1"/>
                </a:solidFill>
              </a:rPr>
              <a:t> &amp; Superconducting Cavities Division, RRCAT</a:t>
            </a:r>
          </a:p>
          <a:p>
            <a:endParaRPr lang="en-US" sz="2000" b="1" dirty="0">
              <a:solidFill>
                <a:schemeClr val="tx1"/>
              </a:solidFill>
            </a:endParaRPr>
          </a:p>
          <a:p>
            <a:r>
              <a:rPr lang="en-US" sz="2000" dirty="0">
                <a:solidFill>
                  <a:schemeClr val="tx1"/>
                </a:solidFill>
              </a:rPr>
              <a:t>Cryogenic and accelerator development with experience of 35 years. Involved in design of RFQ, DTL and superconducting cavities and setting up of infrastructure for SCRF cavity development.</a:t>
            </a:r>
          </a:p>
          <a:p>
            <a:endParaRPr lang="en-US" dirty="0">
              <a:solidFill>
                <a:schemeClr val="tx1"/>
              </a:solidFill>
            </a:endParaRPr>
          </a:p>
          <a:p>
            <a:r>
              <a:rPr lang="en-US" dirty="0"/>
              <a:t> </a:t>
            </a:r>
          </a:p>
        </p:txBody>
      </p:sp>
      <p:sp>
        <p:nvSpPr>
          <p:cNvPr id="4" name="TextBox 3"/>
          <p:cNvSpPr txBox="1"/>
          <p:nvPr/>
        </p:nvSpPr>
        <p:spPr>
          <a:xfrm>
            <a:off x="719832" y="3563813"/>
            <a:ext cx="8424936" cy="3416320"/>
          </a:xfrm>
          <a:prstGeom prst="rect">
            <a:avLst/>
          </a:prstGeom>
          <a:noFill/>
        </p:spPr>
        <p:txBody>
          <a:bodyPr wrap="square" rtlCol="0">
            <a:spAutoFit/>
          </a:bodyPr>
          <a:lstStyle/>
          <a:p>
            <a:r>
              <a:rPr lang="en-US" sz="2000" b="1" dirty="0">
                <a:solidFill>
                  <a:schemeClr val="tx1"/>
                </a:solidFill>
              </a:rPr>
              <a:t>Srinivas Krishnagopal</a:t>
            </a:r>
          </a:p>
          <a:p>
            <a:endParaRPr lang="en-US" sz="2000" b="1" dirty="0">
              <a:solidFill>
                <a:schemeClr val="tx1"/>
              </a:solidFill>
            </a:endParaRPr>
          </a:p>
          <a:p>
            <a:r>
              <a:rPr lang="en-US" sz="2000" i="1" dirty="0">
                <a:solidFill>
                  <a:schemeClr val="tx1"/>
                </a:solidFill>
              </a:rPr>
              <a:t>Technical Coordinator (DAE), IIFC</a:t>
            </a:r>
          </a:p>
          <a:p>
            <a:r>
              <a:rPr lang="en-US" sz="2000" i="1" dirty="0">
                <a:solidFill>
                  <a:schemeClr val="tx1"/>
                </a:solidFill>
              </a:rPr>
              <a:t>Head, High Intensity Proton </a:t>
            </a:r>
            <a:r>
              <a:rPr lang="en-US" sz="2000" i="1" dirty="0" err="1">
                <a:solidFill>
                  <a:schemeClr val="tx1"/>
                </a:solidFill>
              </a:rPr>
              <a:t>Linac</a:t>
            </a:r>
            <a:r>
              <a:rPr lang="en-US" sz="2000" i="1" dirty="0">
                <a:solidFill>
                  <a:schemeClr val="tx1"/>
                </a:solidFill>
              </a:rPr>
              <a:t> Section, BARC</a:t>
            </a:r>
          </a:p>
          <a:p>
            <a:endParaRPr lang="en-US" sz="2000" b="1" dirty="0">
              <a:solidFill>
                <a:schemeClr val="tx1"/>
              </a:solidFill>
            </a:endParaRPr>
          </a:p>
          <a:p>
            <a:r>
              <a:rPr lang="en-US" sz="2000" dirty="0">
                <a:solidFill>
                  <a:schemeClr val="tx1"/>
                </a:solidFill>
              </a:rPr>
              <a:t>Accelerator physicist with 30 years experience. Worked on beam-beam interaction, free-electron lasers, photocathode guns, electron </a:t>
            </a:r>
            <a:r>
              <a:rPr lang="en-US" sz="2000" dirty="0" err="1">
                <a:solidFill>
                  <a:schemeClr val="tx1"/>
                </a:solidFill>
              </a:rPr>
              <a:t>linacs</a:t>
            </a:r>
            <a:r>
              <a:rPr lang="en-US" sz="2000" dirty="0">
                <a:solidFill>
                  <a:schemeClr val="tx1"/>
                </a:solidFill>
              </a:rPr>
              <a:t>, RFQ, DTL, superconducting proton </a:t>
            </a:r>
            <a:r>
              <a:rPr lang="en-US" sz="2000" dirty="0" err="1">
                <a:solidFill>
                  <a:schemeClr val="tx1"/>
                </a:solidFill>
              </a:rPr>
              <a:t>linacs</a:t>
            </a:r>
            <a:r>
              <a:rPr lang="en-US" sz="2000" dirty="0">
                <a:solidFill>
                  <a:schemeClr val="tx1"/>
                </a:solidFill>
              </a:rPr>
              <a:t>, beam dynamics and space charge, laser </a:t>
            </a:r>
            <a:r>
              <a:rPr lang="en-US" sz="2000" dirty="0" err="1">
                <a:solidFill>
                  <a:schemeClr val="tx1"/>
                </a:solidFill>
              </a:rPr>
              <a:t>wakefield</a:t>
            </a:r>
            <a:r>
              <a:rPr lang="en-US" sz="2000" dirty="0">
                <a:solidFill>
                  <a:schemeClr val="tx1"/>
                </a:solidFill>
              </a:rPr>
              <a:t> acceleration.</a:t>
            </a:r>
          </a:p>
          <a:p>
            <a:endParaRPr lang="en-US" dirty="0">
              <a:solidFill>
                <a:schemeClr val="tx1"/>
              </a:solidFill>
            </a:endParaRPr>
          </a:p>
          <a:p>
            <a:r>
              <a:rPr lang="en-US" dirty="0"/>
              <a:t> </a:t>
            </a:r>
          </a:p>
        </p:txBody>
      </p:sp>
    </p:spTree>
    <p:extLst>
      <p:ext uri="{BB962C8B-B14F-4D97-AF65-F5344CB8AC3E}">
        <p14:creationId xmlns:p14="http://schemas.microsoft.com/office/powerpoint/2010/main" val="19018466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2" name="Text Box 1"/>
          <p:cNvSpPr txBox="1">
            <a:spLocks noChangeArrowheads="1"/>
          </p:cNvSpPr>
          <p:nvPr/>
        </p:nvSpPr>
        <p:spPr bwMode="auto">
          <a:xfrm>
            <a:off x="549275" y="274638"/>
            <a:ext cx="9070975" cy="1096962"/>
          </a:xfrm>
          <a:prstGeom prst="rect">
            <a:avLst/>
          </a:prstGeom>
          <a:noFill/>
          <a:ln w="9525">
            <a:noFill/>
            <a:round/>
            <a:headEnd/>
            <a:tailEnd/>
          </a:ln>
        </p:spPr>
        <p:txBody>
          <a:bodyPr lIns="0" tIns="32040" rIns="0" bIns="0" anchor="ctr"/>
          <a:lstStyle/>
          <a:p>
            <a:pPr algn="ctr" eaLnBrk="1">
              <a:lnSpc>
                <a:spcPct val="93000"/>
              </a:lnSpc>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z="3600">
                <a:solidFill>
                  <a:srgbClr val="000000"/>
                </a:solidFill>
              </a:rPr>
              <a:t>Annex-I to the Implementing Agreement - 1</a:t>
            </a:r>
          </a:p>
        </p:txBody>
      </p:sp>
      <p:sp>
        <p:nvSpPr>
          <p:cNvPr id="4098" name="Text Box 2"/>
          <p:cNvSpPr txBox="1">
            <a:spLocks noChangeArrowheads="1"/>
          </p:cNvSpPr>
          <p:nvPr/>
        </p:nvSpPr>
        <p:spPr bwMode="auto">
          <a:xfrm>
            <a:off x="365125" y="1350963"/>
            <a:ext cx="9326563" cy="5151437"/>
          </a:xfrm>
          <a:prstGeom prst="rect">
            <a:avLst/>
          </a:prstGeom>
          <a:noFill/>
          <a:ln w="9525" cap="flat">
            <a:noFill/>
            <a:round/>
            <a:headEnd/>
            <a:tailEnd/>
          </a:ln>
          <a:effectLst/>
        </p:spPr>
        <p:txBody>
          <a:bodyPr lIns="90000" tIns="60840" rIns="90000" bIns="45000"/>
          <a:lstStyle/>
          <a:p>
            <a:pPr marL="212725" indent="-212725" algn="just" eaLnBrk="1">
              <a:lnSpc>
                <a:spcPct val="93000"/>
              </a:lnSpc>
              <a:buClr>
                <a:srgbClr val="000000"/>
              </a:buClr>
              <a:buSzPct val="100000"/>
              <a:buFont typeface="Times New Roman" pitchFamily="16" charset="0"/>
              <a:buBlip>
                <a:blip r:embed="rId3"/>
              </a:buBlip>
              <a:tabLst>
                <a:tab pos="212725" algn="l"/>
                <a:tab pos="669925" algn="l"/>
                <a:tab pos="1127125" algn="l"/>
                <a:tab pos="1584325" algn="l"/>
                <a:tab pos="2041525" algn="l"/>
                <a:tab pos="2498725" algn="l"/>
                <a:tab pos="2955925" algn="l"/>
                <a:tab pos="3413125" algn="l"/>
                <a:tab pos="3870325" algn="l"/>
                <a:tab pos="4327525" algn="l"/>
                <a:tab pos="4784725" algn="l"/>
                <a:tab pos="5241925" algn="l"/>
                <a:tab pos="5699125" algn="l"/>
                <a:tab pos="6156325" algn="l"/>
                <a:tab pos="6613525" algn="l"/>
                <a:tab pos="7070725" algn="l"/>
                <a:tab pos="7527925" algn="l"/>
                <a:tab pos="7985125" algn="l"/>
                <a:tab pos="8442325" algn="l"/>
                <a:tab pos="8899525" algn="l"/>
                <a:tab pos="9356725" algn="l"/>
              </a:tabLst>
              <a:defRPr/>
            </a:pPr>
            <a:r>
              <a:rPr lang="en-US" dirty="0">
                <a:solidFill>
                  <a:srgbClr val="000000"/>
                </a:solidFill>
              </a:rPr>
              <a:t>India has a strong interest in High Intensity Superconducting Proton Accelerators (HISPA), for the Indian Spallation Neutron Source (ISNS), Indian Accelerator Driven System (IADS). </a:t>
            </a:r>
          </a:p>
          <a:p>
            <a:pPr marL="214313" indent="-212725" eaLnBrk="1">
              <a:lnSpc>
                <a:spcPct val="93000"/>
              </a:lnSpc>
              <a:buSzPct val="100000"/>
              <a:tabLst>
                <a:tab pos="212725" algn="l"/>
                <a:tab pos="669925" algn="l"/>
                <a:tab pos="1127125" algn="l"/>
                <a:tab pos="1584325" algn="l"/>
                <a:tab pos="2041525" algn="l"/>
                <a:tab pos="2498725" algn="l"/>
                <a:tab pos="2955925" algn="l"/>
                <a:tab pos="3413125" algn="l"/>
                <a:tab pos="3870325" algn="l"/>
                <a:tab pos="4327525" algn="l"/>
                <a:tab pos="4784725" algn="l"/>
                <a:tab pos="5241925" algn="l"/>
                <a:tab pos="5699125" algn="l"/>
                <a:tab pos="6156325" algn="l"/>
                <a:tab pos="6613525" algn="l"/>
                <a:tab pos="7070725" algn="l"/>
                <a:tab pos="7527925" algn="l"/>
                <a:tab pos="7985125" algn="l"/>
                <a:tab pos="8442325" algn="l"/>
                <a:tab pos="8899525" algn="l"/>
                <a:tab pos="9356725" algn="l"/>
              </a:tabLst>
              <a:defRPr/>
            </a:pPr>
            <a:endParaRPr lang="en-US" dirty="0">
              <a:solidFill>
                <a:srgbClr val="000000"/>
              </a:solidFill>
            </a:endParaRPr>
          </a:p>
          <a:p>
            <a:pPr marL="212725" indent="-212725" algn="just" eaLnBrk="1">
              <a:lnSpc>
                <a:spcPct val="93000"/>
              </a:lnSpc>
              <a:buClr>
                <a:srgbClr val="000000"/>
              </a:buClr>
              <a:buSzPct val="100000"/>
              <a:buFont typeface="Times New Roman" pitchFamily="16" charset="0"/>
              <a:buBlip>
                <a:blip r:embed="rId3"/>
              </a:buBlip>
              <a:tabLst>
                <a:tab pos="212725" algn="l"/>
                <a:tab pos="669925" algn="l"/>
                <a:tab pos="1127125" algn="l"/>
                <a:tab pos="1584325" algn="l"/>
                <a:tab pos="2041525" algn="l"/>
                <a:tab pos="2498725" algn="l"/>
                <a:tab pos="2955925" algn="l"/>
                <a:tab pos="3413125" algn="l"/>
                <a:tab pos="3870325" algn="l"/>
                <a:tab pos="4327525" algn="l"/>
                <a:tab pos="4784725" algn="l"/>
                <a:tab pos="5241925" algn="l"/>
                <a:tab pos="5699125" algn="l"/>
                <a:tab pos="6156325" algn="l"/>
                <a:tab pos="6613525" algn="l"/>
                <a:tab pos="7070725" algn="l"/>
                <a:tab pos="7527925" algn="l"/>
                <a:tab pos="7985125" algn="l"/>
                <a:tab pos="8442325" algn="l"/>
                <a:tab pos="8899525" algn="l"/>
                <a:tab pos="9356725" algn="l"/>
              </a:tabLst>
              <a:defRPr/>
            </a:pPr>
            <a:r>
              <a:rPr lang="en-US" dirty="0">
                <a:solidFill>
                  <a:srgbClr val="000000"/>
                </a:solidFill>
              </a:rPr>
              <a:t>Given the commonality of these interests with the PIP-II project at </a:t>
            </a:r>
            <a:r>
              <a:rPr lang="en-US" dirty="0" err="1">
                <a:solidFill>
                  <a:srgbClr val="000000"/>
                </a:solidFill>
              </a:rPr>
              <a:t>Fermilab</a:t>
            </a:r>
            <a:r>
              <a:rPr lang="en-US" dirty="0">
                <a:solidFill>
                  <a:srgbClr val="000000"/>
                </a:solidFill>
              </a:rPr>
              <a:t> an Indian Institutions and </a:t>
            </a:r>
            <a:r>
              <a:rPr lang="en-US" dirty="0" err="1">
                <a:solidFill>
                  <a:srgbClr val="000000"/>
                </a:solidFill>
              </a:rPr>
              <a:t>Fermilab</a:t>
            </a:r>
            <a:r>
              <a:rPr lang="en-US" dirty="0">
                <a:solidFill>
                  <a:srgbClr val="000000"/>
                </a:solidFill>
              </a:rPr>
              <a:t> Collaboration (IIFC) was formalized through an </a:t>
            </a:r>
            <a:r>
              <a:rPr lang="en-US" dirty="0">
                <a:solidFill>
                  <a:srgbClr val="FF0000"/>
                </a:solidFill>
                <a:cs typeface="Times New Roman" pitchFamily="16" charset="0"/>
              </a:rPr>
              <a:t>Annex-I to the Implementing Agreement between DAE and DoE USA for Cooperation in the Area of Accelerator and Particle Detector Research &amp; Development for Discovery Science for High Intensity Proton Accelerators</a:t>
            </a:r>
            <a:r>
              <a:rPr lang="en-US" dirty="0">
                <a:solidFill>
                  <a:srgbClr val="000000"/>
                </a:solidFill>
                <a:cs typeface="Times New Roman" pitchFamily="16" charset="0"/>
              </a:rPr>
              <a:t>, that was signed on  6</a:t>
            </a:r>
            <a:r>
              <a:rPr lang="en-US" baseline="26000" dirty="0">
                <a:solidFill>
                  <a:srgbClr val="000000"/>
                </a:solidFill>
                <a:cs typeface="Times New Roman" pitchFamily="16" charset="0"/>
              </a:rPr>
              <a:t>th</a:t>
            </a:r>
            <a:r>
              <a:rPr lang="en-US" dirty="0">
                <a:solidFill>
                  <a:srgbClr val="000000"/>
                </a:solidFill>
                <a:cs typeface="Times New Roman" pitchFamily="16" charset="0"/>
              </a:rPr>
              <a:t> Nov 2014. </a:t>
            </a:r>
          </a:p>
          <a:p>
            <a:pPr marL="214313" indent="-212725" algn="just" eaLnBrk="1">
              <a:lnSpc>
                <a:spcPct val="93000"/>
              </a:lnSpc>
              <a:buSzPct val="100000"/>
              <a:tabLst>
                <a:tab pos="212725" algn="l"/>
                <a:tab pos="669925" algn="l"/>
                <a:tab pos="1127125" algn="l"/>
                <a:tab pos="1584325" algn="l"/>
                <a:tab pos="2041525" algn="l"/>
                <a:tab pos="2498725" algn="l"/>
                <a:tab pos="2955925" algn="l"/>
                <a:tab pos="3413125" algn="l"/>
                <a:tab pos="3870325" algn="l"/>
                <a:tab pos="4327525" algn="l"/>
                <a:tab pos="4784725" algn="l"/>
                <a:tab pos="5241925" algn="l"/>
                <a:tab pos="5699125" algn="l"/>
                <a:tab pos="6156325" algn="l"/>
                <a:tab pos="6613525" algn="l"/>
                <a:tab pos="7070725" algn="l"/>
                <a:tab pos="7527925" algn="l"/>
                <a:tab pos="7985125" algn="l"/>
                <a:tab pos="8442325" algn="l"/>
                <a:tab pos="8899525" algn="l"/>
                <a:tab pos="9356725" algn="l"/>
              </a:tabLst>
              <a:defRPr/>
            </a:pPr>
            <a:endParaRPr lang="en-US" dirty="0">
              <a:solidFill>
                <a:srgbClr val="000000"/>
              </a:solidFill>
              <a:cs typeface="Times New Roman" pitchFamily="16" charset="0"/>
            </a:endParaRPr>
          </a:p>
          <a:p>
            <a:pPr marL="212725" indent="-212725" algn="just" eaLnBrk="1">
              <a:lnSpc>
                <a:spcPct val="93000"/>
              </a:lnSpc>
              <a:buClr>
                <a:srgbClr val="000000"/>
              </a:buClr>
              <a:buSzPct val="100000"/>
              <a:buFont typeface="Times New Roman" pitchFamily="16" charset="0"/>
              <a:buBlip>
                <a:blip r:embed="rId3"/>
              </a:buBlip>
              <a:tabLst>
                <a:tab pos="212725" algn="l"/>
                <a:tab pos="669925" algn="l"/>
                <a:tab pos="1127125" algn="l"/>
                <a:tab pos="1584325" algn="l"/>
                <a:tab pos="2041525" algn="l"/>
                <a:tab pos="2498725" algn="l"/>
                <a:tab pos="2955925" algn="l"/>
                <a:tab pos="3413125" algn="l"/>
                <a:tab pos="3870325" algn="l"/>
                <a:tab pos="4327525" algn="l"/>
                <a:tab pos="4784725" algn="l"/>
                <a:tab pos="5241925" algn="l"/>
                <a:tab pos="5699125" algn="l"/>
                <a:tab pos="6156325" algn="l"/>
                <a:tab pos="6613525" algn="l"/>
                <a:tab pos="7070725" algn="l"/>
                <a:tab pos="7527925" algn="l"/>
                <a:tab pos="7985125" algn="l"/>
                <a:tab pos="8442325" algn="l"/>
                <a:tab pos="8899525" algn="l"/>
                <a:tab pos="9356725" algn="l"/>
              </a:tabLst>
              <a:defRPr/>
            </a:pPr>
            <a:r>
              <a:rPr lang="en-US" dirty="0">
                <a:solidFill>
                  <a:srgbClr val="000000"/>
                </a:solidFill>
                <a:cs typeface="Times New Roman" pitchFamily="16" charset="0"/>
              </a:rPr>
              <a:t>The contributions of the two parties were spelled out in the Annex-I:</a:t>
            </a:r>
          </a:p>
          <a:p>
            <a:pPr marL="214313" indent="-212725" algn="just" eaLnBrk="1">
              <a:lnSpc>
                <a:spcPct val="93000"/>
              </a:lnSpc>
              <a:buSzPct val="100000"/>
              <a:tabLst>
                <a:tab pos="212725" algn="l"/>
                <a:tab pos="669925" algn="l"/>
                <a:tab pos="1127125" algn="l"/>
                <a:tab pos="1584325" algn="l"/>
                <a:tab pos="2041525" algn="l"/>
                <a:tab pos="2498725" algn="l"/>
                <a:tab pos="2955925" algn="l"/>
                <a:tab pos="3413125" algn="l"/>
                <a:tab pos="3870325" algn="l"/>
                <a:tab pos="4327525" algn="l"/>
                <a:tab pos="4784725" algn="l"/>
                <a:tab pos="5241925" algn="l"/>
                <a:tab pos="5699125" algn="l"/>
                <a:tab pos="6156325" algn="l"/>
                <a:tab pos="6613525" algn="l"/>
                <a:tab pos="7070725" algn="l"/>
                <a:tab pos="7527925" algn="l"/>
                <a:tab pos="7985125" algn="l"/>
                <a:tab pos="8442325" algn="l"/>
                <a:tab pos="8899525" algn="l"/>
                <a:tab pos="9356725" algn="l"/>
              </a:tabLst>
              <a:defRPr/>
            </a:pPr>
            <a:endParaRPr lang="en-US" b="1" dirty="0">
              <a:solidFill>
                <a:srgbClr val="0000FF"/>
              </a:solidFill>
              <a:cs typeface="Times New Roman" pitchFamily="16" charset="0"/>
            </a:endParaRPr>
          </a:p>
          <a:p>
            <a:pPr marL="212725" indent="-212725" algn="just" eaLnBrk="1">
              <a:lnSpc>
                <a:spcPct val="93000"/>
              </a:lnSpc>
              <a:buClr>
                <a:srgbClr val="000000"/>
              </a:buClr>
              <a:buSzPct val="100000"/>
              <a:buFont typeface="Times New Roman" pitchFamily="16" charset="0"/>
              <a:buBlip>
                <a:blip r:embed="rId3"/>
              </a:buBlip>
              <a:tabLst>
                <a:tab pos="212725" algn="l"/>
                <a:tab pos="669925" algn="l"/>
                <a:tab pos="1127125" algn="l"/>
                <a:tab pos="1584325" algn="l"/>
                <a:tab pos="2041525" algn="l"/>
                <a:tab pos="2498725" algn="l"/>
                <a:tab pos="2955925" algn="l"/>
                <a:tab pos="3413125" algn="l"/>
                <a:tab pos="3870325" algn="l"/>
                <a:tab pos="4327525" algn="l"/>
                <a:tab pos="4784725" algn="l"/>
                <a:tab pos="5241925" algn="l"/>
                <a:tab pos="5699125" algn="l"/>
                <a:tab pos="6156325" algn="l"/>
                <a:tab pos="6613525" algn="l"/>
                <a:tab pos="7070725" algn="l"/>
                <a:tab pos="7527925" algn="l"/>
                <a:tab pos="7985125" algn="l"/>
                <a:tab pos="8442325" algn="l"/>
                <a:tab pos="8899525" algn="l"/>
                <a:tab pos="9356725" algn="l"/>
              </a:tabLst>
              <a:defRPr/>
            </a:pPr>
            <a:r>
              <a:rPr lang="en-US" dirty="0">
                <a:solidFill>
                  <a:srgbClr val="0000FF"/>
                </a:solidFill>
                <a:cs typeface="Times New Roman" pitchFamily="16" charset="0"/>
              </a:rPr>
              <a:t>“The HISPA design, technology and supporting infrastructure knowledge transfers from DOE to DAE are the planned in-kind contributions from the United States.”</a:t>
            </a:r>
          </a:p>
          <a:p>
            <a:pPr marL="214313" indent="-212725" algn="just" eaLnBrk="1">
              <a:lnSpc>
                <a:spcPct val="93000"/>
              </a:lnSpc>
              <a:buSzPct val="100000"/>
              <a:tabLst>
                <a:tab pos="212725" algn="l"/>
                <a:tab pos="669925" algn="l"/>
                <a:tab pos="1127125" algn="l"/>
                <a:tab pos="1584325" algn="l"/>
                <a:tab pos="2041525" algn="l"/>
                <a:tab pos="2498725" algn="l"/>
                <a:tab pos="2955925" algn="l"/>
                <a:tab pos="3413125" algn="l"/>
                <a:tab pos="3870325" algn="l"/>
                <a:tab pos="4327525" algn="l"/>
                <a:tab pos="4784725" algn="l"/>
                <a:tab pos="5241925" algn="l"/>
                <a:tab pos="5699125" algn="l"/>
                <a:tab pos="6156325" algn="l"/>
                <a:tab pos="6613525" algn="l"/>
                <a:tab pos="7070725" algn="l"/>
                <a:tab pos="7527925" algn="l"/>
                <a:tab pos="7985125" algn="l"/>
                <a:tab pos="8442325" algn="l"/>
                <a:tab pos="8899525" algn="l"/>
                <a:tab pos="9356725" algn="l"/>
              </a:tabLst>
              <a:defRPr/>
            </a:pPr>
            <a:endParaRPr lang="en-US" dirty="0">
              <a:solidFill>
                <a:srgbClr val="000000"/>
              </a:solidFill>
              <a:cs typeface="Times New Roman" pitchFamily="16" charset="0"/>
            </a:endParaRPr>
          </a:p>
          <a:p>
            <a:pPr marL="212725" indent="-212725" algn="just" eaLnBrk="1">
              <a:lnSpc>
                <a:spcPct val="93000"/>
              </a:lnSpc>
              <a:buClr>
                <a:srgbClr val="000000"/>
              </a:buClr>
              <a:buSzPct val="100000"/>
              <a:buFont typeface="Times New Roman" pitchFamily="16" charset="0"/>
              <a:buBlip>
                <a:blip r:embed="rId3"/>
              </a:buBlip>
              <a:tabLst>
                <a:tab pos="212725" algn="l"/>
                <a:tab pos="669925" algn="l"/>
                <a:tab pos="1127125" algn="l"/>
                <a:tab pos="1584325" algn="l"/>
                <a:tab pos="2041525" algn="l"/>
                <a:tab pos="2498725" algn="l"/>
                <a:tab pos="2955925" algn="l"/>
                <a:tab pos="3413125" algn="l"/>
                <a:tab pos="3870325" algn="l"/>
                <a:tab pos="4327525" algn="l"/>
                <a:tab pos="4784725" algn="l"/>
                <a:tab pos="5241925" algn="l"/>
                <a:tab pos="5699125" algn="l"/>
                <a:tab pos="6156325" algn="l"/>
                <a:tab pos="6613525" algn="l"/>
                <a:tab pos="7070725" algn="l"/>
                <a:tab pos="7527925" algn="l"/>
                <a:tab pos="7985125" algn="l"/>
                <a:tab pos="8442325" algn="l"/>
                <a:tab pos="8899525" algn="l"/>
                <a:tab pos="9356725" algn="l"/>
              </a:tabLst>
              <a:defRPr/>
            </a:pPr>
            <a:r>
              <a:rPr lang="en-US" dirty="0">
                <a:solidFill>
                  <a:srgbClr val="0000FF"/>
                </a:solidFill>
                <a:cs typeface="Times New Roman" pitchFamily="16" charset="0"/>
              </a:rPr>
              <a:t>“The engineering resources, design, manufacturing, and supply of HISPA accelerator hardware from the DAE to DOE, amounting to a maximum total of $200 million (direct cost in US accounting in terms of 2012 US dollars), are the planned in-kind contribution from India over the years 2013-2022.”</a:t>
            </a:r>
          </a:p>
          <a:p>
            <a:pPr marL="214313" indent="-212725" eaLnBrk="1">
              <a:lnSpc>
                <a:spcPct val="93000"/>
              </a:lnSpc>
              <a:buSzPct val="100000"/>
              <a:tabLst>
                <a:tab pos="212725" algn="l"/>
                <a:tab pos="669925" algn="l"/>
                <a:tab pos="1127125" algn="l"/>
                <a:tab pos="1584325" algn="l"/>
                <a:tab pos="2041525" algn="l"/>
                <a:tab pos="2498725" algn="l"/>
                <a:tab pos="2955925" algn="l"/>
                <a:tab pos="3413125" algn="l"/>
                <a:tab pos="3870325" algn="l"/>
                <a:tab pos="4327525" algn="l"/>
                <a:tab pos="4784725" algn="l"/>
                <a:tab pos="5241925" algn="l"/>
                <a:tab pos="5699125" algn="l"/>
                <a:tab pos="6156325" algn="l"/>
                <a:tab pos="6613525" algn="l"/>
                <a:tab pos="7070725" algn="l"/>
                <a:tab pos="7527925" algn="l"/>
                <a:tab pos="7985125" algn="l"/>
                <a:tab pos="8442325" algn="l"/>
                <a:tab pos="8899525" algn="l"/>
                <a:tab pos="9356725" algn="l"/>
              </a:tabLst>
              <a:defRPr/>
            </a:pPr>
            <a:endParaRPr lang="en-US" dirty="0">
              <a:solidFill>
                <a:srgbClr val="0000FF"/>
              </a:solidFill>
              <a:cs typeface="Times New Roman" pitchFamily="16" charset="0"/>
            </a:endParaRPr>
          </a:p>
        </p:txBody>
      </p:sp>
      <p:sp>
        <p:nvSpPr>
          <p:cNvPr id="2" name="Slide Number Placeholder 1"/>
          <p:cNvSpPr>
            <a:spLocks noGrp="1"/>
          </p:cNvSpPr>
          <p:nvPr>
            <p:ph type="sldNum" idx="10"/>
          </p:nvPr>
        </p:nvSpPr>
        <p:spPr/>
        <p:txBody>
          <a:bodyPr/>
          <a:lstStyle/>
          <a:p>
            <a:pPr algn="ctr"/>
            <a:fld id="{E59FCC04-03C1-4693-8E73-F9E735037B41}" type="slidenum">
              <a:rPr lang="en-US" altLang="en-US" smtClean="0">
                <a:solidFill>
                  <a:schemeClr val="tx1"/>
                </a:solidFill>
              </a:rPr>
              <a:pPr algn="ctr"/>
              <a:t>3</a:t>
            </a:fld>
            <a:endParaRPr lang="en-US" altLang="en-US">
              <a:solidFill>
                <a:schemeClr val="tx1"/>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70" name="Text Box 1"/>
          <p:cNvSpPr txBox="1">
            <a:spLocks noChangeArrowheads="1"/>
          </p:cNvSpPr>
          <p:nvPr/>
        </p:nvSpPr>
        <p:spPr bwMode="auto">
          <a:xfrm>
            <a:off x="457200" y="65088"/>
            <a:ext cx="9070975" cy="785812"/>
          </a:xfrm>
          <a:prstGeom prst="rect">
            <a:avLst/>
          </a:prstGeom>
          <a:noFill/>
          <a:ln w="9525">
            <a:noFill/>
            <a:round/>
            <a:headEnd/>
            <a:tailEnd/>
          </a:ln>
        </p:spPr>
        <p:txBody>
          <a:bodyPr lIns="0" tIns="32040" rIns="0" bIns="0" anchor="ctr"/>
          <a:lstStyle/>
          <a:p>
            <a:pPr algn="ctr" eaLnBrk="1">
              <a:lnSpc>
                <a:spcPct val="93000"/>
              </a:lnSpc>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z="3600">
                <a:solidFill>
                  <a:srgbClr val="000000"/>
                </a:solidFill>
              </a:rPr>
              <a:t>Annex-I to the Implementing Agreement - 2</a:t>
            </a:r>
          </a:p>
        </p:txBody>
      </p:sp>
      <p:sp>
        <p:nvSpPr>
          <p:cNvPr id="5122" name="Text Box 2"/>
          <p:cNvSpPr txBox="1">
            <a:spLocks noChangeArrowheads="1"/>
          </p:cNvSpPr>
          <p:nvPr/>
        </p:nvSpPr>
        <p:spPr bwMode="auto">
          <a:xfrm>
            <a:off x="575816" y="755502"/>
            <a:ext cx="9236075" cy="5472608"/>
          </a:xfrm>
          <a:prstGeom prst="rect">
            <a:avLst/>
          </a:prstGeom>
          <a:noFill/>
          <a:ln w="9525" cap="flat">
            <a:noFill/>
            <a:round/>
            <a:headEnd/>
            <a:tailEnd/>
          </a:ln>
          <a:effectLst/>
        </p:spPr>
        <p:txBody>
          <a:bodyPr lIns="90000" tIns="60840" rIns="90000" bIns="45000"/>
          <a:lstStyle/>
          <a:p>
            <a:pPr marL="212725" indent="-212725" algn="just" eaLnBrk="1">
              <a:lnSpc>
                <a:spcPct val="93000"/>
              </a:lnSpc>
              <a:buClr>
                <a:srgbClr val="000000"/>
              </a:buClr>
              <a:buSzPct val="100000"/>
              <a:buFont typeface="Times New Roman" pitchFamily="16" charset="0"/>
              <a:buBlip>
                <a:blip r:embed="rId3"/>
              </a:buBlip>
              <a:tabLst>
                <a:tab pos="212725" algn="l"/>
                <a:tab pos="669925" algn="l"/>
                <a:tab pos="1127125" algn="l"/>
                <a:tab pos="1584325" algn="l"/>
                <a:tab pos="2041525" algn="l"/>
                <a:tab pos="2498725" algn="l"/>
                <a:tab pos="2955925" algn="l"/>
                <a:tab pos="3413125" algn="l"/>
                <a:tab pos="3870325" algn="l"/>
                <a:tab pos="4327525" algn="l"/>
                <a:tab pos="4784725" algn="l"/>
                <a:tab pos="5241925" algn="l"/>
                <a:tab pos="5699125" algn="l"/>
                <a:tab pos="6156325" algn="l"/>
                <a:tab pos="6613525" algn="l"/>
                <a:tab pos="7070725" algn="l"/>
                <a:tab pos="7527925" algn="l"/>
                <a:tab pos="7985125" algn="l"/>
                <a:tab pos="8442325" algn="l"/>
                <a:tab pos="8899525" algn="l"/>
                <a:tab pos="9356725" algn="l"/>
              </a:tabLst>
              <a:defRPr/>
            </a:pPr>
            <a:r>
              <a:rPr lang="en-US" dirty="0">
                <a:solidFill>
                  <a:srgbClr val="000000"/>
                </a:solidFill>
              </a:rPr>
              <a:t>The DAE contribution to DOE was to be split into two components:</a:t>
            </a:r>
          </a:p>
          <a:p>
            <a:pPr marL="214313" indent="-212725" algn="just" eaLnBrk="1">
              <a:lnSpc>
                <a:spcPct val="93000"/>
              </a:lnSpc>
              <a:buSzPct val="100000"/>
              <a:tabLst>
                <a:tab pos="212725" algn="l"/>
                <a:tab pos="669925" algn="l"/>
                <a:tab pos="1127125" algn="l"/>
                <a:tab pos="1584325" algn="l"/>
                <a:tab pos="2041525" algn="l"/>
                <a:tab pos="2498725" algn="l"/>
                <a:tab pos="2955925" algn="l"/>
                <a:tab pos="3413125" algn="l"/>
                <a:tab pos="3870325" algn="l"/>
                <a:tab pos="4327525" algn="l"/>
                <a:tab pos="4784725" algn="l"/>
                <a:tab pos="5241925" algn="l"/>
                <a:tab pos="5699125" algn="l"/>
                <a:tab pos="6156325" algn="l"/>
                <a:tab pos="6613525" algn="l"/>
                <a:tab pos="7070725" algn="l"/>
                <a:tab pos="7527925" algn="l"/>
                <a:tab pos="7985125" algn="l"/>
                <a:tab pos="8442325" algn="l"/>
                <a:tab pos="8899525" algn="l"/>
                <a:tab pos="9356725" algn="l"/>
              </a:tabLst>
              <a:defRPr/>
            </a:pPr>
            <a:endParaRPr lang="en-US" dirty="0">
              <a:solidFill>
                <a:srgbClr val="000000"/>
              </a:solidFill>
            </a:endParaRPr>
          </a:p>
          <a:p>
            <a:pPr marL="431800" lvl="1" indent="-212725" algn="just" eaLnBrk="1">
              <a:lnSpc>
                <a:spcPct val="93000"/>
              </a:lnSpc>
              <a:buSzPct val="100000"/>
              <a:tabLst>
                <a:tab pos="212725" algn="l"/>
                <a:tab pos="669925" algn="l"/>
                <a:tab pos="1127125" algn="l"/>
                <a:tab pos="1584325" algn="l"/>
                <a:tab pos="2041525" algn="l"/>
                <a:tab pos="2498725" algn="l"/>
                <a:tab pos="2955925" algn="l"/>
                <a:tab pos="3413125" algn="l"/>
                <a:tab pos="3870325" algn="l"/>
                <a:tab pos="4327525" algn="l"/>
                <a:tab pos="4784725" algn="l"/>
                <a:tab pos="5241925" algn="l"/>
                <a:tab pos="5699125" algn="l"/>
                <a:tab pos="6156325" algn="l"/>
                <a:tab pos="6613525" algn="l"/>
                <a:tab pos="7070725" algn="l"/>
                <a:tab pos="7527925" algn="l"/>
                <a:tab pos="7985125" algn="l"/>
                <a:tab pos="8442325" algn="l"/>
                <a:tab pos="8899525" algn="l"/>
                <a:tab pos="9356725" algn="l"/>
              </a:tabLst>
              <a:defRPr/>
            </a:pPr>
            <a:r>
              <a:rPr lang="en-US" dirty="0">
                <a:solidFill>
                  <a:srgbClr val="000000"/>
                </a:solidFill>
              </a:rPr>
              <a:t>(1) US$ 60 million from 2013-2017; essentially PIP-II R&amp;D phase.</a:t>
            </a:r>
            <a:fld id="{5078CA93-12F1-4A42-8B1C-E07A64B692BF}" type="slidenum">
              <a:rPr lang="en-US" smtClean="0">
                <a:solidFill>
                  <a:srgbClr val="000000"/>
                </a:solidFill>
              </a:rPr>
              <a:t>4</a:t>
            </a:fld>
            <a:fld id="{D033EF0E-4040-4BC7-BCB6-C90C3B5A0505}" type="slidenum">
              <a:rPr lang="en-US" smtClean="0">
                <a:solidFill>
                  <a:srgbClr val="000000"/>
                </a:solidFill>
              </a:rPr>
              <a:t>4</a:t>
            </a:fld>
            <a:endParaRPr lang="en-US" dirty="0">
              <a:solidFill>
                <a:srgbClr val="000000"/>
              </a:solidFill>
            </a:endParaRPr>
          </a:p>
          <a:p>
            <a:pPr marL="214313" indent="-212725" algn="just" eaLnBrk="1">
              <a:lnSpc>
                <a:spcPct val="93000"/>
              </a:lnSpc>
              <a:buSzPct val="100000"/>
              <a:tabLst>
                <a:tab pos="212725" algn="l"/>
                <a:tab pos="669925" algn="l"/>
                <a:tab pos="1127125" algn="l"/>
                <a:tab pos="1584325" algn="l"/>
                <a:tab pos="2041525" algn="l"/>
                <a:tab pos="2498725" algn="l"/>
                <a:tab pos="2955925" algn="l"/>
                <a:tab pos="3413125" algn="l"/>
                <a:tab pos="3870325" algn="l"/>
                <a:tab pos="4327525" algn="l"/>
                <a:tab pos="4784725" algn="l"/>
                <a:tab pos="5241925" algn="l"/>
                <a:tab pos="5699125" algn="l"/>
                <a:tab pos="6156325" algn="l"/>
                <a:tab pos="6613525" algn="l"/>
                <a:tab pos="7070725" algn="l"/>
                <a:tab pos="7527925" algn="l"/>
                <a:tab pos="7985125" algn="l"/>
                <a:tab pos="8442325" algn="l"/>
                <a:tab pos="8899525" algn="l"/>
                <a:tab pos="9356725" algn="l"/>
              </a:tabLst>
              <a:defRPr/>
            </a:pPr>
            <a:endParaRPr lang="en-US" dirty="0">
              <a:solidFill>
                <a:srgbClr val="000000"/>
              </a:solidFill>
            </a:endParaRPr>
          </a:p>
          <a:p>
            <a:pPr marL="431800" lvl="1" indent="-212725" algn="just" eaLnBrk="1">
              <a:lnSpc>
                <a:spcPct val="93000"/>
              </a:lnSpc>
              <a:buSzPct val="100000"/>
              <a:tabLst>
                <a:tab pos="212725" algn="l"/>
                <a:tab pos="669925" algn="l"/>
                <a:tab pos="1127125" algn="l"/>
                <a:tab pos="1584325" algn="l"/>
                <a:tab pos="2041525" algn="l"/>
                <a:tab pos="2498725" algn="l"/>
                <a:tab pos="2955925" algn="l"/>
                <a:tab pos="3413125" algn="l"/>
                <a:tab pos="3870325" algn="l"/>
                <a:tab pos="4327525" algn="l"/>
                <a:tab pos="4784725" algn="l"/>
                <a:tab pos="5241925" algn="l"/>
                <a:tab pos="5699125" algn="l"/>
                <a:tab pos="6156325" algn="l"/>
                <a:tab pos="6613525" algn="l"/>
                <a:tab pos="7070725" algn="l"/>
                <a:tab pos="7527925" algn="l"/>
                <a:tab pos="7985125" algn="l"/>
                <a:tab pos="8442325" algn="l"/>
                <a:tab pos="8899525" algn="l"/>
                <a:tab pos="9356725" algn="l"/>
              </a:tabLst>
              <a:defRPr/>
            </a:pPr>
            <a:r>
              <a:rPr lang="en-US" dirty="0">
                <a:solidFill>
                  <a:srgbClr val="000000"/>
                </a:solidFill>
              </a:rPr>
              <a:t>(2) US$ 140 million from 2017-2022; essentially PIP-II construction phase.</a:t>
            </a:r>
          </a:p>
          <a:p>
            <a:pPr marL="214313" indent="-212725" algn="just" eaLnBrk="1">
              <a:lnSpc>
                <a:spcPct val="93000"/>
              </a:lnSpc>
              <a:buSzPct val="100000"/>
              <a:tabLst>
                <a:tab pos="212725" algn="l"/>
                <a:tab pos="669925" algn="l"/>
                <a:tab pos="1127125" algn="l"/>
                <a:tab pos="1584325" algn="l"/>
                <a:tab pos="2041525" algn="l"/>
                <a:tab pos="2498725" algn="l"/>
                <a:tab pos="2955925" algn="l"/>
                <a:tab pos="3413125" algn="l"/>
                <a:tab pos="3870325" algn="l"/>
                <a:tab pos="4327525" algn="l"/>
                <a:tab pos="4784725" algn="l"/>
                <a:tab pos="5241925" algn="l"/>
                <a:tab pos="5699125" algn="l"/>
                <a:tab pos="6156325" algn="l"/>
                <a:tab pos="6613525" algn="l"/>
                <a:tab pos="7070725" algn="l"/>
                <a:tab pos="7527925" algn="l"/>
                <a:tab pos="7985125" algn="l"/>
                <a:tab pos="8442325" algn="l"/>
                <a:tab pos="8899525" algn="l"/>
                <a:tab pos="9356725" algn="l"/>
              </a:tabLst>
              <a:defRPr/>
            </a:pPr>
            <a:endParaRPr lang="en-US" dirty="0">
              <a:solidFill>
                <a:srgbClr val="000000"/>
              </a:solidFill>
            </a:endParaRPr>
          </a:p>
          <a:p>
            <a:pPr marL="214313" indent="-212725" algn="just" eaLnBrk="1">
              <a:lnSpc>
                <a:spcPct val="93000"/>
              </a:lnSpc>
              <a:buSzPct val="100000"/>
              <a:tabLst>
                <a:tab pos="212725" algn="l"/>
                <a:tab pos="669925" algn="l"/>
                <a:tab pos="1127125" algn="l"/>
                <a:tab pos="1584325" algn="l"/>
                <a:tab pos="2041525" algn="l"/>
                <a:tab pos="2498725" algn="l"/>
                <a:tab pos="2955925" algn="l"/>
                <a:tab pos="3413125" algn="l"/>
                <a:tab pos="3870325" algn="l"/>
                <a:tab pos="4327525" algn="l"/>
                <a:tab pos="4784725" algn="l"/>
                <a:tab pos="5241925" algn="l"/>
                <a:tab pos="5699125" algn="l"/>
                <a:tab pos="6156325" algn="l"/>
                <a:tab pos="6613525" algn="l"/>
                <a:tab pos="7070725" algn="l"/>
                <a:tab pos="7527925" algn="l"/>
                <a:tab pos="7985125" algn="l"/>
                <a:tab pos="8442325" algn="l"/>
                <a:tab pos="8899525" algn="l"/>
                <a:tab pos="9356725" algn="l"/>
              </a:tabLst>
              <a:defRPr/>
            </a:pPr>
            <a:endParaRPr lang="en-US" dirty="0">
              <a:solidFill>
                <a:srgbClr val="000000"/>
              </a:solidFill>
            </a:endParaRPr>
          </a:p>
          <a:p>
            <a:pPr marL="212725" indent="-212725" algn="just" eaLnBrk="1">
              <a:lnSpc>
                <a:spcPct val="93000"/>
              </a:lnSpc>
              <a:buClr>
                <a:srgbClr val="000000"/>
              </a:buClr>
              <a:buSzPct val="100000"/>
              <a:buFont typeface="Times New Roman" pitchFamily="16" charset="0"/>
              <a:buBlip>
                <a:blip r:embed="rId3"/>
              </a:buBlip>
              <a:tabLst>
                <a:tab pos="212725" algn="l"/>
                <a:tab pos="669925" algn="l"/>
                <a:tab pos="1127125" algn="l"/>
                <a:tab pos="1584325" algn="l"/>
                <a:tab pos="2041525" algn="l"/>
                <a:tab pos="2498725" algn="l"/>
                <a:tab pos="2955925" algn="l"/>
                <a:tab pos="3413125" algn="l"/>
                <a:tab pos="3870325" algn="l"/>
                <a:tab pos="4327525" algn="l"/>
                <a:tab pos="4784725" algn="l"/>
                <a:tab pos="5241925" algn="l"/>
                <a:tab pos="5699125" algn="l"/>
                <a:tab pos="6156325" algn="l"/>
                <a:tab pos="6613525" algn="l"/>
                <a:tab pos="7070725" algn="l"/>
                <a:tab pos="7527925" algn="l"/>
                <a:tab pos="7985125" algn="l"/>
                <a:tab pos="8442325" algn="l"/>
                <a:tab pos="8899525" algn="l"/>
                <a:tab pos="9356725" algn="l"/>
              </a:tabLst>
              <a:defRPr/>
            </a:pPr>
            <a:r>
              <a:rPr lang="en-US" dirty="0">
                <a:solidFill>
                  <a:srgbClr val="000000"/>
                </a:solidFill>
              </a:rPr>
              <a:t>Further, the latter was conditional:</a:t>
            </a:r>
          </a:p>
          <a:p>
            <a:pPr marL="214313" indent="-212725" algn="just" eaLnBrk="1">
              <a:lnSpc>
                <a:spcPct val="93000"/>
              </a:lnSpc>
              <a:buSzPct val="100000"/>
              <a:tabLst>
                <a:tab pos="212725" algn="l"/>
                <a:tab pos="669925" algn="l"/>
                <a:tab pos="1127125" algn="l"/>
                <a:tab pos="1584325" algn="l"/>
                <a:tab pos="2041525" algn="l"/>
                <a:tab pos="2498725" algn="l"/>
                <a:tab pos="2955925" algn="l"/>
                <a:tab pos="3413125" algn="l"/>
                <a:tab pos="3870325" algn="l"/>
                <a:tab pos="4327525" algn="l"/>
                <a:tab pos="4784725" algn="l"/>
                <a:tab pos="5241925" algn="l"/>
                <a:tab pos="5699125" algn="l"/>
                <a:tab pos="6156325" algn="l"/>
                <a:tab pos="6613525" algn="l"/>
                <a:tab pos="7070725" algn="l"/>
                <a:tab pos="7527925" algn="l"/>
                <a:tab pos="7985125" algn="l"/>
                <a:tab pos="8442325" algn="l"/>
                <a:tab pos="8899525" algn="l"/>
                <a:tab pos="9356725" algn="l"/>
              </a:tabLst>
              <a:defRPr/>
            </a:pPr>
            <a:r>
              <a:rPr lang="en-US" dirty="0">
                <a:solidFill>
                  <a:srgbClr val="0000FF"/>
                </a:solidFill>
              </a:rPr>
              <a:t>   “After the joint (DAE-DOE) review of the progress made under India's 12</a:t>
            </a:r>
            <a:r>
              <a:rPr lang="en-US" baseline="33000" dirty="0">
                <a:solidFill>
                  <a:srgbClr val="0000FF"/>
                </a:solidFill>
              </a:rPr>
              <a:t>th</a:t>
            </a:r>
            <a:r>
              <a:rPr lang="en-US" dirty="0">
                <a:solidFill>
                  <a:srgbClr val="0000FF"/>
                </a:solidFill>
              </a:rPr>
              <a:t> Plan (2012-17), and if future HISPA projects receive the requisite approvals in both the United States and India ...”   </a:t>
            </a:r>
          </a:p>
          <a:p>
            <a:pPr marL="214313" indent="-212725" algn="just" eaLnBrk="1">
              <a:lnSpc>
                <a:spcPct val="93000"/>
              </a:lnSpc>
              <a:buSzPct val="100000"/>
              <a:tabLst>
                <a:tab pos="212725" algn="l"/>
                <a:tab pos="669925" algn="l"/>
                <a:tab pos="1127125" algn="l"/>
                <a:tab pos="1584325" algn="l"/>
                <a:tab pos="2041525" algn="l"/>
                <a:tab pos="2498725" algn="l"/>
                <a:tab pos="2955925" algn="l"/>
                <a:tab pos="3413125" algn="l"/>
                <a:tab pos="3870325" algn="l"/>
                <a:tab pos="4327525" algn="l"/>
                <a:tab pos="4784725" algn="l"/>
                <a:tab pos="5241925" algn="l"/>
                <a:tab pos="5699125" algn="l"/>
                <a:tab pos="6156325" algn="l"/>
                <a:tab pos="6613525" algn="l"/>
                <a:tab pos="7070725" algn="l"/>
                <a:tab pos="7527925" algn="l"/>
                <a:tab pos="7985125" algn="l"/>
                <a:tab pos="8442325" algn="l"/>
                <a:tab pos="8899525" algn="l"/>
                <a:tab pos="9356725" algn="l"/>
              </a:tabLst>
              <a:defRPr/>
            </a:pPr>
            <a:endParaRPr lang="en-US" dirty="0">
              <a:solidFill>
                <a:srgbClr val="0000FF"/>
              </a:solidFill>
            </a:endParaRPr>
          </a:p>
          <a:p>
            <a:pPr marL="214313" indent="-212725" algn="just" eaLnBrk="1">
              <a:lnSpc>
                <a:spcPct val="93000"/>
              </a:lnSpc>
              <a:buSzPct val="100000"/>
              <a:tabLst>
                <a:tab pos="212725" algn="l"/>
                <a:tab pos="669925" algn="l"/>
                <a:tab pos="1127125" algn="l"/>
                <a:tab pos="1584325" algn="l"/>
                <a:tab pos="2041525" algn="l"/>
                <a:tab pos="2498725" algn="l"/>
                <a:tab pos="2955925" algn="l"/>
                <a:tab pos="3413125" algn="l"/>
                <a:tab pos="3870325" algn="l"/>
                <a:tab pos="4327525" algn="l"/>
                <a:tab pos="4784725" algn="l"/>
                <a:tab pos="5241925" algn="l"/>
                <a:tab pos="5699125" algn="l"/>
                <a:tab pos="6156325" algn="l"/>
                <a:tab pos="6613525" algn="l"/>
                <a:tab pos="7070725" algn="l"/>
                <a:tab pos="7527925" algn="l"/>
                <a:tab pos="7985125" algn="l"/>
                <a:tab pos="8442325" algn="l"/>
                <a:tab pos="8899525" algn="l"/>
                <a:tab pos="9356725" algn="l"/>
              </a:tabLst>
              <a:defRPr/>
            </a:pPr>
            <a:endParaRPr lang="en-US" dirty="0">
              <a:solidFill>
                <a:srgbClr val="0000FF"/>
              </a:solidFill>
            </a:endParaRPr>
          </a:p>
          <a:p>
            <a:pPr marL="214313" indent="-212725" algn="just" eaLnBrk="1">
              <a:lnSpc>
                <a:spcPct val="93000"/>
              </a:lnSpc>
              <a:buSzPct val="100000"/>
              <a:tabLst>
                <a:tab pos="212725" algn="l"/>
                <a:tab pos="669925" algn="l"/>
                <a:tab pos="1127125" algn="l"/>
                <a:tab pos="1584325" algn="l"/>
                <a:tab pos="2041525" algn="l"/>
                <a:tab pos="2498725" algn="l"/>
                <a:tab pos="2955925" algn="l"/>
                <a:tab pos="3413125" algn="l"/>
                <a:tab pos="3870325" algn="l"/>
                <a:tab pos="4327525" algn="l"/>
                <a:tab pos="4784725" algn="l"/>
                <a:tab pos="5241925" algn="l"/>
                <a:tab pos="5699125" algn="l"/>
                <a:tab pos="6156325" algn="l"/>
                <a:tab pos="6613525" algn="l"/>
                <a:tab pos="7070725" algn="l"/>
                <a:tab pos="7527925" algn="l"/>
                <a:tab pos="7985125" algn="l"/>
                <a:tab pos="8442325" algn="l"/>
                <a:tab pos="8899525" algn="l"/>
                <a:tab pos="9356725" algn="l"/>
              </a:tabLst>
              <a:defRPr/>
            </a:pPr>
            <a:r>
              <a:rPr lang="en-US" b="1" dirty="0">
                <a:solidFill>
                  <a:srgbClr val="000000"/>
                </a:solidFill>
              </a:rPr>
              <a:t>Administration of the Collaboration:</a:t>
            </a:r>
          </a:p>
          <a:p>
            <a:pPr marL="214313" indent="-212725" algn="just" eaLnBrk="1">
              <a:lnSpc>
                <a:spcPct val="93000"/>
              </a:lnSpc>
              <a:buSzPct val="100000"/>
              <a:tabLst>
                <a:tab pos="212725" algn="l"/>
                <a:tab pos="669925" algn="l"/>
                <a:tab pos="1127125" algn="l"/>
                <a:tab pos="1584325" algn="l"/>
                <a:tab pos="2041525" algn="l"/>
                <a:tab pos="2498725" algn="l"/>
                <a:tab pos="2955925" algn="l"/>
                <a:tab pos="3413125" algn="l"/>
                <a:tab pos="3870325" algn="l"/>
                <a:tab pos="4327525" algn="l"/>
                <a:tab pos="4784725" algn="l"/>
                <a:tab pos="5241925" algn="l"/>
                <a:tab pos="5699125" algn="l"/>
                <a:tab pos="6156325" algn="l"/>
                <a:tab pos="6613525" algn="l"/>
                <a:tab pos="7070725" algn="l"/>
                <a:tab pos="7527925" algn="l"/>
                <a:tab pos="7985125" algn="l"/>
                <a:tab pos="8442325" algn="l"/>
                <a:tab pos="8899525" algn="l"/>
                <a:tab pos="9356725" algn="l"/>
              </a:tabLst>
              <a:defRPr/>
            </a:pPr>
            <a:endParaRPr lang="en-US" dirty="0">
              <a:solidFill>
                <a:srgbClr val="0000FF"/>
              </a:solidFill>
            </a:endParaRPr>
          </a:p>
          <a:p>
            <a:pPr marL="212725" indent="-212725" algn="just" eaLnBrk="1">
              <a:lnSpc>
                <a:spcPct val="93000"/>
              </a:lnSpc>
              <a:buClr>
                <a:srgbClr val="000000"/>
              </a:buClr>
              <a:buSzPct val="100000"/>
              <a:buFont typeface="Wingdings" charset="2"/>
              <a:buChar char=""/>
              <a:tabLst>
                <a:tab pos="212725" algn="l"/>
                <a:tab pos="669925" algn="l"/>
                <a:tab pos="1127125" algn="l"/>
                <a:tab pos="1584325" algn="l"/>
                <a:tab pos="2041525" algn="l"/>
                <a:tab pos="2498725" algn="l"/>
                <a:tab pos="2955925" algn="l"/>
                <a:tab pos="3413125" algn="l"/>
                <a:tab pos="3870325" algn="l"/>
                <a:tab pos="4327525" algn="l"/>
                <a:tab pos="4784725" algn="l"/>
                <a:tab pos="5241925" algn="l"/>
                <a:tab pos="5699125" algn="l"/>
                <a:tab pos="6156325" algn="l"/>
                <a:tab pos="6613525" algn="l"/>
                <a:tab pos="7070725" algn="l"/>
                <a:tab pos="7527925" algn="l"/>
                <a:tab pos="7985125" algn="l"/>
                <a:tab pos="8442325" algn="l"/>
                <a:tab pos="8899525" algn="l"/>
                <a:tab pos="9356725" algn="l"/>
              </a:tabLst>
              <a:defRPr/>
            </a:pPr>
            <a:r>
              <a:rPr lang="en-US" dirty="0">
                <a:solidFill>
                  <a:srgbClr val="000000"/>
                </a:solidFill>
              </a:rPr>
              <a:t> The </a:t>
            </a:r>
            <a:r>
              <a:rPr lang="en-US" dirty="0">
                <a:solidFill>
                  <a:srgbClr val="FF0000"/>
                </a:solidFill>
              </a:rPr>
              <a:t>Principal Coordinators</a:t>
            </a:r>
            <a:r>
              <a:rPr lang="en-US" dirty="0">
                <a:solidFill>
                  <a:srgbClr val="000000"/>
                </a:solidFill>
              </a:rPr>
              <a:t> decide to and agree on the itemized list and schedule of deliverables from both sides.</a:t>
            </a:r>
          </a:p>
          <a:p>
            <a:pPr marL="214313" indent="-212725" algn="just" eaLnBrk="1">
              <a:lnSpc>
                <a:spcPct val="93000"/>
              </a:lnSpc>
              <a:buSzPct val="100000"/>
              <a:tabLst>
                <a:tab pos="212725" algn="l"/>
                <a:tab pos="669925" algn="l"/>
                <a:tab pos="1127125" algn="l"/>
                <a:tab pos="1584325" algn="l"/>
                <a:tab pos="2041525" algn="l"/>
                <a:tab pos="2498725" algn="l"/>
                <a:tab pos="2955925" algn="l"/>
                <a:tab pos="3413125" algn="l"/>
                <a:tab pos="3870325" algn="l"/>
                <a:tab pos="4327525" algn="l"/>
                <a:tab pos="4784725" algn="l"/>
                <a:tab pos="5241925" algn="l"/>
                <a:tab pos="5699125" algn="l"/>
                <a:tab pos="6156325" algn="l"/>
                <a:tab pos="6613525" algn="l"/>
                <a:tab pos="7070725" algn="l"/>
                <a:tab pos="7527925" algn="l"/>
                <a:tab pos="7985125" algn="l"/>
                <a:tab pos="8442325" algn="l"/>
                <a:tab pos="8899525" algn="l"/>
                <a:tab pos="9356725" algn="l"/>
              </a:tabLst>
              <a:defRPr/>
            </a:pPr>
            <a:endParaRPr lang="en-US" dirty="0">
              <a:solidFill>
                <a:srgbClr val="000000"/>
              </a:solidFill>
            </a:endParaRPr>
          </a:p>
          <a:p>
            <a:pPr marL="212725" indent="-212725" algn="just" eaLnBrk="1">
              <a:lnSpc>
                <a:spcPct val="93000"/>
              </a:lnSpc>
              <a:buClr>
                <a:srgbClr val="000000"/>
              </a:buClr>
              <a:buSzPct val="100000"/>
              <a:buFont typeface="Wingdings" charset="2"/>
              <a:buChar char=""/>
              <a:tabLst>
                <a:tab pos="212725" algn="l"/>
                <a:tab pos="669925" algn="l"/>
                <a:tab pos="1127125" algn="l"/>
                <a:tab pos="1584325" algn="l"/>
                <a:tab pos="2041525" algn="l"/>
                <a:tab pos="2498725" algn="l"/>
                <a:tab pos="2955925" algn="l"/>
                <a:tab pos="3413125" algn="l"/>
                <a:tab pos="3870325" algn="l"/>
                <a:tab pos="4327525" algn="l"/>
                <a:tab pos="4784725" algn="l"/>
                <a:tab pos="5241925" algn="l"/>
                <a:tab pos="5699125" algn="l"/>
                <a:tab pos="6156325" algn="l"/>
                <a:tab pos="6613525" algn="l"/>
                <a:tab pos="7070725" algn="l"/>
                <a:tab pos="7527925" algn="l"/>
                <a:tab pos="7985125" algn="l"/>
                <a:tab pos="8442325" algn="l"/>
                <a:tab pos="8899525" algn="l"/>
                <a:tab pos="9356725" algn="l"/>
              </a:tabLst>
              <a:defRPr/>
            </a:pPr>
            <a:r>
              <a:rPr lang="en-US" dirty="0">
                <a:solidFill>
                  <a:srgbClr val="000000"/>
                </a:solidFill>
              </a:rPr>
              <a:t> The </a:t>
            </a:r>
            <a:r>
              <a:rPr lang="en-US" dirty="0">
                <a:solidFill>
                  <a:srgbClr val="FF0000"/>
                </a:solidFill>
              </a:rPr>
              <a:t>Technical Coordinators</a:t>
            </a:r>
            <a:r>
              <a:rPr lang="en-US" dirty="0">
                <a:solidFill>
                  <a:srgbClr val="000000"/>
                </a:solidFill>
              </a:rPr>
              <a:t> jointly plan the technical approach for accomplishing the objectives, and are responsible for the collaborative program, schedule and coordination.      </a:t>
            </a:r>
          </a:p>
        </p:txBody>
      </p:sp>
      <p:sp>
        <p:nvSpPr>
          <p:cNvPr id="2" name="Slide Number Placeholder 1"/>
          <p:cNvSpPr>
            <a:spLocks noGrp="1"/>
          </p:cNvSpPr>
          <p:nvPr>
            <p:ph type="sldNum" idx="10"/>
          </p:nvPr>
        </p:nvSpPr>
        <p:spPr>
          <a:xfrm>
            <a:off x="4032200" y="6732165"/>
            <a:ext cx="2339975" cy="512763"/>
          </a:xfrm>
        </p:spPr>
        <p:txBody>
          <a:bodyPr/>
          <a:lstStyle/>
          <a:p>
            <a:pPr algn="ctr"/>
            <a:fld id="{E59FCC04-03C1-4693-8E73-F9E735037B41}" type="slidenum">
              <a:rPr lang="en-US" altLang="en-US" smtClean="0">
                <a:solidFill>
                  <a:schemeClr val="tx1"/>
                </a:solidFill>
              </a:rPr>
              <a:pPr algn="ctr"/>
              <a:t>4</a:t>
            </a:fld>
            <a:endParaRPr lang="en-US" altLang="en-US" dirty="0">
              <a:solidFill>
                <a:schemeClr val="tx1"/>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218" name="Text Box 1"/>
          <p:cNvSpPr txBox="1">
            <a:spLocks noChangeArrowheads="1"/>
          </p:cNvSpPr>
          <p:nvPr/>
        </p:nvSpPr>
        <p:spPr bwMode="auto">
          <a:xfrm>
            <a:off x="182563" y="119063"/>
            <a:ext cx="9601200" cy="1527175"/>
          </a:xfrm>
          <a:prstGeom prst="rect">
            <a:avLst/>
          </a:prstGeom>
          <a:noFill/>
          <a:ln w="9525">
            <a:noFill/>
            <a:round/>
            <a:headEnd/>
            <a:tailEnd/>
          </a:ln>
        </p:spPr>
        <p:txBody>
          <a:bodyPr lIns="0" tIns="32040" rIns="0" bIns="0" anchor="ctr"/>
          <a:lstStyle/>
          <a:p>
            <a:pPr algn="ctr" eaLnBrk="1">
              <a:lnSpc>
                <a:spcPct val="93000"/>
              </a:lnSpc>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pPr>
            <a:r>
              <a:rPr lang="en-US" altLang="en-US" sz="3600">
                <a:solidFill>
                  <a:srgbClr val="000000"/>
                </a:solidFill>
              </a:rPr>
              <a:t>Joint Project Document for R&amp;D Phase of IIFC </a:t>
            </a:r>
          </a:p>
        </p:txBody>
      </p:sp>
      <p:sp>
        <p:nvSpPr>
          <p:cNvPr id="9219" name="Text Box 2"/>
          <p:cNvSpPr txBox="1">
            <a:spLocks noChangeArrowheads="1"/>
          </p:cNvSpPr>
          <p:nvPr/>
        </p:nvSpPr>
        <p:spPr bwMode="auto">
          <a:xfrm>
            <a:off x="342900" y="2295525"/>
            <a:ext cx="9509125" cy="3212504"/>
          </a:xfrm>
          <a:prstGeom prst="rect">
            <a:avLst/>
          </a:prstGeom>
          <a:noFill/>
          <a:ln w="9525">
            <a:noFill/>
            <a:round/>
            <a:headEnd/>
            <a:tailEnd/>
          </a:ln>
        </p:spPr>
        <p:txBody>
          <a:bodyPr lIns="90000" tIns="60840" rIns="90000" bIns="45000"/>
          <a:lstStyle/>
          <a:p>
            <a:pPr algn="just" eaLnBrk="1">
              <a:lnSpc>
                <a:spcPct val="93000"/>
              </a:lnSpc>
              <a:buClr>
                <a:srgbClr val="000000"/>
              </a:buClr>
              <a:buSzPct val="100000"/>
              <a:buFont typeface="Times New Roman" pitchFamily="16" charset="0"/>
              <a:buBlip>
                <a:blip r:embed="rId3"/>
              </a:buBlip>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dirty="0">
                <a:solidFill>
                  <a:srgbClr val="000000"/>
                </a:solidFill>
              </a:rPr>
              <a:t>  The next step was to sign a </a:t>
            </a:r>
            <a:r>
              <a:rPr lang="en-US" altLang="en-US" b="1" dirty="0">
                <a:solidFill>
                  <a:srgbClr val="FF0000"/>
                </a:solidFill>
              </a:rPr>
              <a:t>Joint R&amp;D Document for the R&amp;D Phase of IIFC</a:t>
            </a:r>
            <a:r>
              <a:rPr lang="en-US" altLang="en-US" dirty="0">
                <a:solidFill>
                  <a:srgbClr val="000000"/>
                </a:solidFill>
              </a:rPr>
              <a:t>, under the framework of the Project Annex-I. </a:t>
            </a:r>
          </a:p>
          <a:p>
            <a:pPr algn="just" eaLnBrk="1">
              <a:lnSpc>
                <a:spcPct val="93000"/>
              </a:lnSpc>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ltLang="en-US" dirty="0">
              <a:solidFill>
                <a:srgbClr val="000000"/>
              </a:solidFill>
            </a:endParaRPr>
          </a:p>
          <a:p>
            <a:pPr algn="just" eaLnBrk="1">
              <a:lnSpc>
                <a:spcPct val="93000"/>
              </a:lnSpc>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ltLang="en-US" dirty="0">
              <a:solidFill>
                <a:srgbClr val="000000"/>
              </a:solidFill>
            </a:endParaRPr>
          </a:p>
          <a:p>
            <a:pPr algn="just" eaLnBrk="1">
              <a:lnSpc>
                <a:spcPct val="93000"/>
              </a:lnSpc>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ltLang="en-US" dirty="0">
              <a:solidFill>
                <a:srgbClr val="000000"/>
              </a:solidFill>
            </a:endParaRPr>
          </a:p>
          <a:p>
            <a:pPr algn="just" eaLnBrk="1">
              <a:lnSpc>
                <a:spcPct val="93000"/>
              </a:lnSpc>
              <a:buClr>
                <a:srgbClr val="000000"/>
              </a:buClr>
              <a:buSzPct val="100000"/>
              <a:buFont typeface="Times New Roman" pitchFamily="16" charset="0"/>
              <a:buBlip>
                <a:blip r:embed="rId3"/>
              </a:buBlip>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dirty="0">
                <a:solidFill>
                  <a:srgbClr val="000000"/>
                </a:solidFill>
              </a:rPr>
              <a:t>  This document, signed by the Principal Collaborators of DAE and DOE, on 28 August 2015,  </a:t>
            </a:r>
            <a:r>
              <a:rPr lang="en-US" altLang="en-US" dirty="0">
                <a:solidFill>
                  <a:srgbClr val="FF0000"/>
                </a:solidFill>
                <a:cs typeface="Times New Roman" pitchFamily="16" charset="0"/>
              </a:rPr>
              <a:t>identifies Joint R&amp;D goals of  both parties and lists the deliverables from DAE  to DoE </a:t>
            </a:r>
            <a:r>
              <a:rPr lang="en-US" altLang="en-US" dirty="0">
                <a:solidFill>
                  <a:srgbClr val="000000"/>
                </a:solidFill>
                <a:cs typeface="Times New Roman" pitchFamily="16" charset="0"/>
              </a:rPr>
              <a:t>with schedules ending in  December 2018, co-terminus with the R&amp;D phase of </a:t>
            </a:r>
            <a:r>
              <a:rPr lang="en-US" altLang="en-US" dirty="0" err="1">
                <a:solidFill>
                  <a:srgbClr val="000000"/>
                </a:solidFill>
                <a:cs typeface="Times New Roman" pitchFamily="16" charset="0"/>
              </a:rPr>
              <a:t>Fermilab’s</a:t>
            </a:r>
            <a:r>
              <a:rPr lang="en-US" altLang="en-US" dirty="0">
                <a:solidFill>
                  <a:srgbClr val="000000"/>
                </a:solidFill>
                <a:cs typeface="Times New Roman" pitchFamily="16" charset="0"/>
              </a:rPr>
              <a:t>  1 GeV pulsed accelerator program, PIP-II. </a:t>
            </a:r>
          </a:p>
          <a:p>
            <a:pPr algn="just" eaLnBrk="1">
              <a:lnSpc>
                <a:spcPct val="93000"/>
              </a:lnSpc>
              <a:buClr>
                <a:srgbClr val="000000"/>
              </a:buClr>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dirty="0">
                <a:solidFill>
                  <a:srgbClr val="000000"/>
                </a:solidFill>
                <a:cs typeface="Times New Roman" pitchFamily="16" charset="0"/>
              </a:rPr>
              <a:t>(In the process of revising the dates to align with the extension of PIP-II R&amp;D to 2020)</a:t>
            </a:r>
          </a:p>
          <a:p>
            <a:pPr algn="just" eaLnBrk="1">
              <a:lnSpc>
                <a:spcPct val="93000"/>
              </a:lnSpc>
              <a:buClr>
                <a:srgbClr val="000000"/>
              </a:buClr>
              <a:buSzPct val="100000"/>
              <a:buFont typeface="Times New Roman" pitchFamily="16" charset="0"/>
              <a:buBlip>
                <a:blip r:embed="rId3"/>
              </a:buBlip>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ltLang="en-US" dirty="0">
              <a:solidFill>
                <a:srgbClr val="000000"/>
              </a:solidFill>
              <a:cs typeface="Times New Roman" pitchFamily="16" charset="0"/>
            </a:endParaRPr>
          </a:p>
        </p:txBody>
      </p:sp>
      <p:sp>
        <p:nvSpPr>
          <p:cNvPr id="2" name="Slide Number Placeholder 1"/>
          <p:cNvSpPr>
            <a:spLocks noGrp="1"/>
          </p:cNvSpPr>
          <p:nvPr>
            <p:ph type="sldNum" idx="10"/>
          </p:nvPr>
        </p:nvSpPr>
        <p:spPr/>
        <p:txBody>
          <a:bodyPr/>
          <a:lstStyle/>
          <a:p>
            <a:pPr algn="ctr"/>
            <a:fld id="{E59FCC04-03C1-4693-8E73-F9E735037B41}" type="slidenum">
              <a:rPr lang="en-US" altLang="en-US" smtClean="0">
                <a:solidFill>
                  <a:schemeClr val="tx1"/>
                </a:solidFill>
              </a:rPr>
              <a:pPr algn="ctr"/>
              <a:t>5</a:t>
            </a:fld>
            <a:endParaRPr lang="en-US" altLang="en-US">
              <a:solidFill>
                <a:schemeClr val="tx1"/>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266" name="Text Box 1"/>
          <p:cNvSpPr txBox="1">
            <a:spLocks noChangeArrowheads="1"/>
          </p:cNvSpPr>
          <p:nvPr/>
        </p:nvSpPr>
        <p:spPr bwMode="auto">
          <a:xfrm>
            <a:off x="182563" y="119063"/>
            <a:ext cx="9601200" cy="1527175"/>
          </a:xfrm>
          <a:prstGeom prst="rect">
            <a:avLst/>
          </a:prstGeom>
          <a:noFill/>
          <a:ln w="9525">
            <a:noFill/>
            <a:round/>
            <a:headEnd/>
            <a:tailEnd/>
          </a:ln>
        </p:spPr>
        <p:txBody>
          <a:bodyPr lIns="0" tIns="32040" rIns="0" bIns="0" anchor="ctr"/>
          <a:lstStyle/>
          <a:p>
            <a:pPr algn="ctr" eaLnBrk="1">
              <a:lnSpc>
                <a:spcPct val="93000"/>
              </a:lnSpc>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pPr>
            <a:r>
              <a:rPr lang="en-US" altLang="en-US" sz="3600">
                <a:solidFill>
                  <a:srgbClr val="000000"/>
                </a:solidFill>
              </a:rPr>
              <a:t>XII</a:t>
            </a:r>
            <a:r>
              <a:rPr lang="en-US" altLang="en-US" sz="3600" baseline="33000">
                <a:solidFill>
                  <a:srgbClr val="000000"/>
                </a:solidFill>
              </a:rPr>
              <a:t>th</a:t>
            </a:r>
            <a:r>
              <a:rPr lang="en-US" altLang="en-US" sz="3600">
                <a:solidFill>
                  <a:srgbClr val="000000"/>
                </a:solidFill>
              </a:rPr>
              <a:t> Plan Project in India </a:t>
            </a:r>
          </a:p>
        </p:txBody>
      </p:sp>
      <p:sp>
        <p:nvSpPr>
          <p:cNvPr id="7170" name="Text Box 2"/>
          <p:cNvSpPr txBox="1">
            <a:spLocks noChangeArrowheads="1"/>
          </p:cNvSpPr>
          <p:nvPr/>
        </p:nvSpPr>
        <p:spPr bwMode="auto">
          <a:xfrm>
            <a:off x="274638" y="1828800"/>
            <a:ext cx="9326562" cy="4146550"/>
          </a:xfrm>
          <a:prstGeom prst="rect">
            <a:avLst/>
          </a:prstGeom>
          <a:noFill/>
          <a:ln w="9525" cap="flat">
            <a:noFill/>
            <a:round/>
            <a:headEnd/>
            <a:tailEnd/>
          </a:ln>
          <a:effectLst/>
        </p:spPr>
        <p:txBody>
          <a:bodyPr lIns="90000" tIns="60840" rIns="90000" bIns="45000"/>
          <a:lstStyle/>
          <a:p>
            <a:pPr marL="212725" indent="-212725" algn="just" eaLnBrk="1">
              <a:lnSpc>
                <a:spcPct val="93000"/>
              </a:lnSpc>
              <a:buClr>
                <a:srgbClr val="000000"/>
              </a:buClr>
              <a:buSzPct val="100000"/>
              <a:buFont typeface="Times New Roman" pitchFamily="16" charset="0"/>
              <a:buBlip>
                <a:blip r:embed="rId3"/>
              </a:buBlip>
              <a:tabLst>
                <a:tab pos="212725" algn="l"/>
                <a:tab pos="669925" algn="l"/>
                <a:tab pos="1127125" algn="l"/>
                <a:tab pos="1584325" algn="l"/>
                <a:tab pos="2041525" algn="l"/>
                <a:tab pos="2498725" algn="l"/>
                <a:tab pos="2955925" algn="l"/>
                <a:tab pos="3413125" algn="l"/>
                <a:tab pos="3870325" algn="l"/>
                <a:tab pos="4327525" algn="l"/>
                <a:tab pos="4784725" algn="l"/>
                <a:tab pos="5241925" algn="l"/>
                <a:tab pos="5699125" algn="l"/>
                <a:tab pos="6156325" algn="l"/>
                <a:tab pos="6613525" algn="l"/>
                <a:tab pos="7070725" algn="l"/>
                <a:tab pos="7527925" algn="l"/>
                <a:tab pos="7985125" algn="l"/>
                <a:tab pos="8442325" algn="l"/>
                <a:tab pos="8899525" algn="l"/>
                <a:tab pos="9356725" algn="l"/>
              </a:tabLst>
              <a:defRPr/>
            </a:pPr>
            <a:r>
              <a:rPr lang="en-US" dirty="0">
                <a:solidFill>
                  <a:srgbClr val="000000"/>
                </a:solidFill>
              </a:rPr>
              <a:t>Meanwhile, in order to </a:t>
            </a:r>
            <a:r>
              <a:rPr lang="en-US" dirty="0" err="1">
                <a:solidFill>
                  <a:srgbClr val="000000"/>
                </a:solidFill>
              </a:rPr>
              <a:t>operationalize</a:t>
            </a:r>
            <a:r>
              <a:rPr lang="en-US" dirty="0">
                <a:solidFill>
                  <a:srgbClr val="000000"/>
                </a:solidFill>
              </a:rPr>
              <a:t> the Collaboration, DAE proposed a project </a:t>
            </a:r>
            <a:r>
              <a:rPr lang="en-US" dirty="0">
                <a:solidFill>
                  <a:srgbClr val="FF0000"/>
                </a:solidFill>
              </a:rPr>
              <a:t>“Physics and Advanced Technologies for High Intensity Proton Accelerators”</a:t>
            </a:r>
            <a:r>
              <a:rPr lang="en-US" dirty="0">
                <a:solidFill>
                  <a:srgbClr val="000000"/>
                </a:solidFill>
              </a:rPr>
              <a:t>, that was approved in October 2014.</a:t>
            </a:r>
          </a:p>
          <a:p>
            <a:pPr marL="214313" indent="-212725" algn="just" eaLnBrk="1">
              <a:lnSpc>
                <a:spcPct val="93000"/>
              </a:lnSpc>
              <a:buSzPct val="100000"/>
              <a:tabLst>
                <a:tab pos="212725" algn="l"/>
                <a:tab pos="669925" algn="l"/>
                <a:tab pos="1127125" algn="l"/>
                <a:tab pos="1584325" algn="l"/>
                <a:tab pos="2041525" algn="l"/>
                <a:tab pos="2498725" algn="l"/>
                <a:tab pos="2955925" algn="l"/>
                <a:tab pos="3413125" algn="l"/>
                <a:tab pos="3870325" algn="l"/>
                <a:tab pos="4327525" algn="l"/>
                <a:tab pos="4784725" algn="l"/>
                <a:tab pos="5241925" algn="l"/>
                <a:tab pos="5699125" algn="l"/>
                <a:tab pos="6156325" algn="l"/>
                <a:tab pos="6613525" algn="l"/>
                <a:tab pos="7070725" algn="l"/>
                <a:tab pos="7527925" algn="l"/>
                <a:tab pos="7985125" algn="l"/>
                <a:tab pos="8442325" algn="l"/>
                <a:tab pos="8899525" algn="l"/>
                <a:tab pos="9356725" algn="l"/>
              </a:tabLst>
              <a:defRPr/>
            </a:pPr>
            <a:endParaRPr lang="en-US" dirty="0">
              <a:solidFill>
                <a:srgbClr val="000000"/>
              </a:solidFill>
            </a:endParaRPr>
          </a:p>
          <a:p>
            <a:pPr marL="214313" indent="-212725" algn="just" eaLnBrk="1">
              <a:lnSpc>
                <a:spcPct val="93000"/>
              </a:lnSpc>
              <a:buSzPct val="100000"/>
              <a:tabLst>
                <a:tab pos="212725" algn="l"/>
                <a:tab pos="669925" algn="l"/>
                <a:tab pos="1127125" algn="l"/>
                <a:tab pos="1584325" algn="l"/>
                <a:tab pos="2041525" algn="l"/>
                <a:tab pos="2498725" algn="l"/>
                <a:tab pos="2955925" algn="l"/>
                <a:tab pos="3413125" algn="l"/>
                <a:tab pos="3870325" algn="l"/>
                <a:tab pos="4327525" algn="l"/>
                <a:tab pos="4784725" algn="l"/>
                <a:tab pos="5241925" algn="l"/>
                <a:tab pos="5699125" algn="l"/>
                <a:tab pos="6156325" algn="l"/>
                <a:tab pos="6613525" algn="l"/>
                <a:tab pos="7070725" algn="l"/>
                <a:tab pos="7527925" algn="l"/>
                <a:tab pos="7985125" algn="l"/>
                <a:tab pos="8442325" algn="l"/>
                <a:tab pos="8899525" algn="l"/>
                <a:tab pos="9356725" algn="l"/>
              </a:tabLst>
              <a:defRPr/>
            </a:pPr>
            <a:endParaRPr lang="en-US" dirty="0">
              <a:solidFill>
                <a:srgbClr val="000000"/>
              </a:solidFill>
            </a:endParaRPr>
          </a:p>
          <a:p>
            <a:pPr marL="214313" indent="-212725" algn="just" eaLnBrk="1">
              <a:lnSpc>
                <a:spcPct val="93000"/>
              </a:lnSpc>
              <a:buSzPct val="100000"/>
              <a:tabLst>
                <a:tab pos="212725" algn="l"/>
                <a:tab pos="669925" algn="l"/>
                <a:tab pos="1127125" algn="l"/>
                <a:tab pos="1584325" algn="l"/>
                <a:tab pos="2041525" algn="l"/>
                <a:tab pos="2498725" algn="l"/>
                <a:tab pos="2955925" algn="l"/>
                <a:tab pos="3413125" algn="l"/>
                <a:tab pos="3870325" algn="l"/>
                <a:tab pos="4327525" algn="l"/>
                <a:tab pos="4784725" algn="l"/>
                <a:tab pos="5241925" algn="l"/>
                <a:tab pos="5699125" algn="l"/>
                <a:tab pos="6156325" algn="l"/>
                <a:tab pos="6613525" algn="l"/>
                <a:tab pos="7070725" algn="l"/>
                <a:tab pos="7527925" algn="l"/>
                <a:tab pos="7985125" algn="l"/>
                <a:tab pos="8442325" algn="l"/>
                <a:tab pos="8899525" algn="l"/>
                <a:tab pos="9356725" algn="l"/>
              </a:tabLst>
              <a:defRPr/>
            </a:pPr>
            <a:endParaRPr lang="en-US" dirty="0">
              <a:solidFill>
                <a:srgbClr val="000000"/>
              </a:solidFill>
            </a:endParaRPr>
          </a:p>
          <a:p>
            <a:pPr marL="212725" indent="-212725" algn="just" eaLnBrk="1">
              <a:lnSpc>
                <a:spcPct val="93000"/>
              </a:lnSpc>
              <a:buClr>
                <a:srgbClr val="000000"/>
              </a:buClr>
              <a:buSzPct val="100000"/>
              <a:buFont typeface="Times New Roman" pitchFamily="16" charset="0"/>
              <a:buBlip>
                <a:blip r:embed="rId3"/>
              </a:buBlip>
              <a:tabLst>
                <a:tab pos="212725" algn="l"/>
                <a:tab pos="669925" algn="l"/>
                <a:tab pos="1127125" algn="l"/>
                <a:tab pos="1584325" algn="l"/>
                <a:tab pos="2041525" algn="l"/>
                <a:tab pos="2498725" algn="l"/>
                <a:tab pos="2955925" algn="l"/>
                <a:tab pos="3413125" algn="l"/>
                <a:tab pos="3870325" algn="l"/>
                <a:tab pos="4327525" algn="l"/>
                <a:tab pos="4784725" algn="l"/>
                <a:tab pos="5241925" algn="l"/>
                <a:tab pos="5699125" algn="l"/>
                <a:tab pos="6156325" algn="l"/>
                <a:tab pos="6613525" algn="l"/>
                <a:tab pos="7070725" algn="l"/>
                <a:tab pos="7527925" algn="l"/>
                <a:tab pos="7985125" algn="l"/>
                <a:tab pos="8442325" algn="l"/>
                <a:tab pos="8899525" algn="l"/>
                <a:tab pos="9356725" algn="l"/>
              </a:tabLst>
              <a:defRPr/>
            </a:pPr>
            <a:r>
              <a:rPr lang="en-US" dirty="0">
                <a:solidFill>
                  <a:srgbClr val="000000"/>
                </a:solidFill>
              </a:rPr>
              <a:t>This project envisaged an expenditure of Rs. 300 </a:t>
            </a:r>
            <a:r>
              <a:rPr lang="en-US" dirty="0" err="1">
                <a:solidFill>
                  <a:srgbClr val="000000"/>
                </a:solidFill>
              </a:rPr>
              <a:t>crores</a:t>
            </a:r>
            <a:r>
              <a:rPr lang="en-US" dirty="0">
                <a:solidFill>
                  <a:srgbClr val="000000"/>
                </a:solidFill>
              </a:rPr>
              <a:t> in Phase-I, up to March 2017, and Rs. 900 </a:t>
            </a:r>
            <a:r>
              <a:rPr lang="en-US" dirty="0" err="1">
                <a:solidFill>
                  <a:srgbClr val="000000"/>
                </a:solidFill>
              </a:rPr>
              <a:t>crores</a:t>
            </a:r>
            <a:r>
              <a:rPr lang="en-US" dirty="0">
                <a:solidFill>
                  <a:srgbClr val="000000"/>
                </a:solidFill>
              </a:rPr>
              <a:t> in Phase-II, from April 2017 to March 2022.</a:t>
            </a:r>
          </a:p>
          <a:p>
            <a:pPr marL="214313" indent="-212725" algn="just" eaLnBrk="1">
              <a:lnSpc>
                <a:spcPct val="93000"/>
              </a:lnSpc>
              <a:buSzPct val="100000"/>
              <a:tabLst>
                <a:tab pos="212725" algn="l"/>
                <a:tab pos="669925" algn="l"/>
                <a:tab pos="1127125" algn="l"/>
                <a:tab pos="1584325" algn="l"/>
                <a:tab pos="2041525" algn="l"/>
                <a:tab pos="2498725" algn="l"/>
                <a:tab pos="2955925" algn="l"/>
                <a:tab pos="3413125" algn="l"/>
                <a:tab pos="3870325" algn="l"/>
                <a:tab pos="4327525" algn="l"/>
                <a:tab pos="4784725" algn="l"/>
                <a:tab pos="5241925" algn="l"/>
                <a:tab pos="5699125" algn="l"/>
                <a:tab pos="6156325" algn="l"/>
                <a:tab pos="6613525" algn="l"/>
                <a:tab pos="7070725" algn="l"/>
                <a:tab pos="7527925" algn="l"/>
                <a:tab pos="7985125" algn="l"/>
                <a:tab pos="8442325" algn="l"/>
                <a:tab pos="8899525" algn="l"/>
                <a:tab pos="9356725" algn="l"/>
              </a:tabLst>
              <a:defRPr/>
            </a:pPr>
            <a:endParaRPr lang="en-US" dirty="0">
              <a:solidFill>
                <a:srgbClr val="000000"/>
              </a:solidFill>
            </a:endParaRPr>
          </a:p>
          <a:p>
            <a:pPr marL="214313" indent="-212725" algn="just" eaLnBrk="1">
              <a:lnSpc>
                <a:spcPct val="93000"/>
              </a:lnSpc>
              <a:buSzPct val="100000"/>
              <a:tabLst>
                <a:tab pos="212725" algn="l"/>
                <a:tab pos="669925" algn="l"/>
                <a:tab pos="1127125" algn="l"/>
                <a:tab pos="1584325" algn="l"/>
                <a:tab pos="2041525" algn="l"/>
                <a:tab pos="2498725" algn="l"/>
                <a:tab pos="2955925" algn="l"/>
                <a:tab pos="3413125" algn="l"/>
                <a:tab pos="3870325" algn="l"/>
                <a:tab pos="4327525" algn="l"/>
                <a:tab pos="4784725" algn="l"/>
                <a:tab pos="5241925" algn="l"/>
                <a:tab pos="5699125" algn="l"/>
                <a:tab pos="6156325" algn="l"/>
                <a:tab pos="6613525" algn="l"/>
                <a:tab pos="7070725" algn="l"/>
                <a:tab pos="7527925" algn="l"/>
                <a:tab pos="7985125" algn="l"/>
                <a:tab pos="8442325" algn="l"/>
                <a:tab pos="8899525" algn="l"/>
                <a:tab pos="9356725" algn="l"/>
              </a:tabLst>
              <a:defRPr/>
            </a:pPr>
            <a:endParaRPr lang="en-US" dirty="0">
              <a:solidFill>
                <a:srgbClr val="000000"/>
              </a:solidFill>
            </a:endParaRPr>
          </a:p>
          <a:p>
            <a:pPr marL="214313" indent="-212725" algn="just" eaLnBrk="1">
              <a:lnSpc>
                <a:spcPct val="93000"/>
              </a:lnSpc>
              <a:buSzPct val="100000"/>
              <a:tabLst>
                <a:tab pos="212725" algn="l"/>
                <a:tab pos="669925" algn="l"/>
                <a:tab pos="1127125" algn="l"/>
                <a:tab pos="1584325" algn="l"/>
                <a:tab pos="2041525" algn="l"/>
                <a:tab pos="2498725" algn="l"/>
                <a:tab pos="2955925" algn="l"/>
                <a:tab pos="3413125" algn="l"/>
                <a:tab pos="3870325" algn="l"/>
                <a:tab pos="4327525" algn="l"/>
                <a:tab pos="4784725" algn="l"/>
                <a:tab pos="5241925" algn="l"/>
                <a:tab pos="5699125" algn="l"/>
                <a:tab pos="6156325" algn="l"/>
                <a:tab pos="6613525" algn="l"/>
                <a:tab pos="7070725" algn="l"/>
                <a:tab pos="7527925" algn="l"/>
                <a:tab pos="7985125" algn="l"/>
                <a:tab pos="8442325" algn="l"/>
                <a:tab pos="8899525" algn="l"/>
                <a:tab pos="9356725" algn="l"/>
              </a:tabLst>
              <a:defRPr/>
            </a:pPr>
            <a:endParaRPr lang="en-US" dirty="0">
              <a:solidFill>
                <a:srgbClr val="000000"/>
              </a:solidFill>
            </a:endParaRPr>
          </a:p>
          <a:p>
            <a:pPr marL="212725" indent="-212725" algn="just" eaLnBrk="1">
              <a:lnSpc>
                <a:spcPct val="93000"/>
              </a:lnSpc>
              <a:buClr>
                <a:srgbClr val="000000"/>
              </a:buClr>
              <a:buSzPct val="100000"/>
              <a:buFont typeface="Times New Roman" pitchFamily="16" charset="0"/>
              <a:buBlip>
                <a:blip r:embed="rId3"/>
              </a:buBlip>
              <a:tabLst>
                <a:tab pos="212725" algn="l"/>
                <a:tab pos="669925" algn="l"/>
                <a:tab pos="1127125" algn="l"/>
                <a:tab pos="1584325" algn="l"/>
                <a:tab pos="2041525" algn="l"/>
                <a:tab pos="2498725" algn="l"/>
                <a:tab pos="2955925" algn="l"/>
                <a:tab pos="3413125" algn="l"/>
                <a:tab pos="3870325" algn="l"/>
                <a:tab pos="4327525" algn="l"/>
                <a:tab pos="4784725" algn="l"/>
                <a:tab pos="5241925" algn="l"/>
                <a:tab pos="5699125" algn="l"/>
                <a:tab pos="6156325" algn="l"/>
                <a:tab pos="6613525" algn="l"/>
                <a:tab pos="7070725" algn="l"/>
                <a:tab pos="7527925" algn="l"/>
                <a:tab pos="7985125" algn="l"/>
                <a:tab pos="8442325" algn="l"/>
                <a:tab pos="8899525" algn="l"/>
                <a:tab pos="9356725" algn="l"/>
              </a:tabLst>
              <a:defRPr/>
            </a:pPr>
            <a:r>
              <a:rPr lang="en-US" dirty="0">
                <a:solidFill>
                  <a:srgbClr val="000000"/>
                </a:solidFill>
              </a:rPr>
              <a:t>However, approval for actual expenditure for Phase-II is conditional: </a:t>
            </a:r>
          </a:p>
          <a:p>
            <a:pPr marL="214313" indent="-212725" eaLnBrk="1">
              <a:lnSpc>
                <a:spcPct val="93000"/>
              </a:lnSpc>
              <a:buSzPct val="100000"/>
              <a:tabLst>
                <a:tab pos="212725" algn="l"/>
                <a:tab pos="669925" algn="l"/>
                <a:tab pos="1127125" algn="l"/>
                <a:tab pos="1584325" algn="l"/>
                <a:tab pos="2041525" algn="l"/>
                <a:tab pos="2498725" algn="l"/>
                <a:tab pos="2955925" algn="l"/>
                <a:tab pos="3413125" algn="l"/>
                <a:tab pos="3870325" algn="l"/>
                <a:tab pos="4327525" algn="l"/>
                <a:tab pos="4784725" algn="l"/>
                <a:tab pos="5241925" algn="l"/>
                <a:tab pos="5699125" algn="l"/>
                <a:tab pos="6156325" algn="l"/>
                <a:tab pos="6613525" algn="l"/>
                <a:tab pos="7070725" algn="l"/>
                <a:tab pos="7527925" algn="l"/>
                <a:tab pos="7985125" algn="l"/>
                <a:tab pos="8442325" algn="l"/>
                <a:tab pos="8899525" algn="l"/>
                <a:tab pos="9356725" algn="l"/>
              </a:tabLst>
              <a:defRPr/>
            </a:pPr>
            <a:r>
              <a:rPr lang="en-US" dirty="0">
                <a:solidFill>
                  <a:srgbClr val="0000FF"/>
                </a:solidFill>
              </a:rPr>
              <a:t>    “The progress of the project will be reviewed towards the end of the </a:t>
            </a:r>
            <a:r>
              <a:rPr lang="en-US" dirty="0" err="1">
                <a:solidFill>
                  <a:srgbClr val="0000FF"/>
                </a:solidFill>
              </a:rPr>
              <a:t>XII</a:t>
            </a:r>
            <a:r>
              <a:rPr lang="en-US" baseline="33000" dirty="0" err="1">
                <a:solidFill>
                  <a:srgbClr val="0000FF"/>
                </a:solidFill>
              </a:rPr>
              <a:t>th</a:t>
            </a:r>
            <a:r>
              <a:rPr lang="en-US" dirty="0">
                <a:solidFill>
                  <a:srgbClr val="0000FF"/>
                </a:solidFill>
              </a:rPr>
              <a:t> Plan (March 2017), and future course of action related to Phase-II will be decided taking into account the progress on all fronts including that at the foreign collaborator's end.”  </a:t>
            </a:r>
            <a:r>
              <a:rPr lang="en-US" dirty="0">
                <a:solidFill>
                  <a:srgbClr val="000000"/>
                </a:solidFill>
              </a:rPr>
              <a:t>    </a:t>
            </a:r>
          </a:p>
        </p:txBody>
      </p:sp>
      <p:sp>
        <p:nvSpPr>
          <p:cNvPr id="2" name="Slide Number Placeholder 1"/>
          <p:cNvSpPr>
            <a:spLocks noGrp="1"/>
          </p:cNvSpPr>
          <p:nvPr>
            <p:ph type="sldNum" idx="10"/>
          </p:nvPr>
        </p:nvSpPr>
        <p:spPr/>
        <p:txBody>
          <a:bodyPr/>
          <a:lstStyle/>
          <a:p>
            <a:pPr algn="ctr"/>
            <a:fld id="{E59FCC04-03C1-4693-8E73-F9E735037B41}" type="slidenum">
              <a:rPr lang="en-US" altLang="en-US" smtClean="0">
                <a:solidFill>
                  <a:schemeClr val="tx1"/>
                </a:solidFill>
              </a:rPr>
              <a:pPr algn="ctr"/>
              <a:t>6</a:t>
            </a:fld>
            <a:endParaRPr lang="en-US" altLang="en-US">
              <a:solidFill>
                <a:schemeClr val="tx1"/>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314" name="Text Box 1"/>
          <p:cNvSpPr txBox="1">
            <a:spLocks noChangeArrowheads="1"/>
          </p:cNvSpPr>
          <p:nvPr/>
        </p:nvSpPr>
        <p:spPr bwMode="auto">
          <a:xfrm>
            <a:off x="152400" y="263525"/>
            <a:ext cx="9601200" cy="1069975"/>
          </a:xfrm>
          <a:prstGeom prst="rect">
            <a:avLst/>
          </a:prstGeom>
          <a:noFill/>
          <a:ln w="9525">
            <a:noFill/>
            <a:round/>
            <a:headEnd/>
            <a:tailEnd/>
          </a:ln>
        </p:spPr>
        <p:txBody>
          <a:bodyPr lIns="0" tIns="32040" rIns="0" bIns="0" anchor="ctr"/>
          <a:lstStyle/>
          <a:p>
            <a:pPr algn="ctr" eaLnBrk="1">
              <a:lnSpc>
                <a:spcPct val="93000"/>
              </a:lnSpc>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pPr>
            <a:r>
              <a:rPr lang="en-US" altLang="en-US" sz="3600">
                <a:solidFill>
                  <a:srgbClr val="000000"/>
                </a:solidFill>
              </a:rPr>
              <a:t> IIFC Structure - 1</a:t>
            </a:r>
          </a:p>
        </p:txBody>
      </p:sp>
      <p:sp>
        <p:nvSpPr>
          <p:cNvPr id="13315" name="Text Box 2"/>
          <p:cNvSpPr txBox="1">
            <a:spLocks noChangeArrowheads="1"/>
          </p:cNvSpPr>
          <p:nvPr/>
        </p:nvSpPr>
        <p:spPr bwMode="auto">
          <a:xfrm>
            <a:off x="457200" y="2001838"/>
            <a:ext cx="9236075" cy="3970337"/>
          </a:xfrm>
          <a:prstGeom prst="rect">
            <a:avLst/>
          </a:prstGeom>
          <a:noFill/>
          <a:ln w="54720" cap="sq">
            <a:solidFill>
              <a:srgbClr val="000000"/>
            </a:solidFill>
            <a:round/>
            <a:headEnd/>
            <a:tailEnd/>
          </a:ln>
        </p:spPr>
        <p:txBody>
          <a:bodyPr lIns="117360" tIns="90000" rIns="117360" bIns="72360"/>
          <a:lstStyle/>
          <a:p>
            <a:pPr algn="ctr" eaLnBrk="1">
              <a:lnSpc>
                <a:spcPct val="93000"/>
              </a:lnSpc>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ltLang="en-US" sz="2000" b="1" dirty="0">
              <a:solidFill>
                <a:srgbClr val="000000"/>
              </a:solidFill>
            </a:endParaRPr>
          </a:p>
          <a:p>
            <a:pPr eaLnBrk="1">
              <a:lnSpc>
                <a:spcPct val="93000"/>
              </a:lnSpc>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u="sng" dirty="0">
                <a:solidFill>
                  <a:srgbClr val="000000"/>
                </a:solidFill>
              </a:rPr>
              <a:t>DAE (BARC, RRCAT, VECC, IUAC)	</a:t>
            </a:r>
            <a:r>
              <a:rPr lang="en-US" altLang="en-US" dirty="0">
                <a:solidFill>
                  <a:srgbClr val="000000"/>
                </a:solidFill>
              </a:rPr>
              <a:t>						</a:t>
            </a:r>
            <a:r>
              <a:rPr lang="en-US" altLang="en-US" u="sng" dirty="0">
                <a:solidFill>
                  <a:srgbClr val="000000"/>
                </a:solidFill>
              </a:rPr>
              <a:t>DOE (FNAL)</a:t>
            </a:r>
          </a:p>
          <a:p>
            <a:pPr eaLnBrk="1">
              <a:lnSpc>
                <a:spcPct val="93000"/>
              </a:lnSpc>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ltLang="en-US" dirty="0">
              <a:solidFill>
                <a:srgbClr val="000000"/>
              </a:solidFill>
            </a:endParaRPr>
          </a:p>
          <a:p>
            <a:pPr eaLnBrk="1">
              <a:lnSpc>
                <a:spcPct val="93000"/>
              </a:lnSpc>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b="1" i="1" dirty="0">
                <a:solidFill>
                  <a:srgbClr val="000000"/>
                </a:solidFill>
              </a:rPr>
              <a:t>Principal Coordinator </a:t>
            </a:r>
          </a:p>
          <a:p>
            <a:pPr eaLnBrk="1">
              <a:lnSpc>
                <a:spcPct val="93000"/>
              </a:lnSpc>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dirty="0">
                <a:solidFill>
                  <a:srgbClr val="000000"/>
                </a:solidFill>
              </a:rPr>
              <a:t>		K. N. Vyas, Director, BARC						Jim </a:t>
            </a:r>
            <a:r>
              <a:rPr lang="en-US" altLang="en-US" dirty="0" err="1">
                <a:solidFill>
                  <a:srgbClr val="000000"/>
                </a:solidFill>
              </a:rPr>
              <a:t>Siegrist</a:t>
            </a:r>
            <a:r>
              <a:rPr lang="en-US" altLang="en-US" dirty="0">
                <a:solidFill>
                  <a:srgbClr val="000000"/>
                </a:solidFill>
              </a:rPr>
              <a:t>, DOE</a:t>
            </a:r>
          </a:p>
          <a:p>
            <a:pPr eaLnBrk="1">
              <a:lnSpc>
                <a:spcPct val="93000"/>
              </a:lnSpc>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ltLang="en-US" dirty="0">
              <a:solidFill>
                <a:srgbClr val="000000"/>
              </a:solidFill>
            </a:endParaRPr>
          </a:p>
          <a:p>
            <a:pPr eaLnBrk="1">
              <a:lnSpc>
                <a:spcPct val="93000"/>
              </a:lnSpc>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b="1" i="1" dirty="0">
                <a:solidFill>
                  <a:srgbClr val="000000"/>
                </a:solidFill>
              </a:rPr>
              <a:t>Technical Coordinators</a:t>
            </a:r>
          </a:p>
          <a:p>
            <a:pPr eaLnBrk="1">
              <a:lnSpc>
                <a:spcPct val="93000"/>
              </a:lnSpc>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dirty="0">
                <a:solidFill>
                  <a:srgbClr val="000000"/>
                </a:solidFill>
              </a:rPr>
              <a:t>		Satish Joshi, RRCAT								Nigel Lockyer, Director, FNAL</a:t>
            </a:r>
          </a:p>
          <a:p>
            <a:pPr eaLnBrk="1">
              <a:lnSpc>
                <a:spcPct val="93000"/>
              </a:lnSpc>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dirty="0">
                <a:solidFill>
                  <a:srgbClr val="000000"/>
                </a:solidFill>
              </a:rPr>
              <a:t>		Srinivas Krishnagopal, RRCAT						(Steve Holmes)</a:t>
            </a:r>
          </a:p>
          <a:p>
            <a:pPr eaLnBrk="1">
              <a:lnSpc>
                <a:spcPct val="93000"/>
              </a:lnSpc>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ltLang="en-US" dirty="0">
              <a:solidFill>
                <a:srgbClr val="000000"/>
              </a:solidFill>
            </a:endParaRPr>
          </a:p>
          <a:p>
            <a:pPr eaLnBrk="1">
              <a:lnSpc>
                <a:spcPct val="93000"/>
              </a:lnSpc>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ltLang="en-US" dirty="0">
              <a:solidFill>
                <a:srgbClr val="000000"/>
              </a:solidFill>
            </a:endParaRPr>
          </a:p>
          <a:p>
            <a:pPr eaLnBrk="1">
              <a:lnSpc>
                <a:spcPct val="93000"/>
              </a:lnSpc>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b="1" i="1" dirty="0">
                <a:solidFill>
                  <a:srgbClr val="000000"/>
                </a:solidFill>
              </a:rPr>
              <a:t>Sub-Project Coordinators							Sub-Project Managers</a:t>
            </a:r>
          </a:p>
          <a:p>
            <a:pPr marL="741363" lvl="1" indent="-280988" eaLnBrk="1">
              <a:lnSpc>
                <a:spcPct val="93000"/>
              </a:lnSpc>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i="1" dirty="0">
                <a:solidFill>
                  <a:srgbClr val="000000"/>
                </a:solidFill>
              </a:rPr>
              <a:t>(Various)											(Various)</a:t>
            </a:r>
          </a:p>
          <a:p>
            <a:pPr eaLnBrk="1">
              <a:lnSpc>
                <a:spcPct val="93000"/>
              </a:lnSpc>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ltLang="en-US" b="1" i="1" dirty="0">
              <a:solidFill>
                <a:srgbClr val="000000"/>
              </a:solidFill>
            </a:endParaRPr>
          </a:p>
          <a:p>
            <a:pPr eaLnBrk="1">
              <a:lnSpc>
                <a:spcPct val="93000"/>
              </a:lnSpc>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ltLang="en-US" b="1" i="1" dirty="0">
              <a:solidFill>
                <a:srgbClr val="000000"/>
              </a:solidFill>
            </a:endParaRPr>
          </a:p>
          <a:p>
            <a:pPr eaLnBrk="1">
              <a:lnSpc>
                <a:spcPct val="93000"/>
              </a:lnSpc>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ltLang="en-US" b="1" i="1" dirty="0">
              <a:solidFill>
                <a:srgbClr val="000000"/>
              </a:solidFill>
            </a:endParaRPr>
          </a:p>
        </p:txBody>
      </p:sp>
      <p:sp>
        <p:nvSpPr>
          <p:cNvPr id="2" name="Slide Number Placeholder 1"/>
          <p:cNvSpPr>
            <a:spLocks noGrp="1"/>
          </p:cNvSpPr>
          <p:nvPr>
            <p:ph type="sldNum" idx="10"/>
          </p:nvPr>
        </p:nvSpPr>
        <p:spPr>
          <a:noFill/>
          <a:ln w="9525" cap="flat">
            <a:noFill/>
            <a:round/>
            <a:headEnd/>
            <a:tailEnd/>
          </a:ln>
          <a:effectLst/>
        </p:spPr>
        <p:txBody>
          <a:bodyPr vert="horz" wrap="square" lIns="0" tIns="0" rIns="0" bIns="0" numCol="1" anchor="t" anchorCtr="0" compatLnSpc="1">
            <a:prstTxWarp prst="textNoShape">
              <a:avLst/>
            </a:prstTxWarp>
          </a:bodyPr>
          <a:lstStyle/>
          <a:p>
            <a:pPr algn="ctr"/>
            <a:fld id="{E59FCC04-03C1-4693-8E73-F9E735037B41}" type="slidenum">
              <a:rPr lang="en-US" altLang="en-US">
                <a:solidFill>
                  <a:schemeClr val="tx1"/>
                </a:solidFill>
              </a:rPr>
              <a:pPr algn="ctr"/>
              <a:t>7</a:t>
            </a:fld>
            <a:endParaRPr lang="en-US" altLang="en-US">
              <a:solidFill>
                <a:schemeClr val="tx1"/>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362" name="Text Box 1"/>
          <p:cNvSpPr txBox="1">
            <a:spLocks noChangeArrowheads="1"/>
          </p:cNvSpPr>
          <p:nvPr/>
        </p:nvSpPr>
        <p:spPr bwMode="auto">
          <a:xfrm>
            <a:off x="152400" y="263525"/>
            <a:ext cx="9601200" cy="622300"/>
          </a:xfrm>
          <a:prstGeom prst="rect">
            <a:avLst/>
          </a:prstGeom>
          <a:noFill/>
          <a:ln w="9525">
            <a:noFill/>
            <a:round/>
            <a:headEnd/>
            <a:tailEnd/>
          </a:ln>
        </p:spPr>
        <p:txBody>
          <a:bodyPr lIns="0" tIns="32040" rIns="0" bIns="0" anchor="ctr"/>
          <a:lstStyle/>
          <a:p>
            <a:pPr algn="ctr" eaLnBrk="1">
              <a:lnSpc>
                <a:spcPct val="93000"/>
              </a:lnSpc>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pPr>
            <a:r>
              <a:rPr lang="en-US" altLang="en-US" sz="3600">
                <a:solidFill>
                  <a:srgbClr val="000000"/>
                </a:solidFill>
              </a:rPr>
              <a:t> IIFC Structure - 2</a:t>
            </a:r>
          </a:p>
        </p:txBody>
      </p:sp>
      <p:pic>
        <p:nvPicPr>
          <p:cNvPr id="15363" name="Picture 2"/>
          <p:cNvPicPr>
            <a:picLocks noChangeAspect="1" noChangeArrowheads="1"/>
          </p:cNvPicPr>
          <p:nvPr/>
        </p:nvPicPr>
        <p:blipFill>
          <a:blip r:embed="rId3" cstate="print"/>
          <a:srcRect/>
          <a:stretch>
            <a:fillRect/>
          </a:stretch>
        </p:blipFill>
        <p:spPr bwMode="auto">
          <a:xfrm>
            <a:off x="1468438" y="866775"/>
            <a:ext cx="6072187" cy="6556375"/>
          </a:xfrm>
          <a:prstGeom prst="rect">
            <a:avLst/>
          </a:prstGeom>
          <a:noFill/>
          <a:ln w="9525">
            <a:noFill/>
            <a:round/>
            <a:headEnd/>
            <a:tailEnd/>
          </a:ln>
        </p:spPr>
      </p:pic>
      <p:sp>
        <p:nvSpPr>
          <p:cNvPr id="2" name="Slide Number Placeholder 1"/>
          <p:cNvSpPr>
            <a:spLocks noGrp="1"/>
          </p:cNvSpPr>
          <p:nvPr>
            <p:ph type="sldNum" idx="10"/>
          </p:nvPr>
        </p:nvSpPr>
        <p:spPr/>
        <p:txBody>
          <a:bodyPr/>
          <a:lstStyle/>
          <a:p>
            <a:fld id="{E59FCC04-03C1-4693-8E73-F9E735037B41}" type="slidenum">
              <a:rPr lang="en-US" altLang="en-US" smtClean="0"/>
              <a:pPr/>
              <a:t>8</a:t>
            </a:fld>
            <a:endParaRPr lang="en-US" altLang="en-US"/>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410" name="Text Box 1"/>
          <p:cNvSpPr txBox="1">
            <a:spLocks noChangeArrowheads="1"/>
          </p:cNvSpPr>
          <p:nvPr/>
        </p:nvSpPr>
        <p:spPr bwMode="auto">
          <a:xfrm>
            <a:off x="152400" y="263525"/>
            <a:ext cx="9601200" cy="1069975"/>
          </a:xfrm>
          <a:prstGeom prst="rect">
            <a:avLst/>
          </a:prstGeom>
          <a:noFill/>
          <a:ln w="9525">
            <a:noFill/>
            <a:round/>
            <a:headEnd/>
            <a:tailEnd/>
          </a:ln>
        </p:spPr>
        <p:txBody>
          <a:bodyPr lIns="0" tIns="32040" rIns="0" bIns="0" anchor="ctr"/>
          <a:lstStyle/>
          <a:p>
            <a:pPr algn="ctr" eaLnBrk="1">
              <a:lnSpc>
                <a:spcPct val="93000"/>
              </a:lnSpc>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pPr>
            <a:r>
              <a:rPr lang="en-US" altLang="en-US" sz="3600">
                <a:solidFill>
                  <a:srgbClr val="000000"/>
                </a:solidFill>
              </a:rPr>
              <a:t> IIFC Progress</a:t>
            </a:r>
          </a:p>
        </p:txBody>
      </p:sp>
      <p:sp>
        <p:nvSpPr>
          <p:cNvPr id="17411" name="Text Box 2"/>
          <p:cNvSpPr txBox="1">
            <a:spLocks noChangeArrowheads="1"/>
          </p:cNvSpPr>
          <p:nvPr/>
        </p:nvSpPr>
        <p:spPr bwMode="auto">
          <a:xfrm>
            <a:off x="252413" y="1020763"/>
            <a:ext cx="9713912" cy="6164262"/>
          </a:xfrm>
          <a:prstGeom prst="rect">
            <a:avLst/>
          </a:prstGeom>
          <a:noFill/>
          <a:ln w="9525">
            <a:noFill/>
            <a:round/>
            <a:headEnd/>
            <a:tailEnd/>
          </a:ln>
        </p:spPr>
        <p:txBody>
          <a:bodyPr lIns="90000" tIns="60840" rIns="90000" bIns="45000"/>
          <a:lstStyle/>
          <a:p>
            <a:pPr algn="just" eaLnBrk="1">
              <a:lnSpc>
                <a:spcPct val="93000"/>
              </a:lnSpc>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pPr>
            <a:endParaRPr lang="en-US" altLang="en-US">
              <a:solidFill>
                <a:srgbClr val="000000"/>
              </a:solidFill>
            </a:endParaRPr>
          </a:p>
          <a:p>
            <a:pPr algn="just" eaLnBrk="1">
              <a:lnSpc>
                <a:spcPct val="93000"/>
              </a:lnSpc>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pPr>
            <a:endParaRPr lang="en-US" altLang="en-US">
              <a:solidFill>
                <a:srgbClr val="000000"/>
              </a:solidFill>
            </a:endParaRPr>
          </a:p>
          <a:p>
            <a:pPr algn="just" eaLnBrk="1">
              <a:lnSpc>
                <a:spcPct val="93000"/>
              </a:lnSpc>
              <a:buClr>
                <a:srgbClr val="000000"/>
              </a:buClr>
              <a:buSzPct val="100000"/>
              <a:buFont typeface="Times New Roman" pitchFamily="16" charset="0"/>
              <a:buBlip>
                <a:blip r:embed="rId3"/>
              </a:buBlip>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pPr>
            <a:r>
              <a:rPr lang="en-US" altLang="en-US">
                <a:solidFill>
                  <a:srgbClr val="FF0000"/>
                </a:solidFill>
              </a:rPr>
              <a:t> IIFC has been very useful</a:t>
            </a:r>
            <a:r>
              <a:rPr lang="en-US" altLang="en-US">
                <a:solidFill>
                  <a:srgbClr val="000000"/>
                </a:solidFill>
              </a:rPr>
              <a:t> in deepening our knowledge and understanding of HISPA science and technology. </a:t>
            </a:r>
          </a:p>
          <a:p>
            <a:pPr algn="just" eaLnBrk="1">
              <a:lnSpc>
                <a:spcPct val="93000"/>
              </a:lnSpc>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pPr>
            <a:endParaRPr lang="en-US" altLang="en-US">
              <a:solidFill>
                <a:srgbClr val="000000"/>
              </a:solidFill>
            </a:endParaRPr>
          </a:p>
          <a:p>
            <a:pPr algn="just" eaLnBrk="1">
              <a:lnSpc>
                <a:spcPct val="93000"/>
              </a:lnSpc>
              <a:buClr>
                <a:srgbClr val="000000"/>
              </a:buClr>
              <a:buSzPct val="100000"/>
              <a:buFont typeface="Times New Roman" pitchFamily="16" charset="0"/>
              <a:buBlip>
                <a:blip r:embed="rId3"/>
              </a:buBlip>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pPr>
            <a:r>
              <a:rPr lang="en-US" altLang="en-US">
                <a:solidFill>
                  <a:srgbClr val="FF0000"/>
                </a:solidFill>
              </a:rPr>
              <a:t> Interactions</a:t>
            </a:r>
            <a:r>
              <a:rPr lang="en-US" altLang="en-US">
                <a:solidFill>
                  <a:srgbClr val="000000"/>
                </a:solidFill>
              </a:rPr>
              <a:t> between Indian SPCs and US SPMs have </a:t>
            </a:r>
            <a:r>
              <a:rPr lang="en-US" altLang="en-US">
                <a:solidFill>
                  <a:srgbClr val="FF0000"/>
                </a:solidFill>
              </a:rPr>
              <a:t>largely been smooth and fruitful</a:t>
            </a:r>
            <a:r>
              <a:rPr lang="en-US" altLang="en-US">
                <a:solidFill>
                  <a:srgbClr val="000000"/>
                </a:solidFill>
              </a:rPr>
              <a:t>.</a:t>
            </a:r>
          </a:p>
          <a:p>
            <a:pPr algn="just" eaLnBrk="1">
              <a:lnSpc>
                <a:spcPct val="93000"/>
              </a:lnSpc>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pPr>
            <a:endParaRPr lang="en-US" altLang="en-US">
              <a:solidFill>
                <a:srgbClr val="000000"/>
              </a:solidFill>
            </a:endParaRPr>
          </a:p>
          <a:p>
            <a:pPr algn="just" eaLnBrk="1">
              <a:lnSpc>
                <a:spcPct val="93000"/>
              </a:lnSpc>
              <a:buClr>
                <a:srgbClr val="000000"/>
              </a:buClr>
              <a:buSzPct val="100000"/>
              <a:buFont typeface="Times New Roman" pitchFamily="16" charset="0"/>
              <a:buBlip>
                <a:blip r:embed="rId3"/>
              </a:buBlip>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pPr>
            <a:r>
              <a:rPr lang="en-US" altLang="en-US">
                <a:solidFill>
                  <a:srgbClr val="000000"/>
                </a:solidFill>
              </a:rPr>
              <a:t> There have been </a:t>
            </a:r>
            <a:r>
              <a:rPr lang="en-US" altLang="en-US">
                <a:solidFill>
                  <a:srgbClr val="FF0000"/>
                </a:solidFill>
              </a:rPr>
              <a:t>some issues about flow of information</a:t>
            </a:r>
            <a:r>
              <a:rPr lang="en-US" altLang="en-US">
                <a:solidFill>
                  <a:srgbClr val="000000"/>
                </a:solidFill>
              </a:rPr>
              <a:t>, but we are evolving towards a mutually agreeable framework. </a:t>
            </a:r>
          </a:p>
          <a:p>
            <a:pPr algn="just" eaLnBrk="1">
              <a:lnSpc>
                <a:spcPct val="93000"/>
              </a:lnSpc>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pPr>
            <a:endParaRPr lang="en-US" altLang="en-US">
              <a:solidFill>
                <a:srgbClr val="000000"/>
              </a:solidFill>
            </a:endParaRPr>
          </a:p>
          <a:p>
            <a:pPr algn="just" eaLnBrk="1">
              <a:lnSpc>
                <a:spcPct val="93000"/>
              </a:lnSpc>
              <a:buClr>
                <a:srgbClr val="000000"/>
              </a:buClr>
              <a:buSzPct val="100000"/>
              <a:buFont typeface="Times New Roman" pitchFamily="16" charset="0"/>
              <a:buBlip>
                <a:blip r:embed="rId3"/>
              </a:buBlip>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pPr>
            <a:r>
              <a:rPr lang="en-US" altLang="en-US">
                <a:solidFill>
                  <a:srgbClr val="000000"/>
                </a:solidFill>
              </a:rPr>
              <a:t> Seven Indian scientists and engineers are on </a:t>
            </a:r>
            <a:r>
              <a:rPr lang="en-US" altLang="en-US">
                <a:solidFill>
                  <a:srgbClr val="FF0000"/>
                </a:solidFill>
              </a:rPr>
              <a:t>long-term visits</a:t>
            </a:r>
            <a:r>
              <a:rPr lang="en-US" altLang="en-US">
                <a:solidFill>
                  <a:srgbClr val="000000"/>
                </a:solidFill>
              </a:rPr>
              <a:t> (2 year) to Fermilab. They are learning much and their experience and exposure will be very useful after they return to India. </a:t>
            </a:r>
          </a:p>
          <a:p>
            <a:pPr algn="just" eaLnBrk="1">
              <a:lnSpc>
                <a:spcPct val="93000"/>
              </a:lnSpc>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pPr>
            <a:endParaRPr lang="en-US" altLang="en-US">
              <a:solidFill>
                <a:srgbClr val="000000"/>
              </a:solidFill>
            </a:endParaRPr>
          </a:p>
          <a:p>
            <a:pPr algn="just" eaLnBrk="1">
              <a:lnSpc>
                <a:spcPct val="93000"/>
              </a:lnSpc>
              <a:buClr>
                <a:srgbClr val="000000"/>
              </a:buClr>
              <a:buSzPct val="100000"/>
              <a:buFont typeface="Times New Roman" pitchFamily="16" charset="0"/>
              <a:buBlip>
                <a:blip r:embed="rId3"/>
              </a:buBlip>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pPr>
            <a:r>
              <a:rPr lang="en-US" altLang="en-US">
                <a:solidFill>
                  <a:srgbClr val="000000"/>
                </a:solidFill>
              </a:rPr>
              <a:t> Many scientists and engineers are going to Fermilab on </a:t>
            </a:r>
            <a:r>
              <a:rPr lang="en-US" altLang="en-US">
                <a:solidFill>
                  <a:srgbClr val="FF0000"/>
                </a:solidFill>
              </a:rPr>
              <a:t>short-term visits</a:t>
            </a:r>
            <a:r>
              <a:rPr lang="en-US" altLang="en-US">
                <a:solidFill>
                  <a:srgbClr val="000000"/>
                </a:solidFill>
              </a:rPr>
              <a:t> (less than 6 months), working on more focused areas, and this has also been a useful experience. </a:t>
            </a:r>
          </a:p>
          <a:p>
            <a:pPr algn="just" eaLnBrk="1">
              <a:lnSpc>
                <a:spcPct val="93000"/>
              </a:lnSpc>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pPr>
            <a:endParaRPr lang="en-US" altLang="en-US">
              <a:solidFill>
                <a:srgbClr val="000000"/>
              </a:solidFill>
            </a:endParaRPr>
          </a:p>
          <a:p>
            <a:pPr algn="just" eaLnBrk="1">
              <a:lnSpc>
                <a:spcPct val="93000"/>
              </a:lnSpc>
              <a:buClr>
                <a:srgbClr val="000000"/>
              </a:buClr>
              <a:buSzPct val="100000"/>
              <a:buFont typeface="Times New Roman" pitchFamily="16" charset="0"/>
              <a:buBlip>
                <a:blip r:embed="rId3"/>
              </a:buBlip>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pPr>
            <a:r>
              <a:rPr lang="en-US" altLang="en-US">
                <a:solidFill>
                  <a:srgbClr val="000000"/>
                </a:solidFill>
              </a:rPr>
              <a:t> Already, under IIFC, </a:t>
            </a:r>
            <a:r>
              <a:rPr lang="en-US" altLang="en-US">
                <a:solidFill>
                  <a:srgbClr val="FF0000"/>
                </a:solidFill>
              </a:rPr>
              <a:t>many components have been designed</a:t>
            </a:r>
            <a:r>
              <a:rPr lang="en-US" altLang="en-US">
                <a:solidFill>
                  <a:srgbClr val="000000"/>
                </a:solidFill>
              </a:rPr>
              <a:t>, by Fermilab, DAE, and jointly. </a:t>
            </a:r>
            <a:r>
              <a:rPr lang="en-US" altLang="en-US">
                <a:solidFill>
                  <a:srgbClr val="FF0000"/>
                </a:solidFill>
              </a:rPr>
              <a:t>Hardware has also started flowing to Fermilab</a:t>
            </a:r>
            <a:r>
              <a:rPr lang="en-US" altLang="en-US">
                <a:solidFill>
                  <a:srgbClr val="000000"/>
                </a:solidFill>
              </a:rPr>
              <a:t>, particularly, magnets, RF amplifiers, superconducting cavities, etc.</a:t>
            </a:r>
          </a:p>
          <a:p>
            <a:pPr algn="just" eaLnBrk="1">
              <a:lnSpc>
                <a:spcPct val="93000"/>
              </a:lnSpc>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pPr>
            <a:endParaRPr lang="en-US" altLang="en-US">
              <a:solidFill>
                <a:srgbClr val="000000"/>
              </a:solidFill>
            </a:endParaRPr>
          </a:p>
          <a:p>
            <a:pPr algn="just" eaLnBrk="1">
              <a:lnSpc>
                <a:spcPct val="93000"/>
              </a:lnSpc>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pPr>
            <a:endParaRPr lang="en-US" altLang="en-US">
              <a:solidFill>
                <a:srgbClr val="000000"/>
              </a:solidFill>
            </a:endParaRPr>
          </a:p>
          <a:p>
            <a:pPr algn="ctr" eaLnBrk="1">
              <a:lnSpc>
                <a:spcPct val="93000"/>
              </a:lnSpc>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pPr>
            <a:r>
              <a:rPr lang="en-US" altLang="en-US" b="1">
                <a:solidFill>
                  <a:srgbClr val="FF0000"/>
                </a:solidFill>
              </a:rPr>
              <a:t>Some issues need to be worked out.   </a:t>
            </a:r>
          </a:p>
        </p:txBody>
      </p:sp>
      <p:sp>
        <p:nvSpPr>
          <p:cNvPr id="2" name="Slide Number Placeholder 1"/>
          <p:cNvSpPr>
            <a:spLocks noGrp="1"/>
          </p:cNvSpPr>
          <p:nvPr>
            <p:ph type="sldNum" idx="10"/>
          </p:nvPr>
        </p:nvSpPr>
        <p:spPr>
          <a:noFill/>
          <a:ln w="9525" cap="flat">
            <a:noFill/>
            <a:round/>
            <a:headEnd/>
            <a:tailEnd/>
          </a:ln>
          <a:effectLst/>
        </p:spPr>
        <p:txBody>
          <a:bodyPr vert="horz" wrap="square" lIns="0" tIns="0" rIns="0" bIns="0" numCol="1" anchor="t" anchorCtr="0" compatLnSpc="1">
            <a:prstTxWarp prst="textNoShape">
              <a:avLst/>
            </a:prstTxWarp>
          </a:bodyPr>
          <a:lstStyle/>
          <a:p>
            <a:pPr algn="ctr"/>
            <a:fld id="{E59FCC04-03C1-4693-8E73-F9E735037B41}" type="slidenum">
              <a:rPr lang="en-US" altLang="en-US">
                <a:solidFill>
                  <a:schemeClr val="tx1"/>
                </a:solidFill>
              </a:rPr>
              <a:pPr algn="ctr"/>
              <a:t>9</a:t>
            </a:fld>
            <a:endParaRPr lang="en-US" altLang="en-US">
              <a:solidFill>
                <a:schemeClr val="tx1"/>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
        <a:cs typeface="Arial Unicode MS"/>
      </a:majorFont>
      <a:minorFont>
        <a:latin typeface="Arial"/>
        <a:ea typeface=""/>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cs typeface="Arial Unicode MS"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cs typeface="Arial Unicode MS"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463</TotalTime>
  <Words>2136</Words>
  <Application>Microsoft Office PowerPoint</Application>
  <PresentationFormat>Custom</PresentationFormat>
  <Paragraphs>287</Paragraphs>
  <Slides>18</Slides>
  <Notes>15</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18</vt:i4>
      </vt:variant>
    </vt:vector>
  </HeadingPairs>
  <TitlesOfParts>
    <vt:vector size="29" baseType="lpstr">
      <vt:lpstr>SimSun</vt:lpstr>
      <vt:lpstr>Arial</vt:lpstr>
      <vt:lpstr>Arial Unicode MS</vt:lpstr>
      <vt:lpstr>Bookman Old Style</vt:lpstr>
      <vt:lpstr>Calibri</vt:lpstr>
      <vt:lpstr>Californian FB</vt:lpstr>
      <vt:lpstr>Symbol</vt:lpstr>
      <vt:lpstr>Tahoma</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Schematic of 1 GeV Proton Acclerator for Indian Spallation Neutron Source</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DAE Perspective on IIFC Collaboration</dc:title>
  <dc:creator>Srinivas Krishnagopal</dc:creator>
  <cp:lastModifiedBy>Srinivas Krishnagopal</cp:lastModifiedBy>
  <cp:revision>45</cp:revision>
  <cp:lastPrinted>1601-01-01T00:00:00Z</cp:lastPrinted>
  <dcterms:created xsi:type="dcterms:W3CDTF">2016-10-29T15:21:22Z</dcterms:created>
  <dcterms:modified xsi:type="dcterms:W3CDTF">2016-11-11T22:43:15Z</dcterms:modified>
</cp:coreProperties>
</file>