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7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1" autoAdjust="0"/>
    <p:restoredTop sz="94701" autoAdjust="0"/>
  </p:normalViewPr>
  <p:slideViewPr>
    <p:cSldViewPr>
      <p:cViewPr>
        <p:scale>
          <a:sx n="75" d="100"/>
          <a:sy n="75" d="100"/>
        </p:scale>
        <p:origin x="-15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05/10/2016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05/10/2016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05/10/2016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05/10/2016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05/10/2016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05/10/2016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05/10/2016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66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6/10/2016</a:t>
            </a:r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8" y="161429"/>
            <a:ext cx="8934378" cy="492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5517232"/>
            <a:ext cx="498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Crowded</a:t>
            </a:r>
            <a:r>
              <a:rPr lang="fr-FR" dirty="0" smtClean="0"/>
              <a:t> agenda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points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discussed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07504" y="188640"/>
            <a:ext cx="82089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 had a meeting last week with </a:t>
            </a:r>
            <a:r>
              <a:rPr lang="en-US" dirty="0" err="1" smtClean="0"/>
              <a:t>Marzio</a:t>
            </a:r>
            <a:r>
              <a:rPr lang="en-US" dirty="0" smtClean="0"/>
              <a:t>, we converged on the design and construction of the clean room buffer </a:t>
            </a:r>
            <a:r>
              <a:rPr lang="en-US" dirty="0" smtClean="0">
                <a:sym typeface="Wingdings" panose="05000000000000000000" pitchFamily="2" charset="2"/>
              </a:rPr>
              <a:t> See presentation by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ym typeface="Wingdings" panose="05000000000000000000" pitchFamily="2" charset="2"/>
              </a:rPr>
              <a:t>Marzio</a:t>
            </a:r>
            <a:r>
              <a:rPr lang="en-US" dirty="0" smtClean="0">
                <a:sym typeface="Wingdings" panose="05000000000000000000" pitchFamily="2" charset="2"/>
              </a:rPr>
              <a:t> is now launching the executive design and the procurement for the CRB construction which should happen by the end of the year simultaneously to the CRB of SP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ym typeface="Wingdings" panose="05000000000000000000" pitchFamily="2" charset="2"/>
              </a:rPr>
              <a:t>Marzio</a:t>
            </a:r>
            <a:r>
              <a:rPr lang="en-US" dirty="0" smtClean="0">
                <a:sym typeface="Wingdings" panose="05000000000000000000" pitchFamily="2" charset="2"/>
              </a:rPr>
              <a:t> is advancing well with the construction of the cryostats which is on schedule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At this TB we will have the presentation by UTA on the field cage electrical elements which was postponed at the last </a:t>
            </a:r>
            <a:r>
              <a:rPr lang="en-US" dirty="0" smtClean="0">
                <a:sym typeface="Wingdings" panose="05000000000000000000" pitchFamily="2" charset="2"/>
              </a:rPr>
              <a:t>meeting (</a:t>
            </a:r>
            <a:r>
              <a:rPr lang="en-US" dirty="0" err="1" smtClean="0">
                <a:sym typeface="Wingdings" panose="05000000000000000000" pitchFamily="2" charset="2"/>
              </a:rPr>
              <a:t>Animesh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Update by LAPP on CRP </a:t>
            </a:r>
            <a:r>
              <a:rPr lang="en-US" dirty="0" smtClean="0">
                <a:sym typeface="Wingdings" panose="05000000000000000000" pitchFamily="2" charset="2"/>
              </a:rPr>
              <a:t>design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We made with </a:t>
            </a:r>
            <a:r>
              <a:rPr lang="en-US" dirty="0" err="1">
                <a:sym typeface="Wingdings" panose="05000000000000000000" pitchFamily="2" charset="2"/>
              </a:rPr>
              <a:t>Adamo</a:t>
            </a:r>
            <a:r>
              <a:rPr lang="en-US" dirty="0">
                <a:sym typeface="Wingdings" panose="05000000000000000000" pitchFamily="2" charset="2"/>
              </a:rPr>
              <a:t> a list of details still to be finalized  (CRP, FC, Cathode, PMTs, FTs, </a:t>
            </a:r>
            <a:r>
              <a:rPr lang="en-US" dirty="0" err="1">
                <a:sym typeface="Wingdings" panose="05000000000000000000" pitchFamily="2" charset="2"/>
              </a:rPr>
              <a:t>etc</a:t>
            </a:r>
            <a:r>
              <a:rPr lang="en-US" dirty="0">
                <a:sym typeface="Wingdings" panose="05000000000000000000" pitchFamily="2" charset="2"/>
              </a:rPr>
              <a:t>  …) in order to complete the overall design integration by November</a:t>
            </a:r>
          </a:p>
          <a:p>
            <a:r>
              <a:rPr lang="en-US" dirty="0">
                <a:sym typeface="Wingdings" panose="05000000000000000000" pitchFamily="2" charset="2"/>
              </a:rPr>
              <a:t>  See presentation by </a:t>
            </a:r>
            <a:r>
              <a:rPr lang="en-US" dirty="0" err="1">
                <a:sym typeface="Wingdings" panose="05000000000000000000" pitchFamily="2" charset="2"/>
              </a:rPr>
              <a:t>Adamo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Final design of beam instrumentation. Extensive presentation by </a:t>
            </a:r>
            <a:r>
              <a:rPr lang="en-US" dirty="0" err="1" smtClean="0">
                <a:sym typeface="Wingdings" panose="05000000000000000000" pitchFamily="2" charset="2"/>
              </a:rPr>
              <a:t>Yannis</a:t>
            </a:r>
            <a:r>
              <a:rPr lang="en-US" dirty="0" smtClean="0">
                <a:sym typeface="Wingdings" panose="05000000000000000000" pitchFamily="2" charset="2"/>
              </a:rPr>
              <a:t>. During the last weeks we had also several technical discussions on the implementation of the white rabbit slave node card in the beam DAQ.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28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194</Words>
  <Application>Microsoft Office PowerPoint</Application>
  <PresentationFormat>Affichage à l'écran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189</cp:revision>
  <dcterms:created xsi:type="dcterms:W3CDTF">2015-04-08T06:38:53Z</dcterms:created>
  <dcterms:modified xsi:type="dcterms:W3CDTF">2016-10-05T11:58:12Z</dcterms:modified>
</cp:coreProperties>
</file>